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65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00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399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0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7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69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5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33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89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32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99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214AC-42D7-4112-B607-287FA1B3348F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8E1EF-28A3-48B0-A2E7-28A1554736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7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565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00"/>
          <a:stretch/>
        </p:blipFill>
        <p:spPr>
          <a:xfrm>
            <a:off x="240033" y="176374"/>
            <a:ext cx="1612833" cy="56043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80207" y="2226233"/>
            <a:ext cx="7512042" cy="50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80207" y="1058166"/>
            <a:ext cx="5514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ook Antiqua" panose="02040602050305030304" pitchFamily="18" charset="0"/>
              </a:rPr>
              <a:t>Мастер-класс</a:t>
            </a:r>
          </a:p>
        </p:txBody>
      </p:sp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D4B08814-E233-4949-BAB2-CF353F8FC1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5093" y="499918"/>
            <a:ext cx="6017355" cy="64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                                              30 сентября (ауд. 220)                                                 </a:t>
            </a:r>
            <a:b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18:55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55557D1F-CA30-4C09-9CE3-AAA806784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552" y="1143704"/>
            <a:ext cx="7512042" cy="1130878"/>
          </a:xfrm>
        </p:spPr>
        <p:txBody>
          <a:bodyPr>
            <a:noAutofit/>
          </a:bodyPr>
          <a:lstStyle/>
          <a:p>
            <a:r>
              <a:rPr lang="ru-RU" sz="4000" spc="100" dirty="0">
                <a:solidFill>
                  <a:schemeClr val="bg1"/>
                </a:solidFill>
                <a:latin typeface="Book Antiqua" panose="02040602050305030304" pitchFamily="18" charset="0"/>
              </a:rPr>
              <a:t>Сверим страховые подходы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id="{84D1D5AF-5BCD-4F2A-830B-3A93A452A1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95056" y="2456829"/>
            <a:ext cx="3887391" cy="14144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500"/>
              </a:spcBef>
              <a:buNone/>
            </a:pP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Дорожкин Алексей Владимирович</a:t>
            </a:r>
            <a:endParaRPr lang="ru-RU" sz="1600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buNone/>
            </a:pPr>
            <a:r>
              <a:rPr lang="ru-RU" sz="1200" dirty="0">
                <a:solidFill>
                  <a:schemeClr val="bg1"/>
                </a:solidFill>
                <a:latin typeface="Book Antiqua" panose="02040602050305030304" pitchFamily="18" charset="0"/>
              </a:rPr>
              <a:t>к.э.н., доцент Кафедры страхования и экономики социальной сферы, директор проектного офиса поддержки реализации проектов и стратегий       АО ТВЭЛ</a:t>
            </a:r>
            <a:endParaRPr lang="ru-RU" dirty="0"/>
          </a:p>
        </p:txBody>
      </p:sp>
      <p:sp>
        <p:nvSpPr>
          <p:cNvPr id="18" name="Объект 17">
            <a:extLst>
              <a:ext uri="{FF2B5EF4-FFF2-40B4-BE49-F238E27FC236}">
                <a16:creationId xmlns:a16="http://schemas.microsoft.com/office/drawing/2014/main" id="{BAC72727-C5BB-4AD1-BE09-22019B4096DC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361552" y="2531843"/>
            <a:ext cx="4134644" cy="1264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dirty="0" err="1">
                <a:solidFill>
                  <a:schemeClr val="bg1"/>
                </a:solidFill>
                <a:latin typeface="Book Antiqua" panose="02040602050305030304" pitchFamily="18" charset="0"/>
              </a:rPr>
              <a:t>Орланюк</a:t>
            </a: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-Малицкая Лариса Алексеевна</a:t>
            </a: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buNone/>
            </a:pPr>
            <a:r>
              <a:rPr lang="ru-RU" sz="1200" dirty="0">
                <a:solidFill>
                  <a:schemeClr val="bg1"/>
                </a:solidFill>
                <a:latin typeface="Book Antiqua" panose="02040602050305030304" pitchFamily="18" charset="0"/>
              </a:rPr>
              <a:t>д.э.н., профессор Кафедры страхования и экономики социальной сферы, почетный профессор Финансового университета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19C2B5DA-61D1-46FE-AF75-26D378746A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57" y="3934824"/>
            <a:ext cx="2453104" cy="2656268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31DEB8B2-28F2-4D69-97EF-5070A49439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12074" y="3934824"/>
            <a:ext cx="2656268" cy="265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07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565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00"/>
          <a:stretch/>
        </p:blipFill>
        <p:spPr>
          <a:xfrm>
            <a:off x="240033" y="176374"/>
            <a:ext cx="1612833" cy="56043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80207" y="2226233"/>
            <a:ext cx="7512042" cy="50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80207" y="1058166"/>
            <a:ext cx="5514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ook Antiqua" panose="02040602050305030304" pitchFamily="18" charset="0"/>
              </a:rPr>
              <a:t>Мастер-класс</a:t>
            </a:r>
          </a:p>
        </p:txBody>
      </p:sp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D4B08814-E233-4949-BAB2-CF353F8FC1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5093" y="499918"/>
            <a:ext cx="6017355" cy="64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                                              30 сентября (ауд. 220) </a:t>
            </a:r>
            <a:b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18:55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55557D1F-CA30-4C09-9CE3-AAA806784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552" y="1143704"/>
            <a:ext cx="7512042" cy="1130878"/>
          </a:xfrm>
        </p:spPr>
        <p:txBody>
          <a:bodyPr>
            <a:noAutofit/>
          </a:bodyPr>
          <a:lstStyle/>
          <a:p>
            <a:r>
              <a:rPr lang="ru-RU" sz="4000" spc="100" dirty="0">
                <a:solidFill>
                  <a:schemeClr val="bg1"/>
                </a:solidFill>
                <a:latin typeface="Book Antiqua" panose="02040602050305030304" pitchFamily="18" charset="0"/>
              </a:rPr>
              <a:t>Сверим страховые подходы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id="{84D1D5AF-5BCD-4F2A-830B-3A93A452A1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804" y="2456829"/>
            <a:ext cx="4134644" cy="14144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500"/>
              </a:spcBef>
              <a:buNone/>
            </a:pP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Кириллова Надежда Викторовна</a:t>
            </a:r>
            <a:endParaRPr lang="ru-RU" sz="1600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buNone/>
            </a:pPr>
            <a:r>
              <a:rPr lang="ru-RU" sz="1200" dirty="0">
                <a:solidFill>
                  <a:schemeClr val="bg1"/>
                </a:solidFill>
                <a:latin typeface="Book Antiqua" panose="02040602050305030304" pitchFamily="18" charset="0"/>
              </a:rPr>
              <a:t>д.э.н., профессор Кафедры страхования и экономики социальной сферы, руководитель магистерской программы «Страховой бизнес»</a:t>
            </a:r>
            <a:endParaRPr lang="ru-RU" dirty="0"/>
          </a:p>
        </p:txBody>
      </p:sp>
      <p:sp>
        <p:nvSpPr>
          <p:cNvPr id="18" name="Объект 17">
            <a:extLst>
              <a:ext uri="{FF2B5EF4-FFF2-40B4-BE49-F238E27FC236}">
                <a16:creationId xmlns:a16="http://schemas.microsoft.com/office/drawing/2014/main" id="{BAC72727-C5BB-4AD1-BE09-22019B4096DC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361552" y="2531843"/>
            <a:ext cx="4134644" cy="802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Цыганов Александр Андреевич</a:t>
            </a: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buNone/>
            </a:pPr>
            <a:r>
              <a:rPr lang="ru-RU" sz="1200" dirty="0">
                <a:solidFill>
                  <a:schemeClr val="bg1"/>
                </a:solidFill>
                <a:latin typeface="Book Antiqua" panose="02040602050305030304" pitchFamily="18" charset="0"/>
              </a:rPr>
              <a:t>д.э.н., профессор, заведующий Кафедрой страхования и экономики социальной сферы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BC4E461-3E15-468C-B475-5B03090177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823" y="3832929"/>
            <a:ext cx="2568606" cy="256860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6658E2F-9D28-4C75-A9E3-CA796CE542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39" y="3832929"/>
            <a:ext cx="2568606" cy="256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02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565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00"/>
          <a:stretch/>
        </p:blipFill>
        <p:spPr>
          <a:xfrm>
            <a:off x="240033" y="176374"/>
            <a:ext cx="1612833" cy="56043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80207" y="2226233"/>
            <a:ext cx="7512042" cy="50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80207" y="1058166"/>
            <a:ext cx="5514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ook Antiqua" panose="02040602050305030304" pitchFamily="18" charset="0"/>
              </a:rPr>
              <a:t>Мастер-класс</a:t>
            </a:r>
          </a:p>
        </p:txBody>
      </p:sp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D4B08814-E233-4949-BAB2-CF353F8FC1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5093" y="499918"/>
            <a:ext cx="6017355" cy="646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                                              30 сентября (ауд. 220) </a:t>
            </a:r>
            <a:b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18:55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55557D1F-CA30-4C09-9CE3-AAA806784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552" y="1143704"/>
            <a:ext cx="7512042" cy="1130878"/>
          </a:xfrm>
        </p:spPr>
        <p:txBody>
          <a:bodyPr>
            <a:noAutofit/>
          </a:bodyPr>
          <a:lstStyle/>
          <a:p>
            <a:r>
              <a:rPr lang="ru-RU" sz="4000" spc="100" dirty="0">
                <a:solidFill>
                  <a:schemeClr val="bg1"/>
                </a:solidFill>
                <a:latin typeface="Book Antiqua" panose="02040602050305030304" pitchFamily="18" charset="0"/>
              </a:rPr>
              <a:t>Сверим страховые подходы</a:t>
            </a:r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id="{84D1D5AF-5BCD-4F2A-830B-3A93A452A1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9272" y="2349217"/>
            <a:ext cx="2479302" cy="52415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500"/>
              </a:spcBef>
              <a:buNone/>
            </a:pP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Кошкин Дмитрий Сергеевич</a:t>
            </a: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buNone/>
            </a:pPr>
            <a:r>
              <a:rPr lang="ru-RU" sz="1200" dirty="0" err="1">
                <a:solidFill>
                  <a:schemeClr val="bg1"/>
                </a:solidFill>
                <a:latin typeface="Book Antiqua" panose="02040602050305030304" pitchFamily="18" charset="0"/>
              </a:rPr>
              <a:t>к.и.н</a:t>
            </a:r>
            <a:r>
              <a:rPr lang="ru-RU" sz="1200" dirty="0">
                <a:solidFill>
                  <a:schemeClr val="bg1"/>
                </a:solidFill>
                <a:latin typeface="Book Antiqua" panose="02040602050305030304" pitchFamily="18" charset="0"/>
              </a:rPr>
              <a:t>., доцент Кафедры страхования и экономики социальной сферы Финансового университета</a:t>
            </a:r>
            <a:endParaRPr lang="ru-RU" sz="1200" dirty="0"/>
          </a:p>
        </p:txBody>
      </p:sp>
      <p:sp>
        <p:nvSpPr>
          <p:cNvPr id="18" name="Объект 17">
            <a:extLst>
              <a:ext uri="{FF2B5EF4-FFF2-40B4-BE49-F238E27FC236}">
                <a16:creationId xmlns:a16="http://schemas.microsoft.com/office/drawing/2014/main" id="{BAC72727-C5BB-4AD1-BE09-22019B4096DC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348885" y="2349217"/>
            <a:ext cx="2403541" cy="1079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dirty="0" err="1">
                <a:solidFill>
                  <a:schemeClr val="bg1"/>
                </a:solidFill>
                <a:latin typeface="Book Antiqua" panose="02040602050305030304" pitchFamily="18" charset="0"/>
              </a:rPr>
              <a:t>Мхитарян</a:t>
            </a: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 Армен </a:t>
            </a:r>
            <a:r>
              <a:rPr lang="ru-RU" sz="2000" dirty="0" err="1">
                <a:solidFill>
                  <a:schemeClr val="bg1"/>
                </a:solidFill>
                <a:latin typeface="Book Antiqua" panose="02040602050305030304" pitchFamily="18" charset="0"/>
              </a:rPr>
              <a:t>Арутюнович</a:t>
            </a:r>
            <a:endParaRPr lang="ru-RU" sz="2000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buNone/>
            </a:pPr>
            <a:r>
              <a:rPr lang="ru-RU" sz="1200" dirty="0">
                <a:solidFill>
                  <a:schemeClr val="bg1"/>
                </a:solidFill>
                <a:latin typeface="Book Antiqua" panose="02040602050305030304" pitchFamily="18" charset="0"/>
              </a:rPr>
              <a:t>Генеральный директор ООО «СК «АТОН Жизнь»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CA5411E-A13F-430F-80AB-935ABC4FEF9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4" t="10283" r="17640"/>
          <a:stretch/>
        </p:blipFill>
        <p:spPr>
          <a:xfrm>
            <a:off x="95710" y="3981030"/>
            <a:ext cx="2887187" cy="254646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2C221D0-F9E3-4143-9D44-78802E053A0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06" r="1902" b="13267"/>
          <a:stretch/>
        </p:blipFill>
        <p:spPr>
          <a:xfrm>
            <a:off x="6303146" y="3981030"/>
            <a:ext cx="2365428" cy="2546299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873A735-0659-40EA-9EA6-B7D511836C9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1" t="8543" r="3203" b="27725"/>
          <a:stretch/>
        </p:blipFill>
        <p:spPr>
          <a:xfrm>
            <a:off x="3388160" y="3981030"/>
            <a:ext cx="2509723" cy="2546299"/>
          </a:xfrm>
          <a:prstGeom prst="rect">
            <a:avLst/>
          </a:prstGeom>
        </p:spPr>
      </p:pic>
      <p:sp>
        <p:nvSpPr>
          <p:cNvPr id="19" name="Объект 17">
            <a:extLst>
              <a:ext uri="{FF2B5EF4-FFF2-40B4-BE49-F238E27FC236}">
                <a16:creationId xmlns:a16="http://schemas.microsoft.com/office/drawing/2014/main" id="{7EF074D7-A039-471A-93CB-D43081710570}"/>
              </a:ext>
            </a:extLst>
          </p:cNvPr>
          <p:cNvSpPr txBox="1">
            <a:spLocks/>
          </p:cNvSpPr>
          <p:nvPr/>
        </p:nvSpPr>
        <p:spPr>
          <a:xfrm>
            <a:off x="3122064" y="2352175"/>
            <a:ext cx="2909891" cy="144911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Крутова Любовь Сергеевна</a:t>
            </a:r>
          </a:p>
          <a:p>
            <a:pPr marL="0" indent="0" algn="just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ru-RU" sz="1200" dirty="0">
                <a:solidFill>
                  <a:schemeClr val="bg1"/>
                </a:solidFill>
                <a:latin typeface="Book Antiqua" panose="02040602050305030304" pitchFamily="18" charset="0"/>
              </a:rPr>
              <a:t>Заведующий учебной лабораторией Кафедры страхования и экономики социальной сферы Финансового университета</a:t>
            </a:r>
          </a:p>
        </p:txBody>
      </p:sp>
    </p:spTree>
    <p:extLst>
      <p:ext uri="{BB962C8B-B14F-4D97-AF65-F5344CB8AC3E}">
        <p14:creationId xmlns:p14="http://schemas.microsoft.com/office/powerpoint/2010/main" val="970100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 bwMode="auto">
          <a:xfrm>
            <a:off x="0" y="201079"/>
            <a:ext cx="7208158" cy="1589103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000" b="1">
                <a:solidFill>
                  <a:schemeClr val="bg1"/>
                </a:solidFill>
                <a:latin typeface="Book Antiqua"/>
              </a:rPr>
              <a:t>Мастер-класс</a:t>
            </a:r>
            <a:endParaRPr/>
          </a:p>
          <a:p>
            <a:pPr>
              <a:defRPr/>
            </a:pPr>
            <a:endParaRPr lang="ru-RU" sz="2000" b="1">
              <a:solidFill>
                <a:schemeClr val="bg1"/>
              </a:solidFill>
              <a:latin typeface="Book Antiqua"/>
            </a:endParaRPr>
          </a:p>
          <a:p>
            <a:pPr algn="just">
              <a:defRPr/>
            </a:pPr>
            <a:r>
              <a:rPr lang="ru-RU" sz="2200" b="1">
                <a:solidFill>
                  <a:schemeClr val="bg1"/>
                </a:solidFill>
                <a:latin typeface="Book Antiqua"/>
              </a:rPr>
              <a:t>«</a:t>
            </a:r>
            <a:r>
              <a:rPr lang="ru-RU" sz="3200" b="1">
                <a:solidFill>
                  <a:schemeClr val="bg1"/>
                </a:solidFill>
                <a:latin typeface="Book Antiqua"/>
              </a:rPr>
              <a:t>Сверим страховые подходы</a:t>
            </a:r>
            <a:r>
              <a:rPr lang="ru-RU" sz="2200" b="1">
                <a:solidFill>
                  <a:schemeClr val="bg1"/>
                </a:solidFill>
                <a:latin typeface="Book Antiqua"/>
              </a:rPr>
              <a:t>»</a:t>
            </a:r>
            <a:endParaRPr/>
          </a:p>
          <a:p>
            <a:pPr algn="ctr">
              <a:defRPr/>
            </a:pPr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rcRect t="23839" b="55757"/>
          <a:stretch/>
        </p:blipFill>
        <p:spPr bwMode="auto">
          <a:xfrm>
            <a:off x="7208158" y="690006"/>
            <a:ext cx="1724227" cy="61124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 bwMode="auto">
          <a:xfrm>
            <a:off x="684047" y="1922678"/>
            <a:ext cx="7386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</a:rPr>
              <a:t>Дискуссия четырех поколений с магистрами, аспирантами              и преподавателями</a:t>
            </a:r>
            <a:endParaRPr/>
          </a:p>
        </p:txBody>
      </p:sp>
      <p:sp>
        <p:nvSpPr>
          <p:cNvPr id="11" name="TextBox 10"/>
          <p:cNvSpPr txBox="1"/>
          <p:nvPr/>
        </p:nvSpPr>
        <p:spPr bwMode="auto">
          <a:xfrm>
            <a:off x="684047" y="2537658"/>
            <a:ext cx="6347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</a:rPr>
              <a:t>Перспективы развития научной школы «Страхование»</a:t>
            </a:r>
            <a:endParaRPr/>
          </a:p>
        </p:txBody>
      </p:sp>
      <p:sp>
        <p:nvSpPr>
          <p:cNvPr id="15" name="TextBox 14"/>
          <p:cNvSpPr txBox="1"/>
          <p:nvPr/>
        </p:nvSpPr>
        <p:spPr bwMode="auto">
          <a:xfrm>
            <a:off x="684047" y="2855168"/>
            <a:ext cx="595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</a:rPr>
              <a:t>Будущее страхования</a:t>
            </a:r>
            <a:endParaRPr/>
          </a:p>
        </p:txBody>
      </p:sp>
      <p:sp>
        <p:nvSpPr>
          <p:cNvPr id="17" name="TextBox 16"/>
          <p:cNvSpPr txBox="1"/>
          <p:nvPr/>
        </p:nvSpPr>
        <p:spPr bwMode="auto">
          <a:xfrm>
            <a:off x="692456" y="3593832"/>
            <a:ext cx="5956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</a:rPr>
              <a:t>Можно ли создать лучший страховой продукт?</a:t>
            </a:r>
            <a:endParaRPr/>
          </a:p>
        </p:txBody>
      </p:sp>
      <p:sp>
        <p:nvSpPr>
          <p:cNvPr id="10" name="Пятиугольник 3"/>
          <p:cNvSpPr/>
          <p:nvPr/>
        </p:nvSpPr>
        <p:spPr bwMode="auto">
          <a:xfrm flipH="1">
            <a:off x="1935837" y="5370990"/>
            <a:ext cx="7208157" cy="1460909"/>
          </a:xfrm>
          <a:prstGeom prst="homePlate">
            <a:avLst>
              <a:gd name="adj" fmla="val 50000"/>
            </a:avLst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126000" rtlCol="0" anchor="ctr"/>
          <a:lstStyle/>
          <a:p>
            <a:pPr algn="r">
              <a:defRPr/>
            </a:pPr>
            <a:r>
              <a:rPr lang="ru-RU" sz="2000" dirty="0">
                <a:solidFill>
                  <a:schemeClr val="bg1"/>
                </a:solidFill>
                <a:latin typeface="Book Antiqua"/>
              </a:rPr>
              <a:t> 30 сентября (ауд. 220)                                                  </a:t>
            </a:r>
            <a:br>
              <a:rPr lang="ru-RU" sz="2000" dirty="0">
                <a:solidFill>
                  <a:schemeClr val="bg1"/>
                </a:solidFill>
                <a:latin typeface="Book Antiqua"/>
              </a:rPr>
            </a:br>
            <a:r>
              <a:rPr lang="ru-RU" sz="2000" dirty="0">
                <a:solidFill>
                  <a:schemeClr val="bg1"/>
                </a:solidFill>
                <a:latin typeface="Book Antiqua"/>
              </a:rPr>
              <a:t>18:55</a:t>
            </a:r>
            <a:endParaRPr dirty="0"/>
          </a:p>
        </p:txBody>
      </p:sp>
      <p:sp>
        <p:nvSpPr>
          <p:cNvPr id="12" name="TextBox 11"/>
          <p:cNvSpPr txBox="1"/>
          <p:nvPr/>
        </p:nvSpPr>
        <p:spPr bwMode="auto">
          <a:xfrm>
            <a:off x="684047" y="3224500"/>
            <a:ext cx="595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</a:rPr>
              <a:t>Как прийти в страхование?</a:t>
            </a:r>
            <a:endParaRPr/>
          </a:p>
        </p:txBody>
      </p:sp>
      <p:sp>
        <p:nvSpPr>
          <p:cNvPr id="1331770203" name="TextBox 16"/>
          <p:cNvSpPr txBox="1"/>
          <p:nvPr/>
        </p:nvSpPr>
        <p:spPr bwMode="auto">
          <a:xfrm>
            <a:off x="692456" y="3963164"/>
            <a:ext cx="5957635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800" b="0" i="0" u="none" strike="noStrike" cap="none" spc="0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  <a:ea typeface="Book Antiqua"/>
                <a:cs typeface="Book Antiqua"/>
              </a:rPr>
              <a:t>Как Вы оказались в страховании</a:t>
            </a:r>
            <a:r>
              <a:rPr lang="ru-RU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</a:rPr>
              <a:t>?</a:t>
            </a:r>
            <a:endParaRPr/>
          </a:p>
        </p:txBody>
      </p:sp>
      <p:sp>
        <p:nvSpPr>
          <p:cNvPr id="1046453167" name="TextBox 16"/>
          <p:cNvSpPr txBox="1"/>
          <p:nvPr/>
        </p:nvSpPr>
        <p:spPr bwMode="auto">
          <a:xfrm>
            <a:off x="692456" y="4329284"/>
            <a:ext cx="5958355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800" b="0" i="0" u="none" strike="noStrike" cap="none" spc="0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  <a:ea typeface="Book Antiqua"/>
                <a:cs typeface="Book Antiqua"/>
              </a:rPr>
              <a:t>Самый интересный страховой продукт</a:t>
            </a:r>
            <a:r>
              <a:rPr lang="ru-RU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</a:rPr>
              <a:t>?</a:t>
            </a:r>
            <a:endParaRPr/>
          </a:p>
        </p:txBody>
      </p:sp>
      <p:sp>
        <p:nvSpPr>
          <p:cNvPr id="203444897" name="TextBox 16"/>
          <p:cNvSpPr txBox="1"/>
          <p:nvPr/>
        </p:nvSpPr>
        <p:spPr bwMode="auto">
          <a:xfrm>
            <a:off x="692456" y="4664743"/>
            <a:ext cx="5959074" cy="640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1800" b="0" i="0" u="none" strike="noStrike" cap="none" spc="0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  <a:ea typeface="Book Antiqua"/>
                <a:cs typeface="Book Antiqua"/>
              </a:rPr>
              <a:t>Что сейчас самое передовое для будущего страхования</a:t>
            </a:r>
            <a:r>
              <a:rPr lang="ru-RU">
                <a:solidFill>
                  <a:schemeClr val="tx1">
                    <a:lumMod val="65000"/>
                    <a:lumOff val="35000"/>
                  </a:schemeClr>
                </a:solidFill>
                <a:latin typeface="Book Antiqua"/>
              </a:rPr>
              <a:t>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D152A4D475B3F94B9A44EC35E28A4960" ma:contentTypeVersion="1" ma:contentTypeDescription="Создание документа." ma:contentTypeScope="" ma:versionID="46f56e486521e51090bd96ea8df1194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a10c82831e5d625bbb0173136b0368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E14FB3A-98B0-4541-A9B6-6A9A9A4E971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1F834A-76E6-4828-A761-3403309F8A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F78A8B-7EE1-459B-81DE-8E382C3F86C9}">
  <ds:schemaRefs>
    <ds:schemaRef ds:uri="http://schemas.openxmlformats.org/package/2006/metadata/core-properties"/>
    <ds:schemaRef ds:uri="http://schemas.microsoft.com/office/2006/metadata/properties"/>
    <ds:schemaRef ds:uri="http://schemas.microsoft.com/sharepoint/v3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457</TotalTime>
  <Words>241</Words>
  <Application>Microsoft Office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Book Antiqua</vt:lpstr>
      <vt:lpstr>Calibri</vt:lpstr>
      <vt:lpstr>Calibri Light</vt:lpstr>
      <vt:lpstr>Office Theme</vt:lpstr>
      <vt:lpstr>                                              30 сентября (ауд. 220)                                                  18:55</vt:lpstr>
      <vt:lpstr>                                              30 сентября (ауд. 220)  18:55</vt:lpstr>
      <vt:lpstr>                                              30 сентября (ауд. 220)  18:55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Розенталь Милана Александровна</cp:lastModifiedBy>
  <cp:revision>46</cp:revision>
  <dcterms:created xsi:type="dcterms:W3CDTF">2016-09-22T16:49:19Z</dcterms:created>
  <dcterms:modified xsi:type="dcterms:W3CDTF">2025-09-29T08:02:47Z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0x010100D152A4D475B3F94B9A44EC35E28A4960</vt:lpwstr>
  </property>
</Properties>
</file>