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1531600" cy="16179800"/>
  <p:notesSz cx="11531600" cy="16179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E5EC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6" d="100"/>
          <a:sy n="136" d="100"/>
        </p:scale>
        <p:origin x="-12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7450" cy="811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532563" y="0"/>
            <a:ext cx="4995862" cy="811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89FE5-DDF6-4C7E-9891-4ECC30759264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9525" y="2022475"/>
            <a:ext cx="3892550" cy="5461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152525" y="7786688"/>
            <a:ext cx="9226550" cy="6370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5368588"/>
            <a:ext cx="4997450" cy="811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532563" y="15368588"/>
            <a:ext cx="4995862" cy="811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B0FE4-9FC2-4961-8B4E-7D612D5D1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3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B0FE4-9FC2-4961-8B4E-7D612D5D1E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1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870" y="5015738"/>
            <a:ext cx="9801860" cy="33977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9740" y="9060688"/>
            <a:ext cx="8072120" cy="404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580" y="3721354"/>
            <a:ext cx="5016246" cy="10678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8774" y="3721354"/>
            <a:ext cx="5016246" cy="10678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580" y="647192"/>
            <a:ext cx="10378440" cy="2588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580" y="3721354"/>
            <a:ext cx="10378440" cy="10678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20744" y="15047214"/>
            <a:ext cx="3690112" cy="808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580" y="15047214"/>
            <a:ext cx="2652268" cy="808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02752" y="15047214"/>
            <a:ext cx="2652268" cy="808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63" Type="http://schemas.openxmlformats.org/officeDocument/2006/relationships/image" Target="../media/image61.png"/><Relationship Id="rId84" Type="http://schemas.openxmlformats.org/officeDocument/2006/relationships/image" Target="../media/image82.png"/><Relationship Id="rId138" Type="http://schemas.openxmlformats.org/officeDocument/2006/relationships/image" Target="../media/image136.png"/><Relationship Id="rId159" Type="http://schemas.openxmlformats.org/officeDocument/2006/relationships/image" Target="../media/image157.png"/><Relationship Id="rId170" Type="http://schemas.openxmlformats.org/officeDocument/2006/relationships/image" Target="../media/image168.png"/><Relationship Id="rId191" Type="http://schemas.openxmlformats.org/officeDocument/2006/relationships/image" Target="../media/image189.png"/><Relationship Id="rId205" Type="http://schemas.openxmlformats.org/officeDocument/2006/relationships/image" Target="../media/image203.png"/><Relationship Id="rId107" Type="http://schemas.openxmlformats.org/officeDocument/2006/relationships/image" Target="../media/image105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53" Type="http://schemas.openxmlformats.org/officeDocument/2006/relationships/image" Target="../media/image51.png"/><Relationship Id="rId74" Type="http://schemas.openxmlformats.org/officeDocument/2006/relationships/image" Target="../media/image72.png"/><Relationship Id="rId128" Type="http://schemas.openxmlformats.org/officeDocument/2006/relationships/image" Target="../media/image126.png"/><Relationship Id="rId149" Type="http://schemas.openxmlformats.org/officeDocument/2006/relationships/image" Target="../media/image147.jpg"/><Relationship Id="rId5" Type="http://schemas.openxmlformats.org/officeDocument/2006/relationships/image" Target="../media/image3.png"/><Relationship Id="rId95" Type="http://schemas.openxmlformats.org/officeDocument/2006/relationships/image" Target="../media/image93.png"/><Relationship Id="rId160" Type="http://schemas.openxmlformats.org/officeDocument/2006/relationships/image" Target="../media/image158.png"/><Relationship Id="rId181" Type="http://schemas.openxmlformats.org/officeDocument/2006/relationships/image" Target="../media/image179.png"/><Relationship Id="rId216" Type="http://schemas.openxmlformats.org/officeDocument/2006/relationships/image" Target="../media/image214.png"/><Relationship Id="rId22" Type="http://schemas.openxmlformats.org/officeDocument/2006/relationships/image" Target="../media/image20.png"/><Relationship Id="rId43" Type="http://schemas.openxmlformats.org/officeDocument/2006/relationships/image" Target="../media/image41.png"/><Relationship Id="rId64" Type="http://schemas.openxmlformats.org/officeDocument/2006/relationships/image" Target="../media/image62.png"/><Relationship Id="rId118" Type="http://schemas.openxmlformats.org/officeDocument/2006/relationships/image" Target="../media/image116.png"/><Relationship Id="rId139" Type="http://schemas.openxmlformats.org/officeDocument/2006/relationships/image" Target="../media/image137.png"/><Relationship Id="rId85" Type="http://schemas.openxmlformats.org/officeDocument/2006/relationships/image" Target="../media/image83.png"/><Relationship Id="rId150" Type="http://schemas.openxmlformats.org/officeDocument/2006/relationships/image" Target="../media/image148.png"/><Relationship Id="rId171" Type="http://schemas.openxmlformats.org/officeDocument/2006/relationships/image" Target="../media/image169.png"/><Relationship Id="rId192" Type="http://schemas.openxmlformats.org/officeDocument/2006/relationships/image" Target="../media/image190.png"/><Relationship Id="rId206" Type="http://schemas.openxmlformats.org/officeDocument/2006/relationships/image" Target="../media/image204.png"/><Relationship Id="rId12" Type="http://schemas.openxmlformats.org/officeDocument/2006/relationships/image" Target="../media/image10.png"/><Relationship Id="rId33" Type="http://schemas.openxmlformats.org/officeDocument/2006/relationships/image" Target="../media/image31.png"/><Relationship Id="rId108" Type="http://schemas.openxmlformats.org/officeDocument/2006/relationships/image" Target="../media/image106.png"/><Relationship Id="rId129" Type="http://schemas.openxmlformats.org/officeDocument/2006/relationships/image" Target="../media/image127.png"/><Relationship Id="rId54" Type="http://schemas.openxmlformats.org/officeDocument/2006/relationships/image" Target="../media/image52.png"/><Relationship Id="rId75" Type="http://schemas.openxmlformats.org/officeDocument/2006/relationships/image" Target="../media/image73.png"/><Relationship Id="rId96" Type="http://schemas.openxmlformats.org/officeDocument/2006/relationships/image" Target="../media/image94.png"/><Relationship Id="rId140" Type="http://schemas.openxmlformats.org/officeDocument/2006/relationships/image" Target="../media/image138.png"/><Relationship Id="rId161" Type="http://schemas.openxmlformats.org/officeDocument/2006/relationships/image" Target="../media/image159.png"/><Relationship Id="rId182" Type="http://schemas.openxmlformats.org/officeDocument/2006/relationships/image" Target="../media/image180.png"/><Relationship Id="rId6" Type="http://schemas.openxmlformats.org/officeDocument/2006/relationships/image" Target="../media/image4.png"/><Relationship Id="rId23" Type="http://schemas.openxmlformats.org/officeDocument/2006/relationships/image" Target="../media/image21.png"/><Relationship Id="rId119" Type="http://schemas.openxmlformats.org/officeDocument/2006/relationships/image" Target="../media/image117.png"/><Relationship Id="rId44" Type="http://schemas.openxmlformats.org/officeDocument/2006/relationships/image" Target="../media/image42.png"/><Relationship Id="rId65" Type="http://schemas.openxmlformats.org/officeDocument/2006/relationships/image" Target="../media/image63.png"/><Relationship Id="rId86" Type="http://schemas.openxmlformats.org/officeDocument/2006/relationships/image" Target="../media/image84.png"/><Relationship Id="rId130" Type="http://schemas.openxmlformats.org/officeDocument/2006/relationships/image" Target="../media/image128.png"/><Relationship Id="rId151" Type="http://schemas.openxmlformats.org/officeDocument/2006/relationships/image" Target="../media/image149.png"/><Relationship Id="rId172" Type="http://schemas.openxmlformats.org/officeDocument/2006/relationships/image" Target="../media/image170.png"/><Relationship Id="rId193" Type="http://schemas.openxmlformats.org/officeDocument/2006/relationships/image" Target="../media/image191.png"/><Relationship Id="rId207" Type="http://schemas.openxmlformats.org/officeDocument/2006/relationships/image" Target="../media/image205.png"/><Relationship Id="rId13" Type="http://schemas.openxmlformats.org/officeDocument/2006/relationships/image" Target="../media/image11.png"/><Relationship Id="rId109" Type="http://schemas.openxmlformats.org/officeDocument/2006/relationships/image" Target="../media/image107.png"/><Relationship Id="rId34" Type="http://schemas.openxmlformats.org/officeDocument/2006/relationships/image" Target="../media/image32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20" Type="http://schemas.openxmlformats.org/officeDocument/2006/relationships/image" Target="../media/image118.png"/><Relationship Id="rId141" Type="http://schemas.openxmlformats.org/officeDocument/2006/relationships/image" Target="../media/image139.png"/><Relationship Id="rId7" Type="http://schemas.openxmlformats.org/officeDocument/2006/relationships/image" Target="../media/image5.png"/><Relationship Id="rId162" Type="http://schemas.openxmlformats.org/officeDocument/2006/relationships/image" Target="../media/image160.png"/><Relationship Id="rId183" Type="http://schemas.openxmlformats.org/officeDocument/2006/relationships/image" Target="../media/image181.png"/><Relationship Id="rId24" Type="http://schemas.openxmlformats.org/officeDocument/2006/relationships/image" Target="../media/image22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110" Type="http://schemas.openxmlformats.org/officeDocument/2006/relationships/image" Target="../media/image108.png"/><Relationship Id="rId131" Type="http://schemas.openxmlformats.org/officeDocument/2006/relationships/image" Target="../media/image129.png"/><Relationship Id="rId152" Type="http://schemas.openxmlformats.org/officeDocument/2006/relationships/image" Target="../media/image150.png"/><Relationship Id="rId173" Type="http://schemas.openxmlformats.org/officeDocument/2006/relationships/image" Target="../media/image171.png"/><Relationship Id="rId194" Type="http://schemas.openxmlformats.org/officeDocument/2006/relationships/image" Target="../media/image192.png"/><Relationship Id="rId208" Type="http://schemas.openxmlformats.org/officeDocument/2006/relationships/image" Target="../media/image206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126" Type="http://schemas.openxmlformats.org/officeDocument/2006/relationships/image" Target="../media/image124.png"/><Relationship Id="rId147" Type="http://schemas.openxmlformats.org/officeDocument/2006/relationships/image" Target="../media/image145.png"/><Relationship Id="rId168" Type="http://schemas.openxmlformats.org/officeDocument/2006/relationships/image" Target="../media/image166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121" Type="http://schemas.openxmlformats.org/officeDocument/2006/relationships/image" Target="../media/image119.png"/><Relationship Id="rId142" Type="http://schemas.openxmlformats.org/officeDocument/2006/relationships/image" Target="../media/image140.png"/><Relationship Id="rId163" Type="http://schemas.openxmlformats.org/officeDocument/2006/relationships/image" Target="../media/image161.png"/><Relationship Id="rId184" Type="http://schemas.openxmlformats.org/officeDocument/2006/relationships/image" Target="../media/image182.png"/><Relationship Id="rId189" Type="http://schemas.openxmlformats.org/officeDocument/2006/relationships/image" Target="../media/image187.png"/><Relationship Id="rId3" Type="http://schemas.openxmlformats.org/officeDocument/2006/relationships/image" Target="../media/image1.jpg"/><Relationship Id="rId214" Type="http://schemas.openxmlformats.org/officeDocument/2006/relationships/image" Target="../media/image212.png"/><Relationship Id="rId25" Type="http://schemas.openxmlformats.org/officeDocument/2006/relationships/image" Target="../media/image23.png"/><Relationship Id="rId46" Type="http://schemas.openxmlformats.org/officeDocument/2006/relationships/image" Target="../media/image44.png"/><Relationship Id="rId67" Type="http://schemas.openxmlformats.org/officeDocument/2006/relationships/image" Target="../media/image65.png"/><Relationship Id="rId116" Type="http://schemas.openxmlformats.org/officeDocument/2006/relationships/image" Target="../media/image114.png"/><Relationship Id="rId137" Type="http://schemas.openxmlformats.org/officeDocument/2006/relationships/image" Target="../media/image135.png"/><Relationship Id="rId158" Type="http://schemas.openxmlformats.org/officeDocument/2006/relationships/image" Target="../media/image156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62" Type="http://schemas.openxmlformats.org/officeDocument/2006/relationships/image" Target="../media/image60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111" Type="http://schemas.openxmlformats.org/officeDocument/2006/relationships/image" Target="../media/image109.png"/><Relationship Id="rId132" Type="http://schemas.openxmlformats.org/officeDocument/2006/relationships/image" Target="../media/image130.png"/><Relationship Id="rId153" Type="http://schemas.openxmlformats.org/officeDocument/2006/relationships/image" Target="../media/image151.png"/><Relationship Id="rId174" Type="http://schemas.openxmlformats.org/officeDocument/2006/relationships/image" Target="../media/image172.png"/><Relationship Id="rId179" Type="http://schemas.openxmlformats.org/officeDocument/2006/relationships/image" Target="../media/image177.png"/><Relationship Id="rId195" Type="http://schemas.openxmlformats.org/officeDocument/2006/relationships/image" Target="../media/image193.png"/><Relationship Id="rId209" Type="http://schemas.openxmlformats.org/officeDocument/2006/relationships/image" Target="../media/image207.png"/><Relationship Id="rId190" Type="http://schemas.openxmlformats.org/officeDocument/2006/relationships/image" Target="../media/image188.png"/><Relationship Id="rId204" Type="http://schemas.openxmlformats.org/officeDocument/2006/relationships/image" Target="../media/image202.png"/><Relationship Id="rId15" Type="http://schemas.openxmlformats.org/officeDocument/2006/relationships/image" Target="../media/image13.png"/><Relationship Id="rId36" Type="http://schemas.openxmlformats.org/officeDocument/2006/relationships/image" Target="../media/image34.png"/><Relationship Id="rId57" Type="http://schemas.openxmlformats.org/officeDocument/2006/relationships/image" Target="../media/image55.png"/><Relationship Id="rId106" Type="http://schemas.openxmlformats.org/officeDocument/2006/relationships/image" Target="../media/image104.png"/><Relationship Id="rId127" Type="http://schemas.openxmlformats.org/officeDocument/2006/relationships/image" Target="../media/image12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52" Type="http://schemas.openxmlformats.org/officeDocument/2006/relationships/image" Target="../media/image50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122" Type="http://schemas.openxmlformats.org/officeDocument/2006/relationships/image" Target="../media/image120.png"/><Relationship Id="rId143" Type="http://schemas.openxmlformats.org/officeDocument/2006/relationships/image" Target="../media/image141.png"/><Relationship Id="rId148" Type="http://schemas.openxmlformats.org/officeDocument/2006/relationships/image" Target="../media/image146.png"/><Relationship Id="rId164" Type="http://schemas.openxmlformats.org/officeDocument/2006/relationships/image" Target="../media/image162.png"/><Relationship Id="rId169" Type="http://schemas.openxmlformats.org/officeDocument/2006/relationships/image" Target="../media/image167.png"/><Relationship Id="rId185" Type="http://schemas.openxmlformats.org/officeDocument/2006/relationships/image" Target="../media/image18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80" Type="http://schemas.openxmlformats.org/officeDocument/2006/relationships/image" Target="../media/image178.png"/><Relationship Id="rId210" Type="http://schemas.openxmlformats.org/officeDocument/2006/relationships/image" Target="../media/image208.png"/><Relationship Id="rId215" Type="http://schemas.openxmlformats.org/officeDocument/2006/relationships/image" Target="../media/image213.png"/><Relationship Id="rId26" Type="http://schemas.openxmlformats.org/officeDocument/2006/relationships/image" Target="../media/image24.png"/><Relationship Id="rId47" Type="http://schemas.openxmlformats.org/officeDocument/2006/relationships/image" Target="../media/image45.png"/><Relationship Id="rId68" Type="http://schemas.openxmlformats.org/officeDocument/2006/relationships/image" Target="../media/image66.png"/><Relationship Id="rId89" Type="http://schemas.openxmlformats.org/officeDocument/2006/relationships/image" Target="../media/image87.png"/><Relationship Id="rId112" Type="http://schemas.openxmlformats.org/officeDocument/2006/relationships/image" Target="../media/image110.png"/><Relationship Id="rId133" Type="http://schemas.openxmlformats.org/officeDocument/2006/relationships/image" Target="../media/image131.png"/><Relationship Id="rId154" Type="http://schemas.openxmlformats.org/officeDocument/2006/relationships/image" Target="../media/image152.png"/><Relationship Id="rId175" Type="http://schemas.openxmlformats.org/officeDocument/2006/relationships/image" Target="../media/image173.png"/><Relationship Id="rId196" Type="http://schemas.openxmlformats.org/officeDocument/2006/relationships/image" Target="../media/image194.png"/><Relationship Id="rId200" Type="http://schemas.openxmlformats.org/officeDocument/2006/relationships/image" Target="../media/image198.png"/><Relationship Id="rId16" Type="http://schemas.openxmlformats.org/officeDocument/2006/relationships/image" Target="../media/image14.png"/><Relationship Id="rId37" Type="http://schemas.openxmlformats.org/officeDocument/2006/relationships/image" Target="../media/image35.png"/><Relationship Id="rId58" Type="http://schemas.openxmlformats.org/officeDocument/2006/relationships/image" Target="../media/image56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123" Type="http://schemas.openxmlformats.org/officeDocument/2006/relationships/image" Target="../media/image121.png"/><Relationship Id="rId144" Type="http://schemas.openxmlformats.org/officeDocument/2006/relationships/image" Target="../media/image142.png"/><Relationship Id="rId90" Type="http://schemas.openxmlformats.org/officeDocument/2006/relationships/image" Target="../media/image88.png"/><Relationship Id="rId165" Type="http://schemas.openxmlformats.org/officeDocument/2006/relationships/image" Target="../media/image163.png"/><Relationship Id="rId186" Type="http://schemas.openxmlformats.org/officeDocument/2006/relationships/image" Target="../media/image184.png"/><Relationship Id="rId211" Type="http://schemas.openxmlformats.org/officeDocument/2006/relationships/image" Target="../media/image209.png"/><Relationship Id="rId27" Type="http://schemas.openxmlformats.org/officeDocument/2006/relationships/image" Target="../media/image25.png"/><Relationship Id="rId48" Type="http://schemas.openxmlformats.org/officeDocument/2006/relationships/image" Target="../media/image46.png"/><Relationship Id="rId69" Type="http://schemas.openxmlformats.org/officeDocument/2006/relationships/image" Target="../media/image67.png"/><Relationship Id="rId113" Type="http://schemas.openxmlformats.org/officeDocument/2006/relationships/image" Target="../media/image111.png"/><Relationship Id="rId134" Type="http://schemas.openxmlformats.org/officeDocument/2006/relationships/image" Target="../media/image132.png"/><Relationship Id="rId80" Type="http://schemas.openxmlformats.org/officeDocument/2006/relationships/image" Target="../media/image78.png"/><Relationship Id="rId155" Type="http://schemas.openxmlformats.org/officeDocument/2006/relationships/image" Target="../media/image153.png"/><Relationship Id="rId176" Type="http://schemas.openxmlformats.org/officeDocument/2006/relationships/image" Target="../media/image174.jpg"/><Relationship Id="rId197" Type="http://schemas.openxmlformats.org/officeDocument/2006/relationships/image" Target="../media/image195.png"/><Relationship Id="rId201" Type="http://schemas.openxmlformats.org/officeDocument/2006/relationships/image" Target="../media/image199.png"/><Relationship Id="rId17" Type="http://schemas.openxmlformats.org/officeDocument/2006/relationships/image" Target="../media/image15.png"/><Relationship Id="rId38" Type="http://schemas.openxmlformats.org/officeDocument/2006/relationships/image" Target="../media/image36.png"/><Relationship Id="rId59" Type="http://schemas.openxmlformats.org/officeDocument/2006/relationships/image" Target="../media/image57.png"/><Relationship Id="rId103" Type="http://schemas.openxmlformats.org/officeDocument/2006/relationships/image" Target="../media/image101.png"/><Relationship Id="rId124" Type="http://schemas.openxmlformats.org/officeDocument/2006/relationships/image" Target="../media/image122.png"/><Relationship Id="rId70" Type="http://schemas.openxmlformats.org/officeDocument/2006/relationships/image" Target="../media/image68.png"/><Relationship Id="rId91" Type="http://schemas.openxmlformats.org/officeDocument/2006/relationships/image" Target="../media/image89.png"/><Relationship Id="rId145" Type="http://schemas.openxmlformats.org/officeDocument/2006/relationships/image" Target="../media/image143.png"/><Relationship Id="rId166" Type="http://schemas.openxmlformats.org/officeDocument/2006/relationships/image" Target="../media/image164.png"/><Relationship Id="rId187" Type="http://schemas.openxmlformats.org/officeDocument/2006/relationships/image" Target="../media/image185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210.png"/><Relationship Id="rId28" Type="http://schemas.openxmlformats.org/officeDocument/2006/relationships/image" Target="../media/image26.png"/><Relationship Id="rId49" Type="http://schemas.openxmlformats.org/officeDocument/2006/relationships/image" Target="../media/image47.png"/><Relationship Id="rId114" Type="http://schemas.openxmlformats.org/officeDocument/2006/relationships/image" Target="../media/image112.png"/><Relationship Id="rId60" Type="http://schemas.openxmlformats.org/officeDocument/2006/relationships/image" Target="../media/image58.png"/><Relationship Id="rId81" Type="http://schemas.openxmlformats.org/officeDocument/2006/relationships/image" Target="../media/image79.png"/><Relationship Id="rId135" Type="http://schemas.openxmlformats.org/officeDocument/2006/relationships/image" Target="../media/image133.png"/><Relationship Id="rId156" Type="http://schemas.openxmlformats.org/officeDocument/2006/relationships/image" Target="../media/image154.png"/><Relationship Id="rId177" Type="http://schemas.openxmlformats.org/officeDocument/2006/relationships/image" Target="../media/image175.jpg"/><Relationship Id="rId198" Type="http://schemas.openxmlformats.org/officeDocument/2006/relationships/image" Target="../media/image196.png"/><Relationship Id="rId202" Type="http://schemas.openxmlformats.org/officeDocument/2006/relationships/image" Target="../media/image200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50" Type="http://schemas.openxmlformats.org/officeDocument/2006/relationships/image" Target="../media/image48.png"/><Relationship Id="rId104" Type="http://schemas.openxmlformats.org/officeDocument/2006/relationships/image" Target="../media/image102.png"/><Relationship Id="rId125" Type="http://schemas.openxmlformats.org/officeDocument/2006/relationships/image" Target="../media/image123.png"/><Relationship Id="rId146" Type="http://schemas.openxmlformats.org/officeDocument/2006/relationships/image" Target="../media/image144.png"/><Relationship Id="rId167" Type="http://schemas.openxmlformats.org/officeDocument/2006/relationships/image" Target="../media/image165.png"/><Relationship Id="rId188" Type="http://schemas.openxmlformats.org/officeDocument/2006/relationships/image" Target="../media/image186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13" Type="http://schemas.openxmlformats.org/officeDocument/2006/relationships/image" Target="../media/image211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40" Type="http://schemas.openxmlformats.org/officeDocument/2006/relationships/image" Target="../media/image38.png"/><Relationship Id="rId115" Type="http://schemas.openxmlformats.org/officeDocument/2006/relationships/image" Target="../media/image113.png"/><Relationship Id="rId136" Type="http://schemas.openxmlformats.org/officeDocument/2006/relationships/image" Target="../media/image134.png"/><Relationship Id="rId157" Type="http://schemas.openxmlformats.org/officeDocument/2006/relationships/image" Target="../media/image155.png"/><Relationship Id="rId178" Type="http://schemas.openxmlformats.org/officeDocument/2006/relationships/image" Target="../media/image176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9" Type="http://schemas.openxmlformats.org/officeDocument/2006/relationships/image" Target="../media/image197.png"/><Relationship Id="rId203" Type="http://schemas.openxmlformats.org/officeDocument/2006/relationships/image" Target="../media/image2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9141" y="311112"/>
            <a:ext cx="3659962" cy="572890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11101" y="311111"/>
            <a:ext cx="4252595" cy="843915"/>
          </a:xfrm>
          <a:custGeom>
            <a:avLst/>
            <a:gdLst/>
            <a:ahLst/>
            <a:cxnLst/>
            <a:rect l="l" t="t" r="r" b="b"/>
            <a:pathLst>
              <a:path w="4252595" h="843915">
                <a:moveTo>
                  <a:pt x="4252544" y="0"/>
                </a:moveTo>
                <a:lnTo>
                  <a:pt x="0" y="0"/>
                </a:lnTo>
                <a:lnTo>
                  <a:pt x="0" y="843800"/>
                </a:lnTo>
                <a:lnTo>
                  <a:pt x="3678593" y="843800"/>
                </a:lnTo>
                <a:lnTo>
                  <a:pt x="4252544" y="0"/>
                </a:lnTo>
                <a:close/>
              </a:path>
            </a:pathLst>
          </a:custGeom>
          <a:solidFill>
            <a:srgbClr val="007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651730" y="3955476"/>
            <a:ext cx="5353050" cy="4139565"/>
            <a:chOff x="2651730" y="3955476"/>
            <a:chExt cx="5353050" cy="4139565"/>
          </a:xfrm>
        </p:grpSpPr>
        <p:sp>
          <p:nvSpPr>
            <p:cNvPr id="5" name="object 5"/>
            <p:cNvSpPr/>
            <p:nvPr/>
          </p:nvSpPr>
          <p:spPr>
            <a:xfrm>
              <a:off x="2651730" y="5731071"/>
              <a:ext cx="5353050" cy="2364105"/>
            </a:xfrm>
            <a:custGeom>
              <a:avLst/>
              <a:gdLst/>
              <a:ahLst/>
              <a:cxnLst/>
              <a:rect l="l" t="t" r="r" b="b"/>
              <a:pathLst>
                <a:path w="5353050" h="2364104">
                  <a:moveTo>
                    <a:pt x="1958225" y="0"/>
                  </a:moveTo>
                  <a:lnTo>
                    <a:pt x="1366240" y="0"/>
                  </a:lnTo>
                  <a:lnTo>
                    <a:pt x="0" y="2363558"/>
                  </a:lnTo>
                  <a:lnTo>
                    <a:pt x="5352796" y="2363558"/>
                  </a:lnTo>
                  <a:lnTo>
                    <a:pt x="5352796" y="447852"/>
                  </a:lnTo>
                  <a:lnTo>
                    <a:pt x="2220772" y="447852"/>
                  </a:lnTo>
                  <a:lnTo>
                    <a:pt x="1958225" y="0"/>
                  </a:lnTo>
                  <a:close/>
                </a:path>
              </a:pathLst>
            </a:custGeom>
            <a:solidFill>
              <a:srgbClr val="007D9E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4510007" y="3955476"/>
              <a:ext cx="3048635" cy="1773555"/>
            </a:xfrm>
            <a:custGeom>
              <a:avLst/>
              <a:gdLst/>
              <a:ahLst/>
              <a:cxnLst/>
              <a:rect l="l" t="t" r="r" b="b"/>
              <a:pathLst>
                <a:path w="3048634" h="1773554">
                  <a:moveTo>
                    <a:pt x="3048279" y="0"/>
                  </a:moveTo>
                  <a:lnTo>
                    <a:pt x="1328521" y="0"/>
                  </a:lnTo>
                  <a:lnTo>
                    <a:pt x="0" y="1773516"/>
                  </a:lnTo>
                  <a:lnTo>
                    <a:pt x="1719757" y="1773516"/>
                  </a:lnTo>
                  <a:lnTo>
                    <a:pt x="3048279" y="0"/>
                  </a:lnTo>
                  <a:close/>
                </a:path>
              </a:pathLst>
            </a:custGeom>
            <a:solidFill>
              <a:srgbClr val="007D9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7" name="object 7"/>
          <p:cNvSpPr/>
          <p:nvPr/>
        </p:nvSpPr>
        <p:spPr>
          <a:xfrm>
            <a:off x="4000627" y="2601530"/>
            <a:ext cx="1676400" cy="1143635"/>
          </a:xfrm>
          <a:custGeom>
            <a:avLst/>
            <a:gdLst/>
            <a:ahLst/>
            <a:cxnLst/>
            <a:rect l="l" t="t" r="r" b="b"/>
            <a:pathLst>
              <a:path w="1676400" h="1143635">
                <a:moveTo>
                  <a:pt x="1675841" y="0"/>
                </a:moveTo>
                <a:lnTo>
                  <a:pt x="856475" y="0"/>
                </a:lnTo>
                <a:lnTo>
                  <a:pt x="0" y="1143304"/>
                </a:lnTo>
                <a:lnTo>
                  <a:pt x="819378" y="1143304"/>
                </a:lnTo>
                <a:lnTo>
                  <a:pt x="1675841" y="0"/>
                </a:lnTo>
                <a:close/>
              </a:path>
            </a:pathLst>
          </a:custGeom>
          <a:solidFill>
            <a:srgbClr val="007D9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5216" y="1717791"/>
            <a:ext cx="1676400" cy="1143635"/>
          </a:xfrm>
          <a:custGeom>
            <a:avLst/>
            <a:gdLst/>
            <a:ahLst/>
            <a:cxnLst/>
            <a:rect l="l" t="t" r="r" b="b"/>
            <a:pathLst>
              <a:path w="1676400" h="1143635">
                <a:moveTo>
                  <a:pt x="1675841" y="0"/>
                </a:moveTo>
                <a:lnTo>
                  <a:pt x="856475" y="0"/>
                </a:lnTo>
                <a:lnTo>
                  <a:pt x="0" y="1143304"/>
                </a:lnTo>
                <a:lnTo>
                  <a:pt x="819378" y="1143304"/>
                </a:lnTo>
                <a:lnTo>
                  <a:pt x="1675841" y="0"/>
                </a:lnTo>
                <a:close/>
              </a:path>
            </a:pathLst>
          </a:custGeom>
          <a:solidFill>
            <a:srgbClr val="007D9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1861" y="311112"/>
            <a:ext cx="1331595" cy="1131570"/>
          </a:xfrm>
          <a:custGeom>
            <a:avLst/>
            <a:gdLst/>
            <a:ahLst/>
            <a:cxnLst/>
            <a:rect l="l" t="t" r="r" b="b"/>
            <a:pathLst>
              <a:path w="1331595" h="1131570">
                <a:moveTo>
                  <a:pt x="1330982" y="0"/>
                </a:moveTo>
                <a:lnTo>
                  <a:pt x="847443" y="0"/>
                </a:lnTo>
                <a:lnTo>
                  <a:pt x="0" y="1131227"/>
                </a:lnTo>
                <a:lnTo>
                  <a:pt x="483527" y="1131227"/>
                </a:lnTo>
                <a:lnTo>
                  <a:pt x="1330982" y="0"/>
                </a:lnTo>
                <a:close/>
              </a:path>
            </a:pathLst>
          </a:custGeom>
          <a:solidFill>
            <a:srgbClr val="007D9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5571" y="3895215"/>
            <a:ext cx="6684009" cy="4199890"/>
          </a:xfrm>
          <a:custGeom>
            <a:avLst/>
            <a:gdLst/>
            <a:ahLst/>
            <a:cxnLst/>
            <a:rect l="l" t="t" r="r" b="b"/>
            <a:pathLst>
              <a:path w="6684009" h="4199890">
                <a:moveTo>
                  <a:pt x="6683527" y="0"/>
                </a:moveTo>
                <a:lnTo>
                  <a:pt x="1078318" y="3188169"/>
                </a:lnTo>
                <a:lnTo>
                  <a:pt x="0" y="4199407"/>
                </a:lnTo>
                <a:lnTo>
                  <a:pt x="6683527" y="4199407"/>
                </a:lnTo>
                <a:lnTo>
                  <a:pt x="6683527" y="0"/>
                </a:lnTo>
                <a:close/>
              </a:path>
            </a:pathLst>
          </a:custGeom>
          <a:solidFill>
            <a:srgbClr val="00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019" y="1305442"/>
            <a:ext cx="2644106" cy="89742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100372" y="3867146"/>
            <a:ext cx="2631440" cy="643255"/>
            <a:chOff x="1100372" y="3867146"/>
            <a:chExt cx="2631440" cy="643255"/>
          </a:xfrm>
        </p:grpSpPr>
        <p:sp>
          <p:nvSpPr>
            <p:cNvPr id="13" name="object 13"/>
            <p:cNvSpPr/>
            <p:nvPr/>
          </p:nvSpPr>
          <p:spPr>
            <a:xfrm>
              <a:off x="3676319" y="4047617"/>
              <a:ext cx="30480" cy="14604"/>
            </a:xfrm>
            <a:custGeom>
              <a:avLst/>
              <a:gdLst/>
              <a:ahLst/>
              <a:cxnLst/>
              <a:rect l="l" t="t" r="r" b="b"/>
              <a:pathLst>
                <a:path w="30479" h="14604">
                  <a:moveTo>
                    <a:pt x="30314" y="0"/>
                  </a:moveTo>
                  <a:lnTo>
                    <a:pt x="0" y="0"/>
                  </a:lnTo>
                  <a:lnTo>
                    <a:pt x="0" y="14312"/>
                  </a:lnTo>
                  <a:lnTo>
                    <a:pt x="30314" y="14312"/>
                  </a:lnTo>
                  <a:lnTo>
                    <a:pt x="30314" y="0"/>
                  </a:lnTo>
                  <a:close/>
                </a:path>
              </a:pathLst>
            </a:custGeom>
            <a:solidFill>
              <a:srgbClr val="3438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0372" y="3867146"/>
              <a:ext cx="2630967" cy="642819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6566" y="2314310"/>
            <a:ext cx="2398259" cy="770943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8106892" y="4503679"/>
            <a:ext cx="3113405" cy="1955800"/>
            <a:chOff x="8106892" y="4503679"/>
            <a:chExt cx="3113405" cy="1955800"/>
          </a:xfrm>
        </p:grpSpPr>
        <p:sp>
          <p:nvSpPr>
            <p:cNvPr id="17" name="object 17"/>
            <p:cNvSpPr/>
            <p:nvPr/>
          </p:nvSpPr>
          <p:spPr>
            <a:xfrm>
              <a:off x="9927479" y="4503681"/>
              <a:ext cx="158115" cy="68580"/>
            </a:xfrm>
            <a:custGeom>
              <a:avLst/>
              <a:gdLst/>
              <a:ahLst/>
              <a:cxnLst/>
              <a:rect l="l" t="t" r="r" b="b"/>
              <a:pathLst>
                <a:path w="158115" h="68579">
                  <a:moveTo>
                    <a:pt x="79209" y="0"/>
                  </a:moveTo>
                  <a:lnTo>
                    <a:pt x="0" y="68097"/>
                  </a:lnTo>
                  <a:lnTo>
                    <a:pt x="158026" y="68097"/>
                  </a:lnTo>
                  <a:lnTo>
                    <a:pt x="79209" y="0"/>
                  </a:lnTo>
                  <a:close/>
                </a:path>
              </a:pathLst>
            </a:custGeom>
            <a:solidFill>
              <a:srgbClr val="007D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06892" y="4570823"/>
              <a:ext cx="3113405" cy="678815"/>
            </a:xfrm>
            <a:custGeom>
              <a:avLst/>
              <a:gdLst/>
              <a:ahLst/>
              <a:cxnLst/>
              <a:rect l="l" t="t" r="r" b="b"/>
              <a:pathLst>
                <a:path w="3113404" h="678814">
                  <a:moveTo>
                    <a:pt x="3112947" y="0"/>
                  </a:moveTo>
                  <a:lnTo>
                    <a:pt x="244919" y="0"/>
                  </a:lnTo>
                  <a:lnTo>
                    <a:pt x="0" y="339204"/>
                  </a:lnTo>
                  <a:lnTo>
                    <a:pt x="244919" y="678294"/>
                  </a:lnTo>
                  <a:lnTo>
                    <a:pt x="3112947" y="678294"/>
                  </a:lnTo>
                  <a:lnTo>
                    <a:pt x="3112947" y="0"/>
                  </a:lnTo>
                  <a:close/>
                </a:path>
              </a:pathLst>
            </a:custGeom>
            <a:solidFill>
              <a:srgbClr val="B8D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006698" y="4503679"/>
              <a:ext cx="1213485" cy="1428750"/>
            </a:xfrm>
            <a:custGeom>
              <a:avLst/>
              <a:gdLst/>
              <a:ahLst/>
              <a:cxnLst/>
              <a:rect l="l" t="t" r="r" b="b"/>
              <a:pathLst>
                <a:path w="1213484" h="1428750">
                  <a:moveTo>
                    <a:pt x="835304" y="0"/>
                  </a:moveTo>
                  <a:lnTo>
                    <a:pt x="0" y="0"/>
                  </a:lnTo>
                  <a:lnTo>
                    <a:pt x="1213142" y="1428381"/>
                  </a:lnTo>
                  <a:lnTo>
                    <a:pt x="1213142" y="444804"/>
                  </a:lnTo>
                  <a:lnTo>
                    <a:pt x="835304" y="0"/>
                  </a:lnTo>
                  <a:close/>
                </a:path>
              </a:pathLst>
            </a:custGeom>
            <a:solidFill>
              <a:srgbClr val="00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0501" y="4570895"/>
              <a:ext cx="1518602" cy="188812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387076" y="4545330"/>
              <a:ext cx="664845" cy="739140"/>
            </a:xfrm>
            <a:custGeom>
              <a:avLst/>
              <a:gdLst/>
              <a:ahLst/>
              <a:cxnLst/>
              <a:rect l="l" t="t" r="r" b="b"/>
              <a:pathLst>
                <a:path w="664845" h="739139">
                  <a:moveTo>
                    <a:pt x="139039" y="46316"/>
                  </a:moveTo>
                  <a:lnTo>
                    <a:pt x="120688" y="24498"/>
                  </a:lnTo>
                  <a:lnTo>
                    <a:pt x="100101" y="0"/>
                  </a:lnTo>
                  <a:lnTo>
                    <a:pt x="0" y="84175"/>
                  </a:lnTo>
                  <a:lnTo>
                    <a:pt x="26162" y="114338"/>
                  </a:lnTo>
                  <a:lnTo>
                    <a:pt x="44056" y="121323"/>
                  </a:lnTo>
                  <a:lnTo>
                    <a:pt x="50736" y="121259"/>
                  </a:lnTo>
                  <a:lnTo>
                    <a:pt x="80340" y="90805"/>
                  </a:lnTo>
                  <a:lnTo>
                    <a:pt x="80264" y="83781"/>
                  </a:lnTo>
                  <a:lnTo>
                    <a:pt x="79057" y="77863"/>
                  </a:lnTo>
                  <a:lnTo>
                    <a:pt x="76517" y="71983"/>
                  </a:lnTo>
                  <a:lnTo>
                    <a:pt x="72707" y="66497"/>
                  </a:lnTo>
                  <a:lnTo>
                    <a:pt x="71894" y="65532"/>
                  </a:lnTo>
                  <a:lnTo>
                    <a:pt x="65252" y="57632"/>
                  </a:lnTo>
                  <a:lnTo>
                    <a:pt x="65252" y="83781"/>
                  </a:lnTo>
                  <a:lnTo>
                    <a:pt x="64363" y="93649"/>
                  </a:lnTo>
                  <a:lnTo>
                    <a:pt x="49466" y="106172"/>
                  </a:lnTo>
                  <a:lnTo>
                    <a:pt x="39725" y="105257"/>
                  </a:lnTo>
                  <a:lnTo>
                    <a:pt x="24371" y="86995"/>
                  </a:lnTo>
                  <a:lnTo>
                    <a:pt x="49898" y="65532"/>
                  </a:lnTo>
                  <a:lnTo>
                    <a:pt x="65252" y="83781"/>
                  </a:lnTo>
                  <a:lnTo>
                    <a:pt x="65252" y="57632"/>
                  </a:lnTo>
                  <a:lnTo>
                    <a:pt x="62788" y="54698"/>
                  </a:lnTo>
                  <a:lnTo>
                    <a:pt x="98691" y="24498"/>
                  </a:lnTo>
                  <a:lnTo>
                    <a:pt x="126161" y="57150"/>
                  </a:lnTo>
                  <a:lnTo>
                    <a:pt x="139039" y="46316"/>
                  </a:lnTo>
                  <a:close/>
                </a:path>
                <a:path w="664845" h="739139">
                  <a:moveTo>
                    <a:pt x="179451" y="94348"/>
                  </a:moveTo>
                  <a:lnTo>
                    <a:pt x="167957" y="80695"/>
                  </a:lnTo>
                  <a:lnTo>
                    <a:pt x="143802" y="93522"/>
                  </a:lnTo>
                  <a:lnTo>
                    <a:pt x="143802" y="112674"/>
                  </a:lnTo>
                  <a:lnTo>
                    <a:pt x="108927" y="157060"/>
                  </a:lnTo>
                  <a:lnTo>
                    <a:pt x="101117" y="147777"/>
                  </a:lnTo>
                  <a:lnTo>
                    <a:pt x="94195" y="139547"/>
                  </a:lnTo>
                  <a:lnTo>
                    <a:pt x="143802" y="112674"/>
                  </a:lnTo>
                  <a:lnTo>
                    <a:pt x="143802" y="93522"/>
                  </a:lnTo>
                  <a:lnTo>
                    <a:pt x="49796" y="143395"/>
                  </a:lnTo>
                  <a:lnTo>
                    <a:pt x="61493" y="157302"/>
                  </a:lnTo>
                  <a:lnTo>
                    <a:pt x="79121" y="147777"/>
                  </a:lnTo>
                  <a:lnTo>
                    <a:pt x="98234" y="170497"/>
                  </a:lnTo>
                  <a:lnTo>
                    <a:pt x="85928" y="186359"/>
                  </a:lnTo>
                  <a:lnTo>
                    <a:pt x="97624" y="200266"/>
                  </a:lnTo>
                  <a:lnTo>
                    <a:pt x="131000" y="157060"/>
                  </a:lnTo>
                  <a:lnTo>
                    <a:pt x="165290" y="112674"/>
                  </a:lnTo>
                  <a:lnTo>
                    <a:pt x="179451" y="94348"/>
                  </a:lnTo>
                  <a:close/>
                </a:path>
                <a:path w="664845" h="739139">
                  <a:moveTo>
                    <a:pt x="247624" y="175412"/>
                  </a:moveTo>
                  <a:lnTo>
                    <a:pt x="234670" y="160020"/>
                  </a:lnTo>
                  <a:lnTo>
                    <a:pt x="173774" y="173710"/>
                  </a:lnTo>
                  <a:lnTo>
                    <a:pt x="216192" y="138036"/>
                  </a:lnTo>
                  <a:lnTo>
                    <a:pt x="204698" y="124383"/>
                  </a:lnTo>
                  <a:lnTo>
                    <a:pt x="104609" y="208559"/>
                  </a:lnTo>
                  <a:lnTo>
                    <a:pt x="116090" y="222211"/>
                  </a:lnTo>
                  <a:lnTo>
                    <a:pt x="144119" y="198640"/>
                  </a:lnTo>
                  <a:lnTo>
                    <a:pt x="164655" y="194106"/>
                  </a:lnTo>
                  <a:lnTo>
                    <a:pt x="135940" y="245808"/>
                  </a:lnTo>
                  <a:lnTo>
                    <a:pt x="148259" y="260464"/>
                  </a:lnTo>
                  <a:lnTo>
                    <a:pt x="187909" y="188747"/>
                  </a:lnTo>
                  <a:lnTo>
                    <a:pt x="247624" y="175412"/>
                  </a:lnTo>
                  <a:close/>
                </a:path>
                <a:path w="664845" h="739139">
                  <a:moveTo>
                    <a:pt x="280924" y="215011"/>
                  </a:moveTo>
                  <a:lnTo>
                    <a:pt x="269430" y="201358"/>
                  </a:lnTo>
                  <a:lnTo>
                    <a:pt x="245275" y="214185"/>
                  </a:lnTo>
                  <a:lnTo>
                    <a:pt x="245275" y="233337"/>
                  </a:lnTo>
                  <a:lnTo>
                    <a:pt x="210400" y="277723"/>
                  </a:lnTo>
                  <a:lnTo>
                    <a:pt x="202590" y="268439"/>
                  </a:lnTo>
                  <a:lnTo>
                    <a:pt x="195668" y="260210"/>
                  </a:lnTo>
                  <a:lnTo>
                    <a:pt x="245275" y="233337"/>
                  </a:lnTo>
                  <a:lnTo>
                    <a:pt x="245275" y="214185"/>
                  </a:lnTo>
                  <a:lnTo>
                    <a:pt x="151269" y="264058"/>
                  </a:lnTo>
                  <a:lnTo>
                    <a:pt x="162966" y="277964"/>
                  </a:lnTo>
                  <a:lnTo>
                    <a:pt x="180594" y="268439"/>
                  </a:lnTo>
                  <a:lnTo>
                    <a:pt x="199707" y="291160"/>
                  </a:lnTo>
                  <a:lnTo>
                    <a:pt x="187401" y="307022"/>
                  </a:lnTo>
                  <a:lnTo>
                    <a:pt x="199097" y="320929"/>
                  </a:lnTo>
                  <a:lnTo>
                    <a:pt x="232473" y="277723"/>
                  </a:lnTo>
                  <a:lnTo>
                    <a:pt x="266763" y="233337"/>
                  </a:lnTo>
                  <a:lnTo>
                    <a:pt x="280924" y="215011"/>
                  </a:lnTo>
                  <a:close/>
                </a:path>
                <a:path w="664845" h="739139">
                  <a:moveTo>
                    <a:pt x="354317" y="302298"/>
                  </a:moveTo>
                  <a:lnTo>
                    <a:pt x="311505" y="251383"/>
                  </a:lnTo>
                  <a:lnTo>
                    <a:pt x="226796" y="322618"/>
                  </a:lnTo>
                  <a:lnTo>
                    <a:pt x="222211" y="322249"/>
                  </a:lnTo>
                  <a:lnTo>
                    <a:pt x="215633" y="314426"/>
                  </a:lnTo>
                  <a:lnTo>
                    <a:pt x="202742" y="325259"/>
                  </a:lnTo>
                  <a:lnTo>
                    <a:pt x="211201" y="335318"/>
                  </a:lnTo>
                  <a:lnTo>
                    <a:pt x="216839" y="338213"/>
                  </a:lnTo>
                  <a:lnTo>
                    <a:pt x="230835" y="339369"/>
                  </a:lnTo>
                  <a:lnTo>
                    <a:pt x="236905" y="337439"/>
                  </a:lnTo>
                  <a:lnTo>
                    <a:pt x="310108" y="275882"/>
                  </a:lnTo>
                  <a:lnTo>
                    <a:pt x="329946" y="299466"/>
                  </a:lnTo>
                  <a:lnTo>
                    <a:pt x="242735" y="372808"/>
                  </a:lnTo>
                  <a:lnTo>
                    <a:pt x="254228" y="386473"/>
                  </a:lnTo>
                  <a:lnTo>
                    <a:pt x="354317" y="302298"/>
                  </a:lnTo>
                  <a:close/>
                </a:path>
                <a:path w="664845" h="739139">
                  <a:moveTo>
                    <a:pt x="390855" y="345732"/>
                  </a:moveTo>
                  <a:lnTo>
                    <a:pt x="379361" y="332079"/>
                  </a:lnTo>
                  <a:lnTo>
                    <a:pt x="355206" y="344906"/>
                  </a:lnTo>
                  <a:lnTo>
                    <a:pt x="355206" y="364058"/>
                  </a:lnTo>
                  <a:lnTo>
                    <a:pt x="320332" y="408444"/>
                  </a:lnTo>
                  <a:lnTo>
                    <a:pt x="312521" y="399161"/>
                  </a:lnTo>
                  <a:lnTo>
                    <a:pt x="305600" y="390931"/>
                  </a:lnTo>
                  <a:lnTo>
                    <a:pt x="355206" y="364058"/>
                  </a:lnTo>
                  <a:lnTo>
                    <a:pt x="355206" y="344906"/>
                  </a:lnTo>
                  <a:lnTo>
                    <a:pt x="261200" y="394779"/>
                  </a:lnTo>
                  <a:lnTo>
                    <a:pt x="272897" y="408686"/>
                  </a:lnTo>
                  <a:lnTo>
                    <a:pt x="290525" y="399161"/>
                  </a:lnTo>
                  <a:lnTo>
                    <a:pt x="309638" y="421881"/>
                  </a:lnTo>
                  <a:lnTo>
                    <a:pt x="297332" y="437743"/>
                  </a:lnTo>
                  <a:lnTo>
                    <a:pt x="309029" y="451650"/>
                  </a:lnTo>
                  <a:lnTo>
                    <a:pt x="342417" y="408444"/>
                  </a:lnTo>
                  <a:lnTo>
                    <a:pt x="376707" y="364058"/>
                  </a:lnTo>
                  <a:lnTo>
                    <a:pt x="390855" y="345732"/>
                  </a:lnTo>
                  <a:close/>
                </a:path>
                <a:path w="664845" h="739139">
                  <a:moveTo>
                    <a:pt x="445160" y="425538"/>
                  </a:moveTo>
                  <a:lnTo>
                    <a:pt x="436714" y="400265"/>
                  </a:lnTo>
                  <a:lnTo>
                    <a:pt x="430072" y="392366"/>
                  </a:lnTo>
                  <a:lnTo>
                    <a:pt x="430072" y="418515"/>
                  </a:lnTo>
                  <a:lnTo>
                    <a:pt x="429183" y="428383"/>
                  </a:lnTo>
                  <a:lnTo>
                    <a:pt x="404037" y="449529"/>
                  </a:lnTo>
                  <a:lnTo>
                    <a:pt x="394855" y="448767"/>
                  </a:lnTo>
                  <a:lnTo>
                    <a:pt x="389153" y="442760"/>
                  </a:lnTo>
                  <a:lnTo>
                    <a:pt x="387921" y="441299"/>
                  </a:lnTo>
                  <a:lnTo>
                    <a:pt x="381279" y="433400"/>
                  </a:lnTo>
                  <a:lnTo>
                    <a:pt x="381279" y="459549"/>
                  </a:lnTo>
                  <a:lnTo>
                    <a:pt x="380390" y="469417"/>
                  </a:lnTo>
                  <a:lnTo>
                    <a:pt x="365493" y="481939"/>
                  </a:lnTo>
                  <a:lnTo>
                    <a:pt x="355752" y="481025"/>
                  </a:lnTo>
                  <a:lnTo>
                    <a:pt x="340398" y="462762"/>
                  </a:lnTo>
                  <a:lnTo>
                    <a:pt x="365925" y="441299"/>
                  </a:lnTo>
                  <a:lnTo>
                    <a:pt x="381279" y="459549"/>
                  </a:lnTo>
                  <a:lnTo>
                    <a:pt x="381279" y="433400"/>
                  </a:lnTo>
                  <a:lnTo>
                    <a:pt x="378815" y="430466"/>
                  </a:lnTo>
                  <a:lnTo>
                    <a:pt x="414718" y="400265"/>
                  </a:lnTo>
                  <a:lnTo>
                    <a:pt x="430072" y="418515"/>
                  </a:lnTo>
                  <a:lnTo>
                    <a:pt x="430072" y="392366"/>
                  </a:lnTo>
                  <a:lnTo>
                    <a:pt x="416128" y="375767"/>
                  </a:lnTo>
                  <a:lnTo>
                    <a:pt x="316026" y="459943"/>
                  </a:lnTo>
                  <a:lnTo>
                    <a:pt x="337439" y="485406"/>
                  </a:lnTo>
                  <a:lnTo>
                    <a:pt x="342188" y="490105"/>
                  </a:lnTo>
                  <a:lnTo>
                    <a:pt x="347535" y="493610"/>
                  </a:lnTo>
                  <a:lnTo>
                    <a:pt x="353504" y="495935"/>
                  </a:lnTo>
                  <a:lnTo>
                    <a:pt x="360083" y="497090"/>
                  </a:lnTo>
                  <a:lnTo>
                    <a:pt x="366763" y="497039"/>
                  </a:lnTo>
                  <a:lnTo>
                    <a:pt x="395490" y="471792"/>
                  </a:lnTo>
                  <a:lnTo>
                    <a:pt x="396430" y="464616"/>
                  </a:lnTo>
                  <a:lnTo>
                    <a:pt x="403682" y="464921"/>
                  </a:lnTo>
                  <a:lnTo>
                    <a:pt x="405396" y="464616"/>
                  </a:lnTo>
                  <a:lnTo>
                    <a:pt x="410514" y="463727"/>
                  </a:lnTo>
                  <a:lnTo>
                    <a:pt x="416928" y="461073"/>
                  </a:lnTo>
                  <a:lnTo>
                    <a:pt x="422897" y="456984"/>
                  </a:lnTo>
                  <a:lnTo>
                    <a:pt x="431749" y="449529"/>
                  </a:lnTo>
                  <a:lnTo>
                    <a:pt x="433285" y="448246"/>
                  </a:lnTo>
                  <a:lnTo>
                    <a:pt x="438023" y="443458"/>
                  </a:lnTo>
                  <a:lnTo>
                    <a:pt x="441579" y="438086"/>
                  </a:lnTo>
                  <a:lnTo>
                    <a:pt x="443953" y="432117"/>
                  </a:lnTo>
                  <a:lnTo>
                    <a:pt x="445160" y="425538"/>
                  </a:lnTo>
                  <a:close/>
                </a:path>
                <a:path w="664845" h="739139">
                  <a:moveTo>
                    <a:pt x="497357" y="487603"/>
                  </a:moveTo>
                  <a:lnTo>
                    <a:pt x="482269" y="454444"/>
                  </a:lnTo>
                  <a:lnTo>
                    <a:pt x="482269" y="480580"/>
                  </a:lnTo>
                  <a:lnTo>
                    <a:pt x="481380" y="490448"/>
                  </a:lnTo>
                  <a:lnTo>
                    <a:pt x="445719" y="520433"/>
                  </a:lnTo>
                  <a:lnTo>
                    <a:pt x="435851" y="519620"/>
                  </a:lnTo>
                  <a:lnTo>
                    <a:pt x="429526" y="512102"/>
                  </a:lnTo>
                  <a:lnTo>
                    <a:pt x="420497" y="501370"/>
                  </a:lnTo>
                  <a:lnTo>
                    <a:pt x="466915" y="462330"/>
                  </a:lnTo>
                  <a:lnTo>
                    <a:pt x="482269" y="480580"/>
                  </a:lnTo>
                  <a:lnTo>
                    <a:pt x="482269" y="454444"/>
                  </a:lnTo>
                  <a:lnTo>
                    <a:pt x="468312" y="437832"/>
                  </a:lnTo>
                  <a:lnTo>
                    <a:pt x="368223" y="522020"/>
                  </a:lnTo>
                  <a:lnTo>
                    <a:pt x="379704" y="535673"/>
                  </a:lnTo>
                  <a:lnTo>
                    <a:pt x="407733" y="512102"/>
                  </a:lnTo>
                  <a:lnTo>
                    <a:pt x="417652" y="523900"/>
                  </a:lnTo>
                  <a:lnTo>
                    <a:pt x="422414" y="528612"/>
                  </a:lnTo>
                  <a:lnTo>
                    <a:pt x="427774" y="532117"/>
                  </a:lnTo>
                  <a:lnTo>
                    <a:pt x="433730" y="534441"/>
                  </a:lnTo>
                  <a:lnTo>
                    <a:pt x="440309" y="535584"/>
                  </a:lnTo>
                  <a:lnTo>
                    <a:pt x="446989" y="535533"/>
                  </a:lnTo>
                  <a:lnTo>
                    <a:pt x="485482" y="510311"/>
                  </a:lnTo>
                  <a:lnTo>
                    <a:pt x="496150" y="494182"/>
                  </a:lnTo>
                  <a:lnTo>
                    <a:pt x="497357" y="487603"/>
                  </a:lnTo>
                  <a:close/>
                </a:path>
                <a:path w="664845" h="739139">
                  <a:moveTo>
                    <a:pt x="565937" y="553910"/>
                  </a:moveTo>
                  <a:lnTo>
                    <a:pt x="554456" y="540258"/>
                  </a:lnTo>
                  <a:lnTo>
                    <a:pt x="467563" y="567753"/>
                  </a:lnTo>
                  <a:lnTo>
                    <a:pt x="532003" y="513562"/>
                  </a:lnTo>
                  <a:lnTo>
                    <a:pt x="520522" y="499910"/>
                  </a:lnTo>
                  <a:lnTo>
                    <a:pt x="420420" y="584085"/>
                  </a:lnTo>
                  <a:lnTo>
                    <a:pt x="431914" y="597738"/>
                  </a:lnTo>
                  <a:lnTo>
                    <a:pt x="518668" y="570357"/>
                  </a:lnTo>
                  <a:lnTo>
                    <a:pt x="454355" y="624433"/>
                  </a:lnTo>
                  <a:lnTo>
                    <a:pt x="465848" y="638098"/>
                  </a:lnTo>
                  <a:lnTo>
                    <a:pt x="565937" y="553910"/>
                  </a:lnTo>
                  <a:close/>
                </a:path>
                <a:path w="664845" h="739139">
                  <a:moveTo>
                    <a:pt x="602488" y="597357"/>
                  </a:moveTo>
                  <a:lnTo>
                    <a:pt x="590994" y="583704"/>
                  </a:lnTo>
                  <a:lnTo>
                    <a:pt x="566839" y="596531"/>
                  </a:lnTo>
                  <a:lnTo>
                    <a:pt x="566839" y="615683"/>
                  </a:lnTo>
                  <a:lnTo>
                    <a:pt x="531964" y="660069"/>
                  </a:lnTo>
                  <a:lnTo>
                    <a:pt x="524154" y="650786"/>
                  </a:lnTo>
                  <a:lnTo>
                    <a:pt x="517232" y="642556"/>
                  </a:lnTo>
                  <a:lnTo>
                    <a:pt x="566839" y="615683"/>
                  </a:lnTo>
                  <a:lnTo>
                    <a:pt x="566839" y="596531"/>
                  </a:lnTo>
                  <a:lnTo>
                    <a:pt x="472833" y="646404"/>
                  </a:lnTo>
                  <a:lnTo>
                    <a:pt x="484530" y="660311"/>
                  </a:lnTo>
                  <a:lnTo>
                    <a:pt x="502158" y="650786"/>
                  </a:lnTo>
                  <a:lnTo>
                    <a:pt x="521271" y="673506"/>
                  </a:lnTo>
                  <a:lnTo>
                    <a:pt x="508965" y="689368"/>
                  </a:lnTo>
                  <a:lnTo>
                    <a:pt x="520661" y="703275"/>
                  </a:lnTo>
                  <a:lnTo>
                    <a:pt x="554037" y="660069"/>
                  </a:lnTo>
                  <a:lnTo>
                    <a:pt x="588327" y="615683"/>
                  </a:lnTo>
                  <a:lnTo>
                    <a:pt x="602488" y="597357"/>
                  </a:lnTo>
                  <a:close/>
                </a:path>
                <a:path w="664845" h="739139">
                  <a:moveTo>
                    <a:pt x="664286" y="670852"/>
                  </a:moveTo>
                  <a:lnTo>
                    <a:pt x="625551" y="624789"/>
                  </a:lnTo>
                  <a:lnTo>
                    <a:pt x="612660" y="635622"/>
                  </a:lnTo>
                  <a:lnTo>
                    <a:pt x="626237" y="651764"/>
                  </a:lnTo>
                  <a:lnTo>
                    <a:pt x="539026" y="725106"/>
                  </a:lnTo>
                  <a:lnTo>
                    <a:pt x="550519" y="738759"/>
                  </a:lnTo>
                  <a:lnTo>
                    <a:pt x="637717" y="665416"/>
                  </a:lnTo>
                  <a:lnTo>
                    <a:pt x="651395" y="681685"/>
                  </a:lnTo>
                  <a:lnTo>
                    <a:pt x="664286" y="670852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572907" y="1446153"/>
            <a:ext cx="57150" cy="174625"/>
          </a:xfrm>
          <a:custGeom>
            <a:avLst/>
            <a:gdLst/>
            <a:ahLst/>
            <a:cxnLst/>
            <a:rect l="l" t="t" r="r" b="b"/>
            <a:pathLst>
              <a:path w="57150" h="174625">
                <a:moveTo>
                  <a:pt x="57061" y="0"/>
                </a:moveTo>
                <a:lnTo>
                  <a:pt x="37337" y="0"/>
                </a:lnTo>
                <a:lnTo>
                  <a:pt x="0" y="20345"/>
                </a:lnTo>
                <a:lnTo>
                  <a:pt x="4470" y="38290"/>
                </a:lnTo>
                <a:lnTo>
                  <a:pt x="34175" y="21958"/>
                </a:lnTo>
                <a:lnTo>
                  <a:pt x="34709" y="21958"/>
                </a:lnTo>
                <a:lnTo>
                  <a:pt x="34709" y="174078"/>
                </a:lnTo>
                <a:lnTo>
                  <a:pt x="57061" y="174078"/>
                </a:lnTo>
                <a:lnTo>
                  <a:pt x="57061" y="0"/>
                </a:lnTo>
                <a:close/>
              </a:path>
            </a:pathLst>
          </a:custGeom>
          <a:solidFill>
            <a:srgbClr val="00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679695" y="1322774"/>
            <a:ext cx="349885" cy="459740"/>
            <a:chOff x="679695" y="1322774"/>
            <a:chExt cx="349885" cy="459740"/>
          </a:xfrm>
        </p:grpSpPr>
        <p:sp>
          <p:nvSpPr>
            <p:cNvPr id="24" name="object 24"/>
            <p:cNvSpPr/>
            <p:nvPr/>
          </p:nvSpPr>
          <p:spPr>
            <a:xfrm>
              <a:off x="694085" y="1589420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90">
                  <a:moveTo>
                    <a:pt x="24980" y="0"/>
                  </a:moveTo>
                  <a:lnTo>
                    <a:pt x="6578" y="0"/>
                  </a:lnTo>
                  <a:lnTo>
                    <a:pt x="0" y="6972"/>
                  </a:lnTo>
                  <a:lnTo>
                    <a:pt x="0" y="16878"/>
                  </a:lnTo>
                  <a:lnTo>
                    <a:pt x="0" y="26517"/>
                  </a:lnTo>
                  <a:lnTo>
                    <a:pt x="6311" y="33756"/>
                  </a:lnTo>
                  <a:lnTo>
                    <a:pt x="25247" y="33756"/>
                  </a:lnTo>
                  <a:lnTo>
                    <a:pt x="31292" y="26517"/>
                  </a:lnTo>
                  <a:lnTo>
                    <a:pt x="31292" y="6972"/>
                  </a:lnTo>
                  <a:lnTo>
                    <a:pt x="24980" y="0"/>
                  </a:lnTo>
                  <a:close/>
                </a:path>
              </a:pathLst>
            </a:custGeom>
            <a:solidFill>
              <a:srgbClr val="00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9691" y="1322781"/>
              <a:ext cx="349885" cy="459740"/>
            </a:xfrm>
            <a:custGeom>
              <a:avLst/>
              <a:gdLst/>
              <a:ahLst/>
              <a:cxnLst/>
              <a:rect l="l" t="t" r="r" b="b"/>
              <a:pathLst>
                <a:path w="349884" h="459739">
                  <a:moveTo>
                    <a:pt x="230581" y="385279"/>
                  </a:moveTo>
                  <a:lnTo>
                    <a:pt x="143840" y="270700"/>
                  </a:lnTo>
                  <a:lnTo>
                    <a:pt x="254" y="459562"/>
                  </a:lnTo>
                  <a:lnTo>
                    <a:pt x="174777" y="458685"/>
                  </a:lnTo>
                  <a:lnTo>
                    <a:pt x="230581" y="385279"/>
                  </a:lnTo>
                  <a:close/>
                </a:path>
                <a:path w="349884" h="459739">
                  <a:moveTo>
                    <a:pt x="349377" y="229285"/>
                  </a:moveTo>
                  <a:lnTo>
                    <a:pt x="174777" y="0"/>
                  </a:lnTo>
                  <a:lnTo>
                    <a:pt x="0" y="901"/>
                  </a:lnTo>
                  <a:lnTo>
                    <a:pt x="262153" y="343865"/>
                  </a:lnTo>
                  <a:lnTo>
                    <a:pt x="349377" y="229285"/>
                  </a:lnTo>
                  <a:close/>
                </a:path>
              </a:pathLst>
            </a:custGeom>
            <a:solidFill>
              <a:srgbClr val="00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64226" y="2330319"/>
            <a:ext cx="465455" cy="459740"/>
            <a:chOff x="564226" y="2330319"/>
            <a:chExt cx="465455" cy="459740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226" y="2457378"/>
              <a:ext cx="109131" cy="17702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0925" y="2603597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89">
                  <a:moveTo>
                    <a:pt x="24980" y="0"/>
                  </a:moveTo>
                  <a:lnTo>
                    <a:pt x="6578" y="0"/>
                  </a:lnTo>
                  <a:lnTo>
                    <a:pt x="0" y="6972"/>
                  </a:lnTo>
                  <a:lnTo>
                    <a:pt x="0" y="16878"/>
                  </a:lnTo>
                  <a:lnTo>
                    <a:pt x="0" y="26517"/>
                  </a:lnTo>
                  <a:lnTo>
                    <a:pt x="6311" y="33756"/>
                  </a:lnTo>
                  <a:lnTo>
                    <a:pt x="25247" y="33756"/>
                  </a:lnTo>
                  <a:lnTo>
                    <a:pt x="31292" y="26517"/>
                  </a:lnTo>
                  <a:lnTo>
                    <a:pt x="31292" y="6972"/>
                  </a:lnTo>
                  <a:lnTo>
                    <a:pt x="24980" y="0"/>
                  </a:lnTo>
                  <a:close/>
                </a:path>
              </a:pathLst>
            </a:custGeom>
            <a:solidFill>
              <a:srgbClr val="00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9691" y="2330323"/>
              <a:ext cx="349885" cy="459740"/>
            </a:xfrm>
            <a:custGeom>
              <a:avLst/>
              <a:gdLst/>
              <a:ahLst/>
              <a:cxnLst/>
              <a:rect l="l" t="t" r="r" b="b"/>
              <a:pathLst>
                <a:path w="349884" h="459739">
                  <a:moveTo>
                    <a:pt x="230581" y="385254"/>
                  </a:moveTo>
                  <a:lnTo>
                    <a:pt x="143840" y="270713"/>
                  </a:lnTo>
                  <a:lnTo>
                    <a:pt x="254" y="459536"/>
                  </a:lnTo>
                  <a:lnTo>
                    <a:pt x="174777" y="458597"/>
                  </a:lnTo>
                  <a:lnTo>
                    <a:pt x="230581" y="385254"/>
                  </a:lnTo>
                  <a:close/>
                </a:path>
                <a:path w="349884" h="459739">
                  <a:moveTo>
                    <a:pt x="349377" y="229260"/>
                  </a:moveTo>
                  <a:lnTo>
                    <a:pt x="174777" y="0"/>
                  </a:lnTo>
                  <a:lnTo>
                    <a:pt x="0" y="952"/>
                  </a:lnTo>
                  <a:lnTo>
                    <a:pt x="262153" y="343839"/>
                  </a:lnTo>
                  <a:lnTo>
                    <a:pt x="349377" y="229260"/>
                  </a:lnTo>
                  <a:close/>
                </a:path>
              </a:pathLst>
            </a:custGeom>
            <a:solidFill>
              <a:srgbClr val="00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311099" y="311112"/>
            <a:ext cx="763905" cy="1162050"/>
          </a:xfrm>
          <a:custGeom>
            <a:avLst/>
            <a:gdLst/>
            <a:ahLst/>
            <a:cxnLst/>
            <a:rect l="l" t="t" r="r" b="b"/>
            <a:pathLst>
              <a:path w="763905" h="1162050">
                <a:moveTo>
                  <a:pt x="763905" y="0"/>
                </a:moveTo>
                <a:lnTo>
                  <a:pt x="0" y="0"/>
                </a:lnTo>
                <a:lnTo>
                  <a:pt x="0" y="1161748"/>
                </a:lnTo>
                <a:lnTo>
                  <a:pt x="763905" y="0"/>
                </a:lnTo>
                <a:close/>
              </a:path>
            </a:pathLst>
          </a:custGeom>
          <a:solidFill>
            <a:srgbClr val="A5A7A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00372" y="4617017"/>
            <a:ext cx="2751975" cy="89681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3868" y="3207731"/>
            <a:ext cx="3160709" cy="516888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563869" y="4621005"/>
            <a:ext cx="465455" cy="459740"/>
            <a:chOff x="563869" y="4621005"/>
            <a:chExt cx="465455" cy="459740"/>
          </a:xfrm>
        </p:grpSpPr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3869" y="4755316"/>
              <a:ext cx="106235" cy="17702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01353" y="4898595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89">
                  <a:moveTo>
                    <a:pt x="24980" y="0"/>
                  </a:moveTo>
                  <a:lnTo>
                    <a:pt x="6578" y="0"/>
                  </a:lnTo>
                  <a:lnTo>
                    <a:pt x="0" y="6972"/>
                  </a:lnTo>
                  <a:lnTo>
                    <a:pt x="0" y="16878"/>
                  </a:lnTo>
                  <a:lnTo>
                    <a:pt x="0" y="26517"/>
                  </a:lnTo>
                  <a:lnTo>
                    <a:pt x="6311" y="33756"/>
                  </a:lnTo>
                  <a:lnTo>
                    <a:pt x="25247" y="33756"/>
                  </a:lnTo>
                  <a:lnTo>
                    <a:pt x="31292" y="26517"/>
                  </a:lnTo>
                  <a:lnTo>
                    <a:pt x="31292" y="6972"/>
                  </a:lnTo>
                  <a:lnTo>
                    <a:pt x="24980" y="0"/>
                  </a:lnTo>
                  <a:close/>
                </a:path>
              </a:pathLst>
            </a:custGeom>
            <a:solidFill>
              <a:srgbClr val="00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9691" y="4621009"/>
              <a:ext cx="349885" cy="459740"/>
            </a:xfrm>
            <a:custGeom>
              <a:avLst/>
              <a:gdLst/>
              <a:ahLst/>
              <a:cxnLst/>
              <a:rect l="l" t="t" r="r" b="b"/>
              <a:pathLst>
                <a:path w="349884" h="459739">
                  <a:moveTo>
                    <a:pt x="230581" y="385330"/>
                  </a:moveTo>
                  <a:lnTo>
                    <a:pt x="143840" y="270789"/>
                  </a:lnTo>
                  <a:lnTo>
                    <a:pt x="254" y="459613"/>
                  </a:lnTo>
                  <a:lnTo>
                    <a:pt x="174777" y="458673"/>
                  </a:lnTo>
                  <a:lnTo>
                    <a:pt x="230581" y="385330"/>
                  </a:lnTo>
                  <a:close/>
                </a:path>
                <a:path w="349884" h="459739">
                  <a:moveTo>
                    <a:pt x="349377" y="229336"/>
                  </a:moveTo>
                  <a:lnTo>
                    <a:pt x="174777" y="0"/>
                  </a:lnTo>
                  <a:lnTo>
                    <a:pt x="0" y="1028"/>
                  </a:lnTo>
                  <a:lnTo>
                    <a:pt x="262153" y="343916"/>
                  </a:lnTo>
                  <a:lnTo>
                    <a:pt x="349377" y="229336"/>
                  </a:lnTo>
                  <a:close/>
                </a:path>
              </a:pathLst>
            </a:custGeom>
            <a:solidFill>
              <a:srgbClr val="00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55035" y="3876077"/>
            <a:ext cx="472440" cy="459740"/>
            <a:chOff x="555035" y="3876077"/>
            <a:chExt cx="472440" cy="459740"/>
          </a:xfrm>
        </p:grpSpPr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5035" y="4010394"/>
              <a:ext cx="125171" cy="17407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99617" y="4153673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89">
                  <a:moveTo>
                    <a:pt x="24980" y="0"/>
                  </a:moveTo>
                  <a:lnTo>
                    <a:pt x="6578" y="0"/>
                  </a:lnTo>
                  <a:lnTo>
                    <a:pt x="0" y="6972"/>
                  </a:lnTo>
                  <a:lnTo>
                    <a:pt x="0" y="16878"/>
                  </a:lnTo>
                  <a:lnTo>
                    <a:pt x="0" y="26517"/>
                  </a:lnTo>
                  <a:lnTo>
                    <a:pt x="6311" y="33756"/>
                  </a:lnTo>
                  <a:lnTo>
                    <a:pt x="25247" y="33756"/>
                  </a:lnTo>
                  <a:lnTo>
                    <a:pt x="31292" y="26517"/>
                  </a:lnTo>
                  <a:lnTo>
                    <a:pt x="31292" y="6972"/>
                  </a:lnTo>
                  <a:lnTo>
                    <a:pt x="24980" y="0"/>
                  </a:lnTo>
                  <a:close/>
                </a:path>
              </a:pathLst>
            </a:custGeom>
            <a:solidFill>
              <a:srgbClr val="00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7951" y="3876078"/>
              <a:ext cx="349885" cy="459740"/>
            </a:xfrm>
            <a:custGeom>
              <a:avLst/>
              <a:gdLst/>
              <a:ahLst/>
              <a:cxnLst/>
              <a:rect l="l" t="t" r="r" b="b"/>
              <a:pathLst>
                <a:path w="349884" h="459739">
                  <a:moveTo>
                    <a:pt x="230581" y="385330"/>
                  </a:moveTo>
                  <a:lnTo>
                    <a:pt x="143840" y="270789"/>
                  </a:lnTo>
                  <a:lnTo>
                    <a:pt x="254" y="459613"/>
                  </a:lnTo>
                  <a:lnTo>
                    <a:pt x="174777" y="458673"/>
                  </a:lnTo>
                  <a:lnTo>
                    <a:pt x="230581" y="385330"/>
                  </a:lnTo>
                  <a:close/>
                </a:path>
                <a:path w="349884" h="459739">
                  <a:moveTo>
                    <a:pt x="349377" y="229336"/>
                  </a:moveTo>
                  <a:lnTo>
                    <a:pt x="174777" y="0"/>
                  </a:lnTo>
                  <a:lnTo>
                    <a:pt x="0" y="1028"/>
                  </a:lnTo>
                  <a:lnTo>
                    <a:pt x="262153" y="343916"/>
                  </a:lnTo>
                  <a:lnTo>
                    <a:pt x="349377" y="229336"/>
                  </a:lnTo>
                  <a:close/>
                </a:path>
              </a:pathLst>
            </a:custGeom>
            <a:solidFill>
              <a:srgbClr val="00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8079313" y="5794743"/>
            <a:ext cx="23495" cy="171450"/>
          </a:xfrm>
          <a:custGeom>
            <a:avLst/>
            <a:gdLst/>
            <a:ahLst/>
            <a:cxnLst/>
            <a:rect l="l" t="t" r="r" b="b"/>
            <a:pathLst>
              <a:path w="23495" h="171450">
                <a:moveTo>
                  <a:pt x="0" y="171450"/>
                </a:moveTo>
                <a:lnTo>
                  <a:pt x="22936" y="171450"/>
                </a:lnTo>
                <a:lnTo>
                  <a:pt x="22936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F79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8079313" y="5773154"/>
            <a:ext cx="867410" cy="193040"/>
            <a:chOff x="8079313" y="5773154"/>
            <a:chExt cx="867410" cy="193040"/>
          </a:xfrm>
        </p:grpSpPr>
        <p:sp>
          <p:nvSpPr>
            <p:cNvPr id="43" name="object 43"/>
            <p:cNvSpPr/>
            <p:nvPr/>
          </p:nvSpPr>
          <p:spPr>
            <a:xfrm>
              <a:off x="8079308" y="5773153"/>
              <a:ext cx="95885" cy="193040"/>
            </a:xfrm>
            <a:custGeom>
              <a:avLst/>
              <a:gdLst/>
              <a:ahLst/>
              <a:cxnLst/>
              <a:rect l="l" t="t" r="r" b="b"/>
              <a:pathLst>
                <a:path w="95884" h="193039">
                  <a:moveTo>
                    <a:pt x="9532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72390" y="21590"/>
                  </a:lnTo>
                  <a:lnTo>
                    <a:pt x="72390" y="193040"/>
                  </a:lnTo>
                  <a:lnTo>
                    <a:pt x="95326" y="193040"/>
                  </a:lnTo>
                  <a:lnTo>
                    <a:pt x="95326" y="21590"/>
                  </a:lnTo>
                  <a:lnTo>
                    <a:pt x="95326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99959" y="5797285"/>
              <a:ext cx="71196" cy="14477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96488" y="5795596"/>
              <a:ext cx="71183" cy="14815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93003" y="5797284"/>
              <a:ext cx="241799" cy="14478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54581" y="5797285"/>
              <a:ext cx="83248" cy="1447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63163" y="5797285"/>
              <a:ext cx="83248" cy="14477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66683" y="5797284"/>
              <a:ext cx="79628" cy="144780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9013862" y="5773151"/>
            <a:ext cx="502284" cy="241300"/>
            <a:chOff x="9013862" y="5773151"/>
            <a:chExt cx="502284" cy="241300"/>
          </a:xfrm>
        </p:grpSpPr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23996" y="5773156"/>
              <a:ext cx="129095" cy="22320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76014" y="5773154"/>
              <a:ext cx="95326" cy="19303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92084" y="5773151"/>
              <a:ext cx="212834" cy="19304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013862" y="6002389"/>
              <a:ext cx="502284" cy="12065"/>
            </a:xfrm>
            <a:custGeom>
              <a:avLst/>
              <a:gdLst/>
              <a:ahLst/>
              <a:cxnLst/>
              <a:rect l="l" t="t" r="r" b="b"/>
              <a:pathLst>
                <a:path w="502284" h="12064">
                  <a:moveTo>
                    <a:pt x="502145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502145" y="12065"/>
                  </a:lnTo>
                  <a:lnTo>
                    <a:pt x="502145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777685" y="6065251"/>
            <a:ext cx="1120775" cy="193040"/>
            <a:chOff x="7777685" y="6065251"/>
            <a:chExt cx="1120775" cy="193040"/>
          </a:xfrm>
        </p:grpSpPr>
        <p:pic>
          <p:nvPicPr>
            <p:cNvPr id="56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77685" y="6065254"/>
              <a:ext cx="97015" cy="19304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98336" y="6065254"/>
              <a:ext cx="342417" cy="19304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66082" y="6065251"/>
              <a:ext cx="101346" cy="19304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90360" y="6065252"/>
              <a:ext cx="143573" cy="19303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6854" y="6065251"/>
              <a:ext cx="101333" cy="19304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683528" y="6065254"/>
              <a:ext cx="214765" cy="193040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8918068" y="6018443"/>
            <a:ext cx="417195" cy="270510"/>
            <a:chOff x="8918068" y="6018443"/>
            <a:chExt cx="417195" cy="270510"/>
          </a:xfrm>
        </p:grpSpPr>
        <p:sp>
          <p:nvSpPr>
            <p:cNvPr id="63" name="object 63"/>
            <p:cNvSpPr/>
            <p:nvPr/>
          </p:nvSpPr>
          <p:spPr>
            <a:xfrm>
              <a:off x="8918067" y="6065253"/>
              <a:ext cx="120014" cy="223520"/>
            </a:xfrm>
            <a:custGeom>
              <a:avLst/>
              <a:gdLst/>
              <a:ahLst/>
              <a:cxnLst/>
              <a:rect l="l" t="t" r="r" b="b"/>
              <a:pathLst>
                <a:path w="120015" h="223520">
                  <a:moveTo>
                    <a:pt x="119456" y="171450"/>
                  </a:moveTo>
                  <a:lnTo>
                    <a:pt x="95326" y="171450"/>
                  </a:lnTo>
                  <a:lnTo>
                    <a:pt x="95326" y="0"/>
                  </a:lnTo>
                  <a:lnTo>
                    <a:pt x="72402" y="0"/>
                  </a:lnTo>
                  <a:lnTo>
                    <a:pt x="72402" y="171450"/>
                  </a:lnTo>
                  <a:lnTo>
                    <a:pt x="22936" y="171450"/>
                  </a:lnTo>
                  <a:lnTo>
                    <a:pt x="22936" y="0"/>
                  </a:lnTo>
                  <a:lnTo>
                    <a:pt x="0" y="0"/>
                  </a:lnTo>
                  <a:lnTo>
                    <a:pt x="0" y="171450"/>
                  </a:lnTo>
                  <a:lnTo>
                    <a:pt x="0" y="193040"/>
                  </a:lnTo>
                  <a:lnTo>
                    <a:pt x="96532" y="193040"/>
                  </a:lnTo>
                  <a:lnTo>
                    <a:pt x="96532" y="223520"/>
                  </a:lnTo>
                  <a:lnTo>
                    <a:pt x="119456" y="223520"/>
                  </a:lnTo>
                  <a:lnTo>
                    <a:pt x="119456" y="193040"/>
                  </a:lnTo>
                  <a:lnTo>
                    <a:pt x="119456" y="17145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56818" y="6065251"/>
              <a:ext cx="101346" cy="19304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83510" y="6018443"/>
              <a:ext cx="101333" cy="23985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9308746" y="6111583"/>
              <a:ext cx="26670" cy="124460"/>
            </a:xfrm>
            <a:custGeom>
              <a:avLst/>
              <a:gdLst/>
              <a:ahLst/>
              <a:cxnLst/>
              <a:rect l="l" t="t" r="r" b="b"/>
              <a:pathLst>
                <a:path w="26670" h="124460">
                  <a:moveTo>
                    <a:pt x="16573" y="97726"/>
                  </a:moveTo>
                  <a:lnTo>
                    <a:pt x="9486" y="97726"/>
                  </a:lnTo>
                  <a:lnTo>
                    <a:pt x="6426" y="99021"/>
                  </a:lnTo>
                  <a:lnTo>
                    <a:pt x="1282" y="104165"/>
                  </a:lnTo>
                  <a:lnTo>
                    <a:pt x="0" y="107302"/>
                  </a:lnTo>
                  <a:lnTo>
                    <a:pt x="0" y="114541"/>
                  </a:lnTo>
                  <a:lnTo>
                    <a:pt x="1282" y="117602"/>
                  </a:lnTo>
                  <a:lnTo>
                    <a:pt x="6426" y="122745"/>
                  </a:lnTo>
                  <a:lnTo>
                    <a:pt x="9486" y="124028"/>
                  </a:lnTo>
                  <a:lnTo>
                    <a:pt x="16573" y="124028"/>
                  </a:lnTo>
                  <a:lnTo>
                    <a:pt x="19621" y="122745"/>
                  </a:lnTo>
                  <a:lnTo>
                    <a:pt x="24765" y="117602"/>
                  </a:lnTo>
                  <a:lnTo>
                    <a:pt x="26060" y="114541"/>
                  </a:lnTo>
                  <a:lnTo>
                    <a:pt x="26060" y="107302"/>
                  </a:lnTo>
                  <a:lnTo>
                    <a:pt x="24765" y="104165"/>
                  </a:lnTo>
                  <a:lnTo>
                    <a:pt x="19621" y="99021"/>
                  </a:lnTo>
                  <a:lnTo>
                    <a:pt x="16573" y="97726"/>
                  </a:lnTo>
                  <a:close/>
                </a:path>
                <a:path w="26670" h="124460">
                  <a:moveTo>
                    <a:pt x="16573" y="0"/>
                  </a:moveTo>
                  <a:lnTo>
                    <a:pt x="9486" y="0"/>
                  </a:lnTo>
                  <a:lnTo>
                    <a:pt x="6426" y="1282"/>
                  </a:lnTo>
                  <a:lnTo>
                    <a:pt x="1282" y="6438"/>
                  </a:lnTo>
                  <a:lnTo>
                    <a:pt x="0" y="9575"/>
                  </a:lnTo>
                  <a:lnTo>
                    <a:pt x="0" y="16979"/>
                  </a:lnTo>
                  <a:lnTo>
                    <a:pt x="1282" y="20116"/>
                  </a:lnTo>
                  <a:lnTo>
                    <a:pt x="3860" y="22682"/>
                  </a:lnTo>
                  <a:lnTo>
                    <a:pt x="6426" y="25095"/>
                  </a:lnTo>
                  <a:lnTo>
                    <a:pt x="9486" y="26301"/>
                  </a:lnTo>
                  <a:lnTo>
                    <a:pt x="16573" y="26301"/>
                  </a:lnTo>
                  <a:lnTo>
                    <a:pt x="19621" y="25095"/>
                  </a:lnTo>
                  <a:lnTo>
                    <a:pt x="22199" y="22682"/>
                  </a:lnTo>
                  <a:lnTo>
                    <a:pt x="24765" y="20116"/>
                  </a:lnTo>
                  <a:lnTo>
                    <a:pt x="26060" y="16979"/>
                  </a:lnTo>
                  <a:lnTo>
                    <a:pt x="26060" y="9575"/>
                  </a:lnTo>
                  <a:lnTo>
                    <a:pt x="24765" y="6438"/>
                  </a:lnTo>
                  <a:lnTo>
                    <a:pt x="19621" y="1282"/>
                  </a:lnTo>
                  <a:lnTo>
                    <a:pt x="16573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8417804" y="4658839"/>
            <a:ext cx="1483995" cy="254000"/>
            <a:chOff x="8417804" y="4658839"/>
            <a:chExt cx="1483995" cy="254000"/>
          </a:xfrm>
        </p:grpSpPr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417804" y="4661276"/>
              <a:ext cx="128320" cy="20726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68984" y="4661281"/>
              <a:ext cx="127711" cy="20543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18631" y="4658839"/>
              <a:ext cx="116141" cy="21031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8857615" y="4659452"/>
              <a:ext cx="895985" cy="253365"/>
            </a:xfrm>
            <a:custGeom>
              <a:avLst/>
              <a:gdLst/>
              <a:ahLst/>
              <a:cxnLst/>
              <a:rect l="l" t="t" r="r" b="b"/>
              <a:pathLst>
                <a:path w="895984" h="253364">
                  <a:moveTo>
                    <a:pt x="129235" y="1828"/>
                  </a:moveTo>
                  <a:lnTo>
                    <a:pt x="81991" y="1828"/>
                  </a:lnTo>
                  <a:lnTo>
                    <a:pt x="81991" y="81838"/>
                  </a:lnTo>
                  <a:lnTo>
                    <a:pt x="47244" y="81838"/>
                  </a:lnTo>
                  <a:lnTo>
                    <a:pt x="47244" y="1828"/>
                  </a:lnTo>
                  <a:lnTo>
                    <a:pt x="0" y="1828"/>
                  </a:lnTo>
                  <a:lnTo>
                    <a:pt x="0" y="81838"/>
                  </a:lnTo>
                  <a:lnTo>
                    <a:pt x="0" y="125018"/>
                  </a:lnTo>
                  <a:lnTo>
                    <a:pt x="0" y="207568"/>
                  </a:lnTo>
                  <a:lnTo>
                    <a:pt x="47244" y="207568"/>
                  </a:lnTo>
                  <a:lnTo>
                    <a:pt x="47244" y="125018"/>
                  </a:lnTo>
                  <a:lnTo>
                    <a:pt x="81991" y="125018"/>
                  </a:lnTo>
                  <a:lnTo>
                    <a:pt x="81991" y="207568"/>
                  </a:lnTo>
                  <a:lnTo>
                    <a:pt x="129235" y="207568"/>
                  </a:lnTo>
                  <a:lnTo>
                    <a:pt x="129235" y="125018"/>
                  </a:lnTo>
                  <a:lnTo>
                    <a:pt x="129235" y="81838"/>
                  </a:lnTo>
                  <a:lnTo>
                    <a:pt x="129235" y="1828"/>
                  </a:lnTo>
                  <a:close/>
                </a:path>
                <a:path w="895984" h="253364">
                  <a:moveTo>
                    <a:pt x="261518" y="166166"/>
                  </a:moveTo>
                  <a:lnTo>
                    <a:pt x="211226" y="166166"/>
                  </a:lnTo>
                  <a:lnTo>
                    <a:pt x="211226" y="120446"/>
                  </a:lnTo>
                  <a:lnTo>
                    <a:pt x="256032" y="120446"/>
                  </a:lnTo>
                  <a:lnTo>
                    <a:pt x="256032" y="81076"/>
                  </a:lnTo>
                  <a:lnTo>
                    <a:pt x="211226" y="81076"/>
                  </a:lnTo>
                  <a:lnTo>
                    <a:pt x="211226" y="42976"/>
                  </a:lnTo>
                  <a:lnTo>
                    <a:pt x="258165" y="42976"/>
                  </a:lnTo>
                  <a:lnTo>
                    <a:pt x="258165" y="2336"/>
                  </a:lnTo>
                  <a:lnTo>
                    <a:pt x="163982" y="2336"/>
                  </a:lnTo>
                  <a:lnTo>
                    <a:pt x="163982" y="42976"/>
                  </a:lnTo>
                  <a:lnTo>
                    <a:pt x="163982" y="81076"/>
                  </a:lnTo>
                  <a:lnTo>
                    <a:pt x="163982" y="120446"/>
                  </a:lnTo>
                  <a:lnTo>
                    <a:pt x="163982" y="166166"/>
                  </a:lnTo>
                  <a:lnTo>
                    <a:pt x="163982" y="206806"/>
                  </a:lnTo>
                  <a:lnTo>
                    <a:pt x="261518" y="206806"/>
                  </a:lnTo>
                  <a:lnTo>
                    <a:pt x="261518" y="166166"/>
                  </a:lnTo>
                  <a:close/>
                </a:path>
                <a:path w="895984" h="253364">
                  <a:moveTo>
                    <a:pt x="395020" y="5486"/>
                  </a:moveTo>
                  <a:lnTo>
                    <a:pt x="389890" y="3086"/>
                  </a:lnTo>
                  <a:lnTo>
                    <a:pt x="383362" y="1371"/>
                  </a:lnTo>
                  <a:lnTo>
                    <a:pt x="375424" y="342"/>
                  </a:lnTo>
                  <a:lnTo>
                    <a:pt x="366077" y="0"/>
                  </a:lnTo>
                  <a:lnTo>
                    <a:pt x="348856" y="1714"/>
                  </a:lnTo>
                  <a:lnTo>
                    <a:pt x="304660" y="27432"/>
                  </a:lnTo>
                  <a:lnTo>
                    <a:pt x="285330" y="61264"/>
                  </a:lnTo>
                  <a:lnTo>
                    <a:pt x="278904" y="107899"/>
                  </a:lnTo>
                  <a:lnTo>
                    <a:pt x="279400" y="121551"/>
                  </a:lnTo>
                  <a:lnTo>
                    <a:pt x="291477" y="168617"/>
                  </a:lnTo>
                  <a:lnTo>
                    <a:pt x="323646" y="200952"/>
                  </a:lnTo>
                  <a:lnTo>
                    <a:pt x="360286" y="209092"/>
                  </a:lnTo>
                  <a:lnTo>
                    <a:pt x="370128" y="208813"/>
                  </a:lnTo>
                  <a:lnTo>
                    <a:pt x="387718" y="164896"/>
                  </a:lnTo>
                  <a:lnTo>
                    <a:pt x="381203" y="166522"/>
                  </a:lnTo>
                  <a:lnTo>
                    <a:pt x="375107" y="167335"/>
                  </a:lnTo>
                  <a:lnTo>
                    <a:pt x="369430" y="167335"/>
                  </a:lnTo>
                  <a:lnTo>
                    <a:pt x="360603" y="166382"/>
                  </a:lnTo>
                  <a:lnTo>
                    <a:pt x="331622" y="132892"/>
                  </a:lnTo>
                  <a:lnTo>
                    <a:pt x="328879" y="105765"/>
                  </a:lnTo>
                  <a:lnTo>
                    <a:pt x="329577" y="90500"/>
                  </a:lnTo>
                  <a:lnTo>
                    <a:pt x="346265" y="50152"/>
                  </a:lnTo>
                  <a:lnTo>
                    <a:pt x="370027" y="41148"/>
                  </a:lnTo>
                  <a:lnTo>
                    <a:pt x="376135" y="41148"/>
                  </a:lnTo>
                  <a:lnTo>
                    <a:pt x="382028" y="42468"/>
                  </a:lnTo>
                  <a:lnTo>
                    <a:pt x="387718" y="45110"/>
                  </a:lnTo>
                  <a:lnTo>
                    <a:pt x="395020" y="5486"/>
                  </a:lnTo>
                  <a:close/>
                </a:path>
                <a:path w="895984" h="253364">
                  <a:moveTo>
                    <a:pt x="462381" y="104546"/>
                  </a:moveTo>
                  <a:lnTo>
                    <a:pt x="404469" y="104546"/>
                  </a:lnTo>
                  <a:lnTo>
                    <a:pt x="404469" y="137769"/>
                  </a:lnTo>
                  <a:lnTo>
                    <a:pt x="462381" y="137769"/>
                  </a:lnTo>
                  <a:lnTo>
                    <a:pt x="462381" y="104546"/>
                  </a:lnTo>
                  <a:close/>
                </a:path>
                <a:path w="895984" h="253364">
                  <a:moveTo>
                    <a:pt x="610514" y="207264"/>
                  </a:moveTo>
                  <a:lnTo>
                    <a:pt x="603110" y="166725"/>
                  </a:lnTo>
                  <a:lnTo>
                    <a:pt x="596493" y="130454"/>
                  </a:lnTo>
                  <a:lnTo>
                    <a:pt x="580872" y="44805"/>
                  </a:lnTo>
                  <a:lnTo>
                    <a:pt x="573036" y="1828"/>
                  </a:lnTo>
                  <a:lnTo>
                    <a:pt x="554431" y="1828"/>
                  </a:lnTo>
                  <a:lnTo>
                    <a:pt x="554431" y="130454"/>
                  </a:lnTo>
                  <a:lnTo>
                    <a:pt x="529437" y="130454"/>
                  </a:lnTo>
                  <a:lnTo>
                    <a:pt x="535533" y="91440"/>
                  </a:lnTo>
                  <a:lnTo>
                    <a:pt x="536143" y="87985"/>
                  </a:lnTo>
                  <a:lnTo>
                    <a:pt x="537260" y="80467"/>
                  </a:lnTo>
                  <a:lnTo>
                    <a:pt x="540512" y="57302"/>
                  </a:lnTo>
                  <a:lnTo>
                    <a:pt x="541731" y="49276"/>
                  </a:lnTo>
                  <a:lnTo>
                    <a:pt x="542544" y="44805"/>
                  </a:lnTo>
                  <a:lnTo>
                    <a:pt x="543153" y="44805"/>
                  </a:lnTo>
                  <a:lnTo>
                    <a:pt x="543839" y="49364"/>
                  </a:lnTo>
                  <a:lnTo>
                    <a:pt x="544677" y="55397"/>
                  </a:lnTo>
                  <a:lnTo>
                    <a:pt x="545668" y="62928"/>
                  </a:lnTo>
                  <a:lnTo>
                    <a:pt x="549262" y="91440"/>
                  </a:lnTo>
                  <a:lnTo>
                    <a:pt x="554431" y="130454"/>
                  </a:lnTo>
                  <a:lnTo>
                    <a:pt x="554431" y="1828"/>
                  </a:lnTo>
                  <a:lnTo>
                    <a:pt x="515721" y="1828"/>
                  </a:lnTo>
                  <a:lnTo>
                    <a:pt x="472135" y="207264"/>
                  </a:lnTo>
                  <a:lnTo>
                    <a:pt x="517855" y="207264"/>
                  </a:lnTo>
                  <a:lnTo>
                    <a:pt x="524878" y="166725"/>
                  </a:lnTo>
                  <a:lnTo>
                    <a:pt x="558088" y="166725"/>
                  </a:lnTo>
                  <a:lnTo>
                    <a:pt x="564794" y="207264"/>
                  </a:lnTo>
                  <a:lnTo>
                    <a:pt x="610514" y="207264"/>
                  </a:lnTo>
                  <a:close/>
                </a:path>
                <a:path w="895984" h="253364">
                  <a:moveTo>
                    <a:pt x="745540" y="1828"/>
                  </a:moveTo>
                  <a:lnTo>
                    <a:pt x="697687" y="1828"/>
                  </a:lnTo>
                  <a:lnTo>
                    <a:pt x="685495" y="81483"/>
                  </a:lnTo>
                  <a:lnTo>
                    <a:pt x="682447" y="110032"/>
                  </a:lnTo>
                  <a:lnTo>
                    <a:pt x="681228" y="110032"/>
                  </a:lnTo>
                  <a:lnTo>
                    <a:pt x="680313" y="103136"/>
                  </a:lnTo>
                  <a:lnTo>
                    <a:pt x="677570" y="87287"/>
                  </a:lnTo>
                  <a:lnTo>
                    <a:pt x="659269" y="1828"/>
                  </a:lnTo>
                  <a:lnTo>
                    <a:pt x="608685" y="1828"/>
                  </a:lnTo>
                  <a:lnTo>
                    <a:pt x="657453" y="146608"/>
                  </a:lnTo>
                  <a:lnTo>
                    <a:pt x="659079" y="150876"/>
                  </a:lnTo>
                  <a:lnTo>
                    <a:pt x="659180" y="154940"/>
                  </a:lnTo>
                  <a:lnTo>
                    <a:pt x="656336" y="162864"/>
                  </a:lnTo>
                  <a:lnTo>
                    <a:pt x="653986" y="166065"/>
                  </a:lnTo>
                  <a:lnTo>
                    <a:pt x="647496" y="170738"/>
                  </a:lnTo>
                  <a:lnTo>
                    <a:pt x="643928" y="171907"/>
                  </a:lnTo>
                  <a:lnTo>
                    <a:pt x="636219" y="171907"/>
                  </a:lnTo>
                  <a:lnTo>
                    <a:pt x="632460" y="171602"/>
                  </a:lnTo>
                  <a:lnTo>
                    <a:pt x="628802" y="170992"/>
                  </a:lnTo>
                  <a:lnTo>
                    <a:pt x="626960" y="209397"/>
                  </a:lnTo>
                  <a:lnTo>
                    <a:pt x="631240" y="210820"/>
                  </a:lnTo>
                  <a:lnTo>
                    <a:pt x="637438" y="211531"/>
                  </a:lnTo>
                  <a:lnTo>
                    <a:pt x="645566" y="211531"/>
                  </a:lnTo>
                  <a:lnTo>
                    <a:pt x="688543" y="185928"/>
                  </a:lnTo>
                  <a:lnTo>
                    <a:pt x="705853" y="143586"/>
                  </a:lnTo>
                  <a:lnTo>
                    <a:pt x="712622" y="121005"/>
                  </a:lnTo>
                  <a:lnTo>
                    <a:pt x="745540" y="1828"/>
                  </a:lnTo>
                  <a:close/>
                </a:path>
                <a:path w="895984" h="253364">
                  <a:moveTo>
                    <a:pt x="895819" y="167944"/>
                  </a:moveTo>
                  <a:lnTo>
                    <a:pt x="878738" y="167030"/>
                  </a:lnTo>
                  <a:lnTo>
                    <a:pt x="878738" y="166116"/>
                  </a:lnTo>
                  <a:lnTo>
                    <a:pt x="878738" y="42672"/>
                  </a:lnTo>
                  <a:lnTo>
                    <a:pt x="878738" y="1828"/>
                  </a:lnTo>
                  <a:lnTo>
                    <a:pt x="831811" y="1828"/>
                  </a:lnTo>
                  <a:lnTo>
                    <a:pt x="831811" y="42672"/>
                  </a:lnTo>
                  <a:lnTo>
                    <a:pt x="831811" y="166116"/>
                  </a:lnTo>
                  <a:lnTo>
                    <a:pt x="793089" y="166116"/>
                  </a:lnTo>
                  <a:lnTo>
                    <a:pt x="795540" y="157645"/>
                  </a:lnTo>
                  <a:lnTo>
                    <a:pt x="797737" y="148361"/>
                  </a:lnTo>
                  <a:lnTo>
                    <a:pt x="804976" y="95097"/>
                  </a:lnTo>
                  <a:lnTo>
                    <a:pt x="806196" y="63398"/>
                  </a:lnTo>
                  <a:lnTo>
                    <a:pt x="806196" y="42672"/>
                  </a:lnTo>
                  <a:lnTo>
                    <a:pt x="831811" y="42672"/>
                  </a:lnTo>
                  <a:lnTo>
                    <a:pt x="831811" y="1828"/>
                  </a:lnTo>
                  <a:lnTo>
                    <a:pt x="762914" y="1828"/>
                  </a:lnTo>
                  <a:lnTo>
                    <a:pt x="762914" y="56083"/>
                  </a:lnTo>
                  <a:lnTo>
                    <a:pt x="762546" y="72923"/>
                  </a:lnTo>
                  <a:lnTo>
                    <a:pt x="757123" y="122529"/>
                  </a:lnTo>
                  <a:lnTo>
                    <a:pt x="744321" y="167030"/>
                  </a:lnTo>
                  <a:lnTo>
                    <a:pt x="729386" y="167944"/>
                  </a:lnTo>
                  <a:lnTo>
                    <a:pt x="731215" y="252984"/>
                  </a:lnTo>
                  <a:lnTo>
                    <a:pt x="766572" y="252984"/>
                  </a:lnTo>
                  <a:lnTo>
                    <a:pt x="768400" y="207264"/>
                  </a:lnTo>
                  <a:lnTo>
                    <a:pt x="856792" y="207264"/>
                  </a:lnTo>
                  <a:lnTo>
                    <a:pt x="858621" y="252984"/>
                  </a:lnTo>
                  <a:lnTo>
                    <a:pt x="893978" y="252984"/>
                  </a:lnTo>
                  <a:lnTo>
                    <a:pt x="894969" y="207264"/>
                  </a:lnTo>
                  <a:lnTo>
                    <a:pt x="895819" y="167944"/>
                  </a:lnTo>
                  <a:close/>
                </a:path>
              </a:pathLst>
            </a:custGeom>
            <a:solidFill>
              <a:srgbClr val="00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773847" y="4661281"/>
              <a:ext cx="127711" cy="205435"/>
            </a:xfrm>
            <a:prstGeom prst="rect">
              <a:avLst/>
            </a:prstGeom>
          </p:spPr>
        </p:pic>
      </p:grpSp>
      <p:sp>
        <p:nvSpPr>
          <p:cNvPr id="73" name="object 73"/>
          <p:cNvSpPr/>
          <p:nvPr/>
        </p:nvSpPr>
        <p:spPr>
          <a:xfrm>
            <a:off x="9922281" y="4660976"/>
            <a:ext cx="119380" cy="205740"/>
          </a:xfrm>
          <a:custGeom>
            <a:avLst/>
            <a:gdLst/>
            <a:ahLst/>
            <a:cxnLst/>
            <a:rect l="l" t="t" r="r" b="b"/>
            <a:pathLst>
              <a:path w="119379" h="205739">
                <a:moveTo>
                  <a:pt x="118872" y="0"/>
                </a:moveTo>
                <a:lnTo>
                  <a:pt x="0" y="0"/>
                </a:lnTo>
                <a:lnTo>
                  <a:pt x="0" y="44450"/>
                </a:lnTo>
                <a:lnTo>
                  <a:pt x="35661" y="44450"/>
                </a:lnTo>
                <a:lnTo>
                  <a:pt x="35661" y="205740"/>
                </a:lnTo>
                <a:lnTo>
                  <a:pt x="82905" y="205740"/>
                </a:lnTo>
                <a:lnTo>
                  <a:pt x="82905" y="44450"/>
                </a:lnTo>
                <a:lnTo>
                  <a:pt x="118872" y="44450"/>
                </a:lnTo>
                <a:lnTo>
                  <a:pt x="118872" y="0"/>
                </a:lnTo>
                <a:close/>
              </a:path>
            </a:pathLst>
          </a:custGeom>
          <a:solidFill>
            <a:srgbClr val="00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object 7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417800" y="4953381"/>
            <a:ext cx="127711" cy="205435"/>
          </a:xfrm>
          <a:prstGeom prst="rect">
            <a:avLst/>
          </a:prstGeom>
        </p:spPr>
      </p:pic>
      <p:grpSp>
        <p:nvGrpSpPr>
          <p:cNvPr id="75" name="object 75"/>
          <p:cNvGrpSpPr/>
          <p:nvPr/>
        </p:nvGrpSpPr>
        <p:grpSpPr>
          <a:xfrm>
            <a:off x="8629335" y="4950940"/>
            <a:ext cx="721360" cy="210820"/>
            <a:chOff x="8629335" y="4950940"/>
            <a:chExt cx="721360" cy="210820"/>
          </a:xfrm>
        </p:grpSpPr>
        <p:sp>
          <p:nvSpPr>
            <p:cNvPr id="76" name="object 76"/>
            <p:cNvSpPr/>
            <p:nvPr/>
          </p:nvSpPr>
          <p:spPr>
            <a:xfrm>
              <a:off x="8629333" y="4953381"/>
              <a:ext cx="128905" cy="205740"/>
            </a:xfrm>
            <a:custGeom>
              <a:avLst/>
              <a:gdLst/>
              <a:ahLst/>
              <a:cxnLst/>
              <a:rect l="l" t="t" r="r" b="b"/>
              <a:pathLst>
                <a:path w="128904" h="205739">
                  <a:moveTo>
                    <a:pt x="128625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205740"/>
                  </a:lnTo>
                  <a:lnTo>
                    <a:pt x="47244" y="205740"/>
                  </a:lnTo>
                  <a:lnTo>
                    <a:pt x="47244" y="40640"/>
                  </a:lnTo>
                  <a:lnTo>
                    <a:pt x="81368" y="40640"/>
                  </a:lnTo>
                  <a:lnTo>
                    <a:pt x="81368" y="205740"/>
                  </a:lnTo>
                  <a:lnTo>
                    <a:pt x="128625" y="205740"/>
                  </a:lnTo>
                  <a:lnTo>
                    <a:pt x="128625" y="40640"/>
                  </a:lnTo>
                  <a:lnTo>
                    <a:pt x="128625" y="0"/>
                  </a:lnTo>
                  <a:close/>
                </a:path>
              </a:pathLst>
            </a:custGeom>
            <a:solidFill>
              <a:srgbClr val="00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792404" y="4952466"/>
              <a:ext cx="256330" cy="20634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069771" y="4950940"/>
              <a:ext cx="280925" cy="210312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43486" y="5393830"/>
            <a:ext cx="3366411" cy="2716288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21671" y="535962"/>
            <a:ext cx="111353" cy="163258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1226257" y="535266"/>
            <a:ext cx="470534" cy="161290"/>
            <a:chOff x="1226257" y="535266"/>
            <a:chExt cx="470534" cy="161290"/>
          </a:xfrm>
        </p:grpSpPr>
        <p:sp>
          <p:nvSpPr>
            <p:cNvPr id="82" name="object 82"/>
            <p:cNvSpPr/>
            <p:nvPr/>
          </p:nvSpPr>
          <p:spPr>
            <a:xfrm>
              <a:off x="1226248" y="535698"/>
              <a:ext cx="133350" cy="160020"/>
            </a:xfrm>
            <a:custGeom>
              <a:avLst/>
              <a:gdLst/>
              <a:ahLst/>
              <a:cxnLst/>
              <a:rect l="l" t="t" r="r" b="b"/>
              <a:pathLst>
                <a:path w="133350" h="160020">
                  <a:moveTo>
                    <a:pt x="133083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44780"/>
                  </a:lnTo>
                  <a:lnTo>
                    <a:pt x="0" y="160020"/>
                  </a:lnTo>
                  <a:lnTo>
                    <a:pt x="41846" y="160020"/>
                  </a:lnTo>
                  <a:lnTo>
                    <a:pt x="41846" y="144780"/>
                  </a:lnTo>
                  <a:lnTo>
                    <a:pt x="41846" y="38100"/>
                  </a:lnTo>
                  <a:lnTo>
                    <a:pt x="91249" y="38100"/>
                  </a:lnTo>
                  <a:lnTo>
                    <a:pt x="91249" y="144780"/>
                  </a:lnTo>
                  <a:lnTo>
                    <a:pt x="91249" y="160020"/>
                  </a:lnTo>
                  <a:lnTo>
                    <a:pt x="133083" y="160020"/>
                  </a:lnTo>
                  <a:lnTo>
                    <a:pt x="133083" y="144780"/>
                  </a:lnTo>
                  <a:lnTo>
                    <a:pt x="133083" y="17868"/>
                  </a:lnTo>
                  <a:lnTo>
                    <a:pt x="113423" y="17868"/>
                  </a:lnTo>
                  <a:lnTo>
                    <a:pt x="113423" y="144780"/>
                  </a:lnTo>
                  <a:lnTo>
                    <a:pt x="111137" y="144780"/>
                  </a:lnTo>
                  <a:lnTo>
                    <a:pt x="111137" y="38100"/>
                  </a:lnTo>
                  <a:lnTo>
                    <a:pt x="111137" y="20320"/>
                  </a:lnTo>
                  <a:lnTo>
                    <a:pt x="21958" y="20320"/>
                  </a:lnTo>
                  <a:lnTo>
                    <a:pt x="21958" y="38100"/>
                  </a:lnTo>
                  <a:lnTo>
                    <a:pt x="21958" y="144780"/>
                  </a:lnTo>
                  <a:lnTo>
                    <a:pt x="19443" y="144780"/>
                  </a:lnTo>
                  <a:lnTo>
                    <a:pt x="19443" y="17780"/>
                  </a:lnTo>
                  <a:lnTo>
                    <a:pt x="133083" y="17780"/>
                  </a:lnTo>
                  <a:lnTo>
                    <a:pt x="133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00229" y="535955"/>
              <a:ext cx="125578" cy="16007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59093" y="535266"/>
              <a:ext cx="137655" cy="160985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1730782" y="535266"/>
            <a:ext cx="387350" cy="161290"/>
            <a:chOff x="1730782" y="535266"/>
            <a:chExt cx="387350" cy="161290"/>
          </a:xfrm>
        </p:grpSpPr>
        <p:pic>
          <p:nvPicPr>
            <p:cNvPr id="86" name="object 8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97194" y="535266"/>
              <a:ext cx="137655" cy="16098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30782" y="535963"/>
              <a:ext cx="125526" cy="160058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2075954" y="535698"/>
              <a:ext cx="41910" cy="160020"/>
            </a:xfrm>
            <a:custGeom>
              <a:avLst/>
              <a:gdLst/>
              <a:ahLst/>
              <a:cxnLst/>
              <a:rect l="l" t="t" r="r" b="b"/>
              <a:pathLst>
                <a:path w="41910" h="160020">
                  <a:moveTo>
                    <a:pt x="4184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144780"/>
                  </a:lnTo>
                  <a:lnTo>
                    <a:pt x="0" y="160020"/>
                  </a:lnTo>
                  <a:lnTo>
                    <a:pt x="41846" y="160020"/>
                  </a:lnTo>
                  <a:lnTo>
                    <a:pt x="41846" y="144780"/>
                  </a:lnTo>
                  <a:lnTo>
                    <a:pt x="19443" y="144780"/>
                  </a:lnTo>
                  <a:lnTo>
                    <a:pt x="19443" y="15240"/>
                  </a:lnTo>
                  <a:lnTo>
                    <a:pt x="41846" y="15240"/>
                  </a:lnTo>
                  <a:lnTo>
                    <a:pt x="41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/>
          <p:nvPr/>
        </p:nvSpPr>
        <p:spPr>
          <a:xfrm>
            <a:off x="2167204" y="632218"/>
            <a:ext cx="41910" cy="63500"/>
          </a:xfrm>
          <a:custGeom>
            <a:avLst/>
            <a:gdLst/>
            <a:ahLst/>
            <a:cxnLst/>
            <a:rect l="l" t="t" r="r" b="b"/>
            <a:pathLst>
              <a:path w="41910" h="63500">
                <a:moveTo>
                  <a:pt x="41833" y="48260"/>
                </a:moveTo>
                <a:lnTo>
                  <a:pt x="19888" y="48260"/>
                </a:lnTo>
                <a:lnTo>
                  <a:pt x="19888" y="0"/>
                </a:lnTo>
                <a:lnTo>
                  <a:pt x="0" y="0"/>
                </a:lnTo>
                <a:lnTo>
                  <a:pt x="0" y="48260"/>
                </a:lnTo>
                <a:lnTo>
                  <a:pt x="0" y="63500"/>
                </a:lnTo>
                <a:lnTo>
                  <a:pt x="41833" y="63500"/>
                </a:lnTo>
                <a:lnTo>
                  <a:pt x="41833" y="48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097913" y="535698"/>
            <a:ext cx="111125" cy="144780"/>
          </a:xfrm>
          <a:custGeom>
            <a:avLst/>
            <a:gdLst/>
            <a:ahLst/>
            <a:cxnLst/>
            <a:rect l="l" t="t" r="r" b="b"/>
            <a:pathLst>
              <a:path w="111125" h="144779">
                <a:moveTo>
                  <a:pt x="89179" y="78740"/>
                </a:moveTo>
                <a:lnTo>
                  <a:pt x="0" y="78740"/>
                </a:lnTo>
                <a:lnTo>
                  <a:pt x="0" y="96520"/>
                </a:lnTo>
                <a:lnTo>
                  <a:pt x="0" y="144780"/>
                </a:lnTo>
                <a:lnTo>
                  <a:pt x="19888" y="144780"/>
                </a:lnTo>
                <a:lnTo>
                  <a:pt x="19888" y="96520"/>
                </a:lnTo>
                <a:lnTo>
                  <a:pt x="89179" y="96520"/>
                </a:lnTo>
                <a:lnTo>
                  <a:pt x="89179" y="78740"/>
                </a:lnTo>
                <a:close/>
              </a:path>
              <a:path w="111125" h="144779">
                <a:moveTo>
                  <a:pt x="111125" y="15582"/>
                </a:moveTo>
                <a:lnTo>
                  <a:pt x="91465" y="15582"/>
                </a:lnTo>
                <a:lnTo>
                  <a:pt x="91465" y="144780"/>
                </a:lnTo>
                <a:lnTo>
                  <a:pt x="111125" y="144780"/>
                </a:lnTo>
                <a:lnTo>
                  <a:pt x="111125" y="15582"/>
                </a:lnTo>
                <a:close/>
              </a:path>
              <a:path w="111125" h="144779">
                <a:moveTo>
                  <a:pt x="111125" y="0"/>
                </a:moveTo>
                <a:lnTo>
                  <a:pt x="69291" y="0"/>
                </a:lnTo>
                <a:lnTo>
                  <a:pt x="69291" y="15240"/>
                </a:lnTo>
                <a:lnTo>
                  <a:pt x="69291" y="58420"/>
                </a:lnTo>
                <a:lnTo>
                  <a:pt x="19888" y="58420"/>
                </a:lnTo>
                <a:lnTo>
                  <a:pt x="19888" y="15240"/>
                </a:lnTo>
                <a:lnTo>
                  <a:pt x="0" y="15240"/>
                </a:lnTo>
                <a:lnTo>
                  <a:pt x="0" y="58420"/>
                </a:lnTo>
                <a:lnTo>
                  <a:pt x="0" y="76200"/>
                </a:lnTo>
                <a:lnTo>
                  <a:pt x="89179" y="76200"/>
                </a:lnTo>
                <a:lnTo>
                  <a:pt x="89179" y="58420"/>
                </a:lnTo>
                <a:lnTo>
                  <a:pt x="89179" y="15240"/>
                </a:lnTo>
                <a:lnTo>
                  <a:pt x="111125" y="15240"/>
                </a:lnTo>
                <a:lnTo>
                  <a:pt x="111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" name="object 91"/>
          <p:cNvGrpSpPr/>
          <p:nvPr/>
        </p:nvGrpSpPr>
        <p:grpSpPr>
          <a:xfrm>
            <a:off x="2313012" y="533209"/>
            <a:ext cx="1408430" cy="166370"/>
            <a:chOff x="2313012" y="533209"/>
            <a:chExt cx="1408430" cy="166370"/>
          </a:xfrm>
        </p:grpSpPr>
        <p:sp>
          <p:nvSpPr>
            <p:cNvPr id="92" name="object 92"/>
            <p:cNvSpPr/>
            <p:nvPr/>
          </p:nvSpPr>
          <p:spPr>
            <a:xfrm>
              <a:off x="2313012" y="535698"/>
              <a:ext cx="133350" cy="160020"/>
            </a:xfrm>
            <a:custGeom>
              <a:avLst/>
              <a:gdLst/>
              <a:ahLst/>
              <a:cxnLst/>
              <a:rect l="l" t="t" r="r" b="b"/>
              <a:pathLst>
                <a:path w="133350" h="160020">
                  <a:moveTo>
                    <a:pt x="133083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44780"/>
                  </a:lnTo>
                  <a:lnTo>
                    <a:pt x="0" y="160020"/>
                  </a:lnTo>
                  <a:lnTo>
                    <a:pt x="41846" y="160020"/>
                  </a:lnTo>
                  <a:lnTo>
                    <a:pt x="41846" y="144780"/>
                  </a:lnTo>
                  <a:lnTo>
                    <a:pt x="41846" y="38100"/>
                  </a:lnTo>
                  <a:lnTo>
                    <a:pt x="91249" y="38100"/>
                  </a:lnTo>
                  <a:lnTo>
                    <a:pt x="91249" y="144780"/>
                  </a:lnTo>
                  <a:lnTo>
                    <a:pt x="91249" y="160020"/>
                  </a:lnTo>
                  <a:lnTo>
                    <a:pt x="133083" y="160020"/>
                  </a:lnTo>
                  <a:lnTo>
                    <a:pt x="133083" y="144780"/>
                  </a:lnTo>
                  <a:lnTo>
                    <a:pt x="133083" y="17868"/>
                  </a:lnTo>
                  <a:lnTo>
                    <a:pt x="113423" y="17868"/>
                  </a:lnTo>
                  <a:lnTo>
                    <a:pt x="113423" y="144780"/>
                  </a:lnTo>
                  <a:lnTo>
                    <a:pt x="111137" y="144780"/>
                  </a:lnTo>
                  <a:lnTo>
                    <a:pt x="111137" y="38100"/>
                  </a:lnTo>
                  <a:lnTo>
                    <a:pt x="111137" y="20320"/>
                  </a:lnTo>
                  <a:lnTo>
                    <a:pt x="21958" y="20320"/>
                  </a:lnTo>
                  <a:lnTo>
                    <a:pt x="21958" y="38100"/>
                  </a:lnTo>
                  <a:lnTo>
                    <a:pt x="21958" y="144780"/>
                  </a:lnTo>
                  <a:lnTo>
                    <a:pt x="19443" y="144780"/>
                  </a:lnTo>
                  <a:lnTo>
                    <a:pt x="19443" y="17780"/>
                  </a:lnTo>
                  <a:lnTo>
                    <a:pt x="133083" y="17780"/>
                  </a:lnTo>
                  <a:lnTo>
                    <a:pt x="133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477143" y="533209"/>
              <a:ext cx="164185" cy="16618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662541" y="534123"/>
              <a:ext cx="454953" cy="163499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3139846" y="535698"/>
              <a:ext cx="133350" cy="160020"/>
            </a:xfrm>
            <a:custGeom>
              <a:avLst/>
              <a:gdLst/>
              <a:ahLst/>
              <a:cxnLst/>
              <a:rect l="l" t="t" r="r" b="b"/>
              <a:pathLst>
                <a:path w="133350" h="160020">
                  <a:moveTo>
                    <a:pt x="133096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44780"/>
                  </a:lnTo>
                  <a:lnTo>
                    <a:pt x="0" y="160020"/>
                  </a:lnTo>
                  <a:lnTo>
                    <a:pt x="41846" y="160020"/>
                  </a:lnTo>
                  <a:lnTo>
                    <a:pt x="41846" y="144780"/>
                  </a:lnTo>
                  <a:lnTo>
                    <a:pt x="41846" y="38100"/>
                  </a:lnTo>
                  <a:lnTo>
                    <a:pt x="91249" y="38100"/>
                  </a:lnTo>
                  <a:lnTo>
                    <a:pt x="91249" y="144780"/>
                  </a:lnTo>
                  <a:lnTo>
                    <a:pt x="91249" y="160020"/>
                  </a:lnTo>
                  <a:lnTo>
                    <a:pt x="133096" y="160020"/>
                  </a:lnTo>
                  <a:lnTo>
                    <a:pt x="133096" y="144780"/>
                  </a:lnTo>
                  <a:lnTo>
                    <a:pt x="133096" y="17868"/>
                  </a:lnTo>
                  <a:lnTo>
                    <a:pt x="113423" y="17868"/>
                  </a:lnTo>
                  <a:lnTo>
                    <a:pt x="113423" y="144780"/>
                  </a:lnTo>
                  <a:lnTo>
                    <a:pt x="111137" y="144780"/>
                  </a:lnTo>
                  <a:lnTo>
                    <a:pt x="111137" y="38100"/>
                  </a:lnTo>
                  <a:lnTo>
                    <a:pt x="111137" y="20320"/>
                  </a:lnTo>
                  <a:lnTo>
                    <a:pt x="21958" y="20320"/>
                  </a:lnTo>
                  <a:lnTo>
                    <a:pt x="21958" y="38100"/>
                  </a:lnTo>
                  <a:lnTo>
                    <a:pt x="21958" y="144780"/>
                  </a:lnTo>
                  <a:lnTo>
                    <a:pt x="19456" y="144780"/>
                  </a:lnTo>
                  <a:lnTo>
                    <a:pt x="19456" y="17780"/>
                  </a:lnTo>
                  <a:lnTo>
                    <a:pt x="133096" y="17780"/>
                  </a:lnTo>
                  <a:lnTo>
                    <a:pt x="133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293696" y="533902"/>
              <a:ext cx="276631" cy="162115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595670" y="535953"/>
              <a:ext cx="125581" cy="160070"/>
            </a:xfrm>
            <a:prstGeom prst="rect">
              <a:avLst/>
            </a:prstGeom>
          </p:spPr>
        </p:pic>
      </p:grpSp>
      <p:sp>
        <p:nvSpPr>
          <p:cNvPr id="98" name="object 98"/>
          <p:cNvSpPr/>
          <p:nvPr/>
        </p:nvSpPr>
        <p:spPr>
          <a:xfrm>
            <a:off x="1441373" y="723417"/>
            <a:ext cx="41910" cy="160020"/>
          </a:xfrm>
          <a:custGeom>
            <a:avLst/>
            <a:gdLst/>
            <a:ahLst/>
            <a:cxnLst/>
            <a:rect l="l" t="t" r="r" b="b"/>
            <a:pathLst>
              <a:path w="41909" h="160019">
                <a:moveTo>
                  <a:pt x="41846" y="0"/>
                </a:moveTo>
                <a:lnTo>
                  <a:pt x="0" y="0"/>
                </a:lnTo>
                <a:lnTo>
                  <a:pt x="0" y="15240"/>
                </a:lnTo>
                <a:lnTo>
                  <a:pt x="0" y="144780"/>
                </a:lnTo>
                <a:lnTo>
                  <a:pt x="0" y="160020"/>
                </a:lnTo>
                <a:lnTo>
                  <a:pt x="41846" y="160020"/>
                </a:lnTo>
                <a:lnTo>
                  <a:pt x="41846" y="144780"/>
                </a:lnTo>
                <a:lnTo>
                  <a:pt x="19443" y="144780"/>
                </a:lnTo>
                <a:lnTo>
                  <a:pt x="19443" y="15240"/>
                </a:lnTo>
                <a:lnTo>
                  <a:pt x="41846" y="15240"/>
                </a:lnTo>
                <a:lnTo>
                  <a:pt x="418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32623" y="819937"/>
            <a:ext cx="41910" cy="63500"/>
          </a:xfrm>
          <a:custGeom>
            <a:avLst/>
            <a:gdLst/>
            <a:ahLst/>
            <a:cxnLst/>
            <a:rect l="l" t="t" r="r" b="b"/>
            <a:pathLst>
              <a:path w="41909" h="63500">
                <a:moveTo>
                  <a:pt x="41833" y="48260"/>
                </a:moveTo>
                <a:lnTo>
                  <a:pt x="19888" y="48260"/>
                </a:lnTo>
                <a:lnTo>
                  <a:pt x="19888" y="0"/>
                </a:lnTo>
                <a:lnTo>
                  <a:pt x="0" y="0"/>
                </a:lnTo>
                <a:lnTo>
                  <a:pt x="0" y="48260"/>
                </a:lnTo>
                <a:lnTo>
                  <a:pt x="0" y="63500"/>
                </a:lnTo>
                <a:lnTo>
                  <a:pt x="41833" y="63500"/>
                </a:lnTo>
                <a:lnTo>
                  <a:pt x="41833" y="48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100"/>
          <p:cNvGrpSpPr/>
          <p:nvPr/>
        </p:nvGrpSpPr>
        <p:grpSpPr>
          <a:xfrm>
            <a:off x="1463334" y="721623"/>
            <a:ext cx="294005" cy="162560"/>
            <a:chOff x="1463334" y="721623"/>
            <a:chExt cx="294005" cy="162560"/>
          </a:xfrm>
        </p:grpSpPr>
        <p:sp>
          <p:nvSpPr>
            <p:cNvPr id="101" name="object 101"/>
            <p:cNvSpPr/>
            <p:nvPr/>
          </p:nvSpPr>
          <p:spPr>
            <a:xfrm>
              <a:off x="1463332" y="723417"/>
              <a:ext cx="111125" cy="144780"/>
            </a:xfrm>
            <a:custGeom>
              <a:avLst/>
              <a:gdLst/>
              <a:ahLst/>
              <a:cxnLst/>
              <a:rect l="l" t="t" r="r" b="b"/>
              <a:pathLst>
                <a:path w="111125" h="144780">
                  <a:moveTo>
                    <a:pt x="89179" y="78740"/>
                  </a:moveTo>
                  <a:lnTo>
                    <a:pt x="0" y="78740"/>
                  </a:lnTo>
                  <a:lnTo>
                    <a:pt x="0" y="96520"/>
                  </a:lnTo>
                  <a:lnTo>
                    <a:pt x="0" y="144780"/>
                  </a:lnTo>
                  <a:lnTo>
                    <a:pt x="19888" y="144780"/>
                  </a:lnTo>
                  <a:lnTo>
                    <a:pt x="19888" y="96520"/>
                  </a:lnTo>
                  <a:lnTo>
                    <a:pt x="89179" y="96520"/>
                  </a:lnTo>
                  <a:lnTo>
                    <a:pt x="89179" y="78740"/>
                  </a:lnTo>
                  <a:close/>
                </a:path>
                <a:path w="111125" h="144780">
                  <a:moveTo>
                    <a:pt x="111125" y="15582"/>
                  </a:moveTo>
                  <a:lnTo>
                    <a:pt x="91465" y="15582"/>
                  </a:lnTo>
                  <a:lnTo>
                    <a:pt x="91465" y="144780"/>
                  </a:lnTo>
                  <a:lnTo>
                    <a:pt x="111125" y="144780"/>
                  </a:lnTo>
                  <a:lnTo>
                    <a:pt x="111125" y="15582"/>
                  </a:lnTo>
                  <a:close/>
                </a:path>
                <a:path w="111125" h="144780">
                  <a:moveTo>
                    <a:pt x="111125" y="0"/>
                  </a:moveTo>
                  <a:lnTo>
                    <a:pt x="69291" y="0"/>
                  </a:lnTo>
                  <a:lnTo>
                    <a:pt x="69291" y="15240"/>
                  </a:lnTo>
                  <a:lnTo>
                    <a:pt x="69291" y="58420"/>
                  </a:lnTo>
                  <a:lnTo>
                    <a:pt x="19888" y="58420"/>
                  </a:lnTo>
                  <a:lnTo>
                    <a:pt x="19888" y="15240"/>
                  </a:lnTo>
                  <a:lnTo>
                    <a:pt x="0" y="15240"/>
                  </a:lnTo>
                  <a:lnTo>
                    <a:pt x="0" y="58420"/>
                  </a:lnTo>
                  <a:lnTo>
                    <a:pt x="0" y="76200"/>
                  </a:lnTo>
                  <a:lnTo>
                    <a:pt x="89179" y="76200"/>
                  </a:lnTo>
                  <a:lnTo>
                    <a:pt x="89179" y="58420"/>
                  </a:lnTo>
                  <a:lnTo>
                    <a:pt x="89179" y="15240"/>
                  </a:lnTo>
                  <a:lnTo>
                    <a:pt x="111125" y="15240"/>
                  </a:lnTo>
                  <a:lnTo>
                    <a:pt x="111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95221" y="721623"/>
              <a:ext cx="161899" cy="162115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1841191" y="720930"/>
            <a:ext cx="1481455" cy="166370"/>
            <a:chOff x="1841191" y="720930"/>
            <a:chExt cx="1481455" cy="166370"/>
          </a:xfrm>
        </p:grpSpPr>
        <p:sp>
          <p:nvSpPr>
            <p:cNvPr id="104" name="object 104"/>
            <p:cNvSpPr/>
            <p:nvPr/>
          </p:nvSpPr>
          <p:spPr>
            <a:xfrm>
              <a:off x="1841182" y="723417"/>
              <a:ext cx="133350" cy="160020"/>
            </a:xfrm>
            <a:custGeom>
              <a:avLst/>
              <a:gdLst/>
              <a:ahLst/>
              <a:cxnLst/>
              <a:rect l="l" t="t" r="r" b="b"/>
              <a:pathLst>
                <a:path w="133350" h="160019">
                  <a:moveTo>
                    <a:pt x="133083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44780"/>
                  </a:lnTo>
                  <a:lnTo>
                    <a:pt x="0" y="160020"/>
                  </a:lnTo>
                  <a:lnTo>
                    <a:pt x="41846" y="160020"/>
                  </a:lnTo>
                  <a:lnTo>
                    <a:pt x="41846" y="144780"/>
                  </a:lnTo>
                  <a:lnTo>
                    <a:pt x="41846" y="38100"/>
                  </a:lnTo>
                  <a:lnTo>
                    <a:pt x="91249" y="38100"/>
                  </a:lnTo>
                  <a:lnTo>
                    <a:pt x="91249" y="144780"/>
                  </a:lnTo>
                  <a:lnTo>
                    <a:pt x="91249" y="160020"/>
                  </a:lnTo>
                  <a:lnTo>
                    <a:pt x="133083" y="160020"/>
                  </a:lnTo>
                  <a:lnTo>
                    <a:pt x="133083" y="144780"/>
                  </a:lnTo>
                  <a:lnTo>
                    <a:pt x="133083" y="17868"/>
                  </a:lnTo>
                  <a:lnTo>
                    <a:pt x="113423" y="17868"/>
                  </a:lnTo>
                  <a:lnTo>
                    <a:pt x="113423" y="144780"/>
                  </a:lnTo>
                  <a:lnTo>
                    <a:pt x="111137" y="144780"/>
                  </a:lnTo>
                  <a:lnTo>
                    <a:pt x="111137" y="38100"/>
                  </a:lnTo>
                  <a:lnTo>
                    <a:pt x="111137" y="20320"/>
                  </a:lnTo>
                  <a:lnTo>
                    <a:pt x="21958" y="20320"/>
                  </a:lnTo>
                  <a:lnTo>
                    <a:pt x="21958" y="38100"/>
                  </a:lnTo>
                  <a:lnTo>
                    <a:pt x="21958" y="144780"/>
                  </a:lnTo>
                  <a:lnTo>
                    <a:pt x="19443" y="144780"/>
                  </a:lnTo>
                  <a:lnTo>
                    <a:pt x="19443" y="17780"/>
                  </a:lnTo>
                  <a:lnTo>
                    <a:pt x="133083" y="17780"/>
                  </a:lnTo>
                  <a:lnTo>
                    <a:pt x="133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015162" y="723678"/>
              <a:ext cx="125578" cy="16007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63965" y="720930"/>
              <a:ext cx="164185" cy="166182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2358961" y="724319"/>
              <a:ext cx="99695" cy="160020"/>
            </a:xfrm>
            <a:custGeom>
              <a:avLst/>
              <a:gdLst/>
              <a:ahLst/>
              <a:cxnLst/>
              <a:rect l="l" t="t" r="r" b="b"/>
              <a:pathLst>
                <a:path w="99694" h="160019">
                  <a:moveTo>
                    <a:pt x="99695" y="0"/>
                  </a:moveTo>
                  <a:lnTo>
                    <a:pt x="84378" y="0"/>
                  </a:lnTo>
                  <a:lnTo>
                    <a:pt x="84378" y="16510"/>
                  </a:lnTo>
                  <a:lnTo>
                    <a:pt x="84378" y="19050"/>
                  </a:lnTo>
                  <a:lnTo>
                    <a:pt x="21945" y="19050"/>
                  </a:lnTo>
                  <a:lnTo>
                    <a:pt x="21945" y="35560"/>
                  </a:lnTo>
                  <a:lnTo>
                    <a:pt x="21945" y="143510"/>
                  </a:lnTo>
                  <a:lnTo>
                    <a:pt x="19431" y="143510"/>
                  </a:lnTo>
                  <a:lnTo>
                    <a:pt x="19431" y="16510"/>
                  </a:lnTo>
                  <a:lnTo>
                    <a:pt x="84378" y="16510"/>
                  </a:lnTo>
                  <a:lnTo>
                    <a:pt x="84378" y="0"/>
                  </a:lnTo>
                  <a:lnTo>
                    <a:pt x="0" y="0"/>
                  </a:lnTo>
                  <a:lnTo>
                    <a:pt x="0" y="16510"/>
                  </a:lnTo>
                  <a:lnTo>
                    <a:pt x="0" y="143510"/>
                  </a:lnTo>
                  <a:lnTo>
                    <a:pt x="0" y="160020"/>
                  </a:lnTo>
                  <a:lnTo>
                    <a:pt x="41617" y="160020"/>
                  </a:lnTo>
                  <a:lnTo>
                    <a:pt x="41617" y="143510"/>
                  </a:lnTo>
                  <a:lnTo>
                    <a:pt x="41617" y="35560"/>
                  </a:lnTo>
                  <a:lnTo>
                    <a:pt x="99695" y="35560"/>
                  </a:lnTo>
                  <a:lnTo>
                    <a:pt x="99695" y="19050"/>
                  </a:lnTo>
                  <a:lnTo>
                    <a:pt x="99695" y="16510"/>
                  </a:lnTo>
                  <a:lnTo>
                    <a:pt x="99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487208" y="721623"/>
              <a:ext cx="290823" cy="162125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798787" y="723226"/>
              <a:ext cx="156184" cy="160515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995377" y="723226"/>
              <a:ext cx="156184" cy="16051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173226" y="723679"/>
              <a:ext cx="148856" cy="160058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926914" y="908661"/>
            <a:ext cx="604520" cy="165735"/>
            <a:chOff x="926914" y="908661"/>
            <a:chExt cx="604520" cy="165735"/>
          </a:xfrm>
        </p:grpSpPr>
        <p:sp>
          <p:nvSpPr>
            <p:cNvPr id="113" name="object 113"/>
            <p:cNvSpPr/>
            <p:nvPr/>
          </p:nvSpPr>
          <p:spPr>
            <a:xfrm>
              <a:off x="926914" y="913237"/>
              <a:ext cx="53975" cy="55244"/>
            </a:xfrm>
            <a:custGeom>
              <a:avLst/>
              <a:gdLst/>
              <a:ahLst/>
              <a:cxnLst/>
              <a:rect l="l" t="t" r="r" b="b"/>
              <a:pathLst>
                <a:path w="53975" h="55244">
                  <a:moveTo>
                    <a:pt x="53962" y="0"/>
                  </a:moveTo>
                  <a:lnTo>
                    <a:pt x="34074" y="0"/>
                  </a:lnTo>
                  <a:lnTo>
                    <a:pt x="37960" y="54876"/>
                  </a:lnTo>
                  <a:lnTo>
                    <a:pt x="50076" y="54876"/>
                  </a:lnTo>
                  <a:lnTo>
                    <a:pt x="53962" y="0"/>
                  </a:lnTo>
                  <a:close/>
                </a:path>
                <a:path w="53975" h="55244">
                  <a:moveTo>
                    <a:pt x="19888" y="0"/>
                  </a:moveTo>
                  <a:lnTo>
                    <a:pt x="0" y="0"/>
                  </a:lnTo>
                  <a:lnTo>
                    <a:pt x="3657" y="54876"/>
                  </a:lnTo>
                  <a:lnTo>
                    <a:pt x="16001" y="54876"/>
                  </a:lnTo>
                  <a:lnTo>
                    <a:pt x="19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12635" y="911406"/>
              <a:ext cx="125581" cy="16007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71508" y="910716"/>
              <a:ext cx="137655" cy="160985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40450" y="908661"/>
              <a:ext cx="117297" cy="165557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489024" y="911148"/>
              <a:ext cx="41910" cy="160020"/>
            </a:xfrm>
            <a:custGeom>
              <a:avLst/>
              <a:gdLst/>
              <a:ahLst/>
              <a:cxnLst/>
              <a:rect l="l" t="t" r="r" b="b"/>
              <a:pathLst>
                <a:path w="41909" h="160019">
                  <a:moveTo>
                    <a:pt x="4184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144780"/>
                  </a:lnTo>
                  <a:lnTo>
                    <a:pt x="0" y="160020"/>
                  </a:lnTo>
                  <a:lnTo>
                    <a:pt x="41846" y="160020"/>
                  </a:lnTo>
                  <a:lnTo>
                    <a:pt x="41846" y="144780"/>
                  </a:lnTo>
                  <a:lnTo>
                    <a:pt x="19443" y="144780"/>
                  </a:lnTo>
                  <a:lnTo>
                    <a:pt x="19443" y="15240"/>
                  </a:lnTo>
                  <a:lnTo>
                    <a:pt x="41846" y="15240"/>
                  </a:lnTo>
                  <a:lnTo>
                    <a:pt x="41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/>
          <p:nvPr/>
        </p:nvSpPr>
        <p:spPr>
          <a:xfrm>
            <a:off x="1580273" y="1007668"/>
            <a:ext cx="41910" cy="63500"/>
          </a:xfrm>
          <a:custGeom>
            <a:avLst/>
            <a:gdLst/>
            <a:ahLst/>
            <a:cxnLst/>
            <a:rect l="l" t="t" r="r" b="b"/>
            <a:pathLst>
              <a:path w="41909" h="63500">
                <a:moveTo>
                  <a:pt x="41833" y="48260"/>
                </a:moveTo>
                <a:lnTo>
                  <a:pt x="19888" y="48260"/>
                </a:lnTo>
                <a:lnTo>
                  <a:pt x="19888" y="0"/>
                </a:lnTo>
                <a:lnTo>
                  <a:pt x="0" y="0"/>
                </a:lnTo>
                <a:lnTo>
                  <a:pt x="0" y="48260"/>
                </a:lnTo>
                <a:lnTo>
                  <a:pt x="0" y="63500"/>
                </a:lnTo>
                <a:lnTo>
                  <a:pt x="41833" y="63500"/>
                </a:lnTo>
                <a:lnTo>
                  <a:pt x="41833" y="48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10982" y="909358"/>
            <a:ext cx="1095375" cy="180340"/>
          </a:xfrm>
          <a:custGeom>
            <a:avLst/>
            <a:gdLst/>
            <a:ahLst/>
            <a:cxnLst/>
            <a:rect l="l" t="t" r="r" b="b"/>
            <a:pathLst>
              <a:path w="1095375" h="180340">
                <a:moveTo>
                  <a:pt x="89179" y="80530"/>
                </a:moveTo>
                <a:lnTo>
                  <a:pt x="0" y="80530"/>
                </a:lnTo>
                <a:lnTo>
                  <a:pt x="0" y="98310"/>
                </a:lnTo>
                <a:lnTo>
                  <a:pt x="0" y="146570"/>
                </a:lnTo>
                <a:lnTo>
                  <a:pt x="19888" y="146570"/>
                </a:lnTo>
                <a:lnTo>
                  <a:pt x="19888" y="98310"/>
                </a:lnTo>
                <a:lnTo>
                  <a:pt x="89179" y="98310"/>
                </a:lnTo>
                <a:lnTo>
                  <a:pt x="89179" y="80530"/>
                </a:lnTo>
                <a:close/>
              </a:path>
              <a:path w="1095375" h="180340">
                <a:moveTo>
                  <a:pt x="111125" y="17373"/>
                </a:moveTo>
                <a:lnTo>
                  <a:pt x="91465" y="17373"/>
                </a:lnTo>
                <a:lnTo>
                  <a:pt x="91465" y="146570"/>
                </a:lnTo>
                <a:lnTo>
                  <a:pt x="111125" y="146570"/>
                </a:lnTo>
                <a:lnTo>
                  <a:pt x="111125" y="17373"/>
                </a:lnTo>
                <a:close/>
              </a:path>
              <a:path w="1095375" h="180340">
                <a:moveTo>
                  <a:pt x="111125" y="1790"/>
                </a:moveTo>
                <a:lnTo>
                  <a:pt x="69291" y="1790"/>
                </a:lnTo>
                <a:lnTo>
                  <a:pt x="69291" y="17030"/>
                </a:lnTo>
                <a:lnTo>
                  <a:pt x="69291" y="60210"/>
                </a:lnTo>
                <a:lnTo>
                  <a:pt x="19888" y="60210"/>
                </a:lnTo>
                <a:lnTo>
                  <a:pt x="19888" y="17030"/>
                </a:lnTo>
                <a:lnTo>
                  <a:pt x="0" y="17030"/>
                </a:lnTo>
                <a:lnTo>
                  <a:pt x="0" y="60210"/>
                </a:lnTo>
                <a:lnTo>
                  <a:pt x="0" y="77990"/>
                </a:lnTo>
                <a:lnTo>
                  <a:pt x="89179" y="77990"/>
                </a:lnTo>
                <a:lnTo>
                  <a:pt x="89179" y="60210"/>
                </a:lnTo>
                <a:lnTo>
                  <a:pt x="89179" y="17030"/>
                </a:lnTo>
                <a:lnTo>
                  <a:pt x="111125" y="17030"/>
                </a:lnTo>
                <a:lnTo>
                  <a:pt x="111125" y="1790"/>
                </a:lnTo>
                <a:close/>
              </a:path>
              <a:path w="1095375" h="180340">
                <a:moveTo>
                  <a:pt x="254000" y="126149"/>
                </a:moveTo>
                <a:lnTo>
                  <a:pt x="238455" y="126149"/>
                </a:lnTo>
                <a:lnTo>
                  <a:pt x="238455" y="142659"/>
                </a:lnTo>
                <a:lnTo>
                  <a:pt x="238455" y="145199"/>
                </a:lnTo>
                <a:lnTo>
                  <a:pt x="171221" y="145199"/>
                </a:lnTo>
                <a:lnTo>
                  <a:pt x="171221" y="19469"/>
                </a:lnTo>
                <a:lnTo>
                  <a:pt x="236397" y="19469"/>
                </a:lnTo>
                <a:lnTo>
                  <a:pt x="236397" y="20739"/>
                </a:lnTo>
                <a:lnTo>
                  <a:pt x="173736" y="20739"/>
                </a:lnTo>
                <a:lnTo>
                  <a:pt x="173736" y="38519"/>
                </a:lnTo>
                <a:lnTo>
                  <a:pt x="173736" y="61379"/>
                </a:lnTo>
                <a:lnTo>
                  <a:pt x="173736" y="77889"/>
                </a:lnTo>
                <a:lnTo>
                  <a:pt x="231813" y="77889"/>
                </a:lnTo>
                <a:lnTo>
                  <a:pt x="231813" y="80429"/>
                </a:lnTo>
                <a:lnTo>
                  <a:pt x="173736" y="80429"/>
                </a:lnTo>
                <a:lnTo>
                  <a:pt x="173736" y="98209"/>
                </a:lnTo>
                <a:lnTo>
                  <a:pt x="173736" y="126149"/>
                </a:lnTo>
                <a:lnTo>
                  <a:pt x="173736" y="142659"/>
                </a:lnTo>
                <a:lnTo>
                  <a:pt x="238455" y="142659"/>
                </a:lnTo>
                <a:lnTo>
                  <a:pt x="238455" y="126149"/>
                </a:lnTo>
                <a:lnTo>
                  <a:pt x="192722" y="126149"/>
                </a:lnTo>
                <a:lnTo>
                  <a:pt x="192722" y="98209"/>
                </a:lnTo>
                <a:lnTo>
                  <a:pt x="247142" y="98209"/>
                </a:lnTo>
                <a:lnTo>
                  <a:pt x="247142" y="80429"/>
                </a:lnTo>
                <a:lnTo>
                  <a:pt x="247142" y="77889"/>
                </a:lnTo>
                <a:lnTo>
                  <a:pt x="247142" y="61379"/>
                </a:lnTo>
                <a:lnTo>
                  <a:pt x="192722" y="61379"/>
                </a:lnTo>
                <a:lnTo>
                  <a:pt x="192722" y="38519"/>
                </a:lnTo>
                <a:lnTo>
                  <a:pt x="251942" y="38519"/>
                </a:lnTo>
                <a:lnTo>
                  <a:pt x="251942" y="20739"/>
                </a:lnTo>
                <a:lnTo>
                  <a:pt x="251942" y="19469"/>
                </a:lnTo>
                <a:lnTo>
                  <a:pt x="251942" y="1689"/>
                </a:lnTo>
                <a:lnTo>
                  <a:pt x="152019" y="1689"/>
                </a:lnTo>
                <a:lnTo>
                  <a:pt x="152019" y="19469"/>
                </a:lnTo>
                <a:lnTo>
                  <a:pt x="152019" y="145199"/>
                </a:lnTo>
                <a:lnTo>
                  <a:pt x="152019" y="161709"/>
                </a:lnTo>
                <a:lnTo>
                  <a:pt x="254000" y="161709"/>
                </a:lnTo>
                <a:lnTo>
                  <a:pt x="254000" y="145199"/>
                </a:lnTo>
                <a:lnTo>
                  <a:pt x="254000" y="142659"/>
                </a:lnTo>
                <a:lnTo>
                  <a:pt x="254000" y="126149"/>
                </a:lnTo>
                <a:close/>
              </a:path>
              <a:path w="1095375" h="180340">
                <a:moveTo>
                  <a:pt x="437578" y="100609"/>
                </a:moveTo>
                <a:lnTo>
                  <a:pt x="413334" y="100609"/>
                </a:lnTo>
                <a:lnTo>
                  <a:pt x="413334" y="115011"/>
                </a:lnTo>
                <a:lnTo>
                  <a:pt x="404291" y="128358"/>
                </a:lnTo>
                <a:lnTo>
                  <a:pt x="392125" y="138112"/>
                </a:lnTo>
                <a:lnTo>
                  <a:pt x="377634" y="144081"/>
                </a:lnTo>
                <a:lnTo>
                  <a:pt x="361645" y="146113"/>
                </a:lnTo>
                <a:lnTo>
                  <a:pt x="338950" y="142024"/>
                </a:lnTo>
                <a:lnTo>
                  <a:pt x="319087" y="129705"/>
                </a:lnTo>
                <a:lnTo>
                  <a:pt x="305028" y="109588"/>
                </a:lnTo>
                <a:lnTo>
                  <a:pt x="299681" y="82080"/>
                </a:lnTo>
                <a:lnTo>
                  <a:pt x="305028" y="54483"/>
                </a:lnTo>
                <a:lnTo>
                  <a:pt x="319087" y="34353"/>
                </a:lnTo>
                <a:lnTo>
                  <a:pt x="338950" y="22021"/>
                </a:lnTo>
                <a:lnTo>
                  <a:pt x="361645" y="17830"/>
                </a:lnTo>
                <a:lnTo>
                  <a:pt x="377177" y="19634"/>
                </a:lnTo>
                <a:lnTo>
                  <a:pt x="391147" y="25006"/>
                </a:lnTo>
                <a:lnTo>
                  <a:pt x="403072" y="33947"/>
                </a:lnTo>
                <a:lnTo>
                  <a:pt x="412419" y="46405"/>
                </a:lnTo>
                <a:lnTo>
                  <a:pt x="409676" y="46405"/>
                </a:lnTo>
                <a:lnTo>
                  <a:pt x="402907" y="37490"/>
                </a:lnTo>
                <a:lnTo>
                  <a:pt x="400824" y="34747"/>
                </a:lnTo>
                <a:lnTo>
                  <a:pt x="389610" y="26466"/>
                </a:lnTo>
                <a:lnTo>
                  <a:pt x="376428" y="21526"/>
                </a:lnTo>
                <a:lnTo>
                  <a:pt x="361645" y="19888"/>
                </a:lnTo>
                <a:lnTo>
                  <a:pt x="339877" y="23977"/>
                </a:lnTo>
                <a:lnTo>
                  <a:pt x="320751" y="35979"/>
                </a:lnTo>
                <a:lnTo>
                  <a:pt x="307149" y="55486"/>
                </a:lnTo>
                <a:lnTo>
                  <a:pt x="301967" y="82080"/>
                </a:lnTo>
                <a:lnTo>
                  <a:pt x="307149" y="108521"/>
                </a:lnTo>
                <a:lnTo>
                  <a:pt x="320751" y="127876"/>
                </a:lnTo>
                <a:lnTo>
                  <a:pt x="339877" y="139776"/>
                </a:lnTo>
                <a:lnTo>
                  <a:pt x="361645" y="143827"/>
                </a:lnTo>
                <a:lnTo>
                  <a:pt x="376859" y="142062"/>
                </a:lnTo>
                <a:lnTo>
                  <a:pt x="390321" y="136715"/>
                </a:lnTo>
                <a:lnTo>
                  <a:pt x="401688" y="127711"/>
                </a:lnTo>
                <a:lnTo>
                  <a:pt x="402590" y="126441"/>
                </a:lnTo>
                <a:lnTo>
                  <a:pt x="410591" y="115011"/>
                </a:lnTo>
                <a:lnTo>
                  <a:pt x="413334" y="115011"/>
                </a:lnTo>
                <a:lnTo>
                  <a:pt x="413334" y="100609"/>
                </a:lnTo>
                <a:lnTo>
                  <a:pt x="397332" y="100609"/>
                </a:lnTo>
                <a:lnTo>
                  <a:pt x="392366" y="111887"/>
                </a:lnTo>
                <a:lnTo>
                  <a:pt x="384378" y="119964"/>
                </a:lnTo>
                <a:lnTo>
                  <a:pt x="373951" y="124815"/>
                </a:lnTo>
                <a:lnTo>
                  <a:pt x="361645" y="126441"/>
                </a:lnTo>
                <a:lnTo>
                  <a:pt x="345211" y="122732"/>
                </a:lnTo>
                <a:lnTo>
                  <a:pt x="332676" y="113017"/>
                </a:lnTo>
                <a:lnTo>
                  <a:pt x="324675" y="98920"/>
                </a:lnTo>
                <a:lnTo>
                  <a:pt x="321868" y="82080"/>
                </a:lnTo>
                <a:lnTo>
                  <a:pt x="324713" y="63931"/>
                </a:lnTo>
                <a:lnTo>
                  <a:pt x="332752" y="49847"/>
                </a:lnTo>
                <a:lnTo>
                  <a:pt x="345300" y="40728"/>
                </a:lnTo>
                <a:lnTo>
                  <a:pt x="361645" y="37490"/>
                </a:lnTo>
                <a:lnTo>
                  <a:pt x="373545" y="38887"/>
                </a:lnTo>
                <a:lnTo>
                  <a:pt x="383438" y="43180"/>
                </a:lnTo>
                <a:lnTo>
                  <a:pt x="391172" y="50520"/>
                </a:lnTo>
                <a:lnTo>
                  <a:pt x="396633" y="61036"/>
                </a:lnTo>
                <a:lnTo>
                  <a:pt x="436880" y="61036"/>
                </a:lnTo>
                <a:lnTo>
                  <a:pt x="412432" y="17830"/>
                </a:lnTo>
                <a:lnTo>
                  <a:pt x="361645" y="215"/>
                </a:lnTo>
                <a:lnTo>
                  <a:pt x="331685" y="5359"/>
                </a:lnTo>
                <a:lnTo>
                  <a:pt x="305435" y="20751"/>
                </a:lnTo>
                <a:lnTo>
                  <a:pt x="286766" y="46329"/>
                </a:lnTo>
                <a:lnTo>
                  <a:pt x="279565" y="82080"/>
                </a:lnTo>
                <a:lnTo>
                  <a:pt x="286766" y="117830"/>
                </a:lnTo>
                <a:lnTo>
                  <a:pt x="305435" y="143395"/>
                </a:lnTo>
                <a:lnTo>
                  <a:pt x="331685" y="158711"/>
                </a:lnTo>
                <a:lnTo>
                  <a:pt x="361645" y="163715"/>
                </a:lnTo>
                <a:lnTo>
                  <a:pt x="387057" y="160223"/>
                </a:lnTo>
                <a:lnTo>
                  <a:pt x="410159" y="149148"/>
                </a:lnTo>
                <a:lnTo>
                  <a:pt x="412927" y="146113"/>
                </a:lnTo>
                <a:lnTo>
                  <a:pt x="428002" y="129578"/>
                </a:lnTo>
                <a:lnTo>
                  <a:pt x="432816" y="115011"/>
                </a:lnTo>
                <a:lnTo>
                  <a:pt x="437578" y="100609"/>
                </a:lnTo>
                <a:close/>
              </a:path>
              <a:path w="1095375" h="180340">
                <a:moveTo>
                  <a:pt x="511835" y="93065"/>
                </a:moveTo>
                <a:lnTo>
                  <a:pt x="455345" y="93065"/>
                </a:lnTo>
                <a:lnTo>
                  <a:pt x="455345" y="107696"/>
                </a:lnTo>
                <a:lnTo>
                  <a:pt x="511835" y="107696"/>
                </a:lnTo>
                <a:lnTo>
                  <a:pt x="511835" y="93065"/>
                </a:lnTo>
                <a:close/>
              </a:path>
              <a:path w="1095375" h="180340">
                <a:moveTo>
                  <a:pt x="643293" y="121412"/>
                </a:moveTo>
                <a:lnTo>
                  <a:pt x="635723" y="105181"/>
                </a:lnTo>
                <a:lnTo>
                  <a:pt x="618540" y="68364"/>
                </a:lnTo>
                <a:lnTo>
                  <a:pt x="616546" y="64096"/>
                </a:lnTo>
                <a:lnTo>
                  <a:pt x="616546" y="105181"/>
                </a:lnTo>
                <a:lnTo>
                  <a:pt x="583158" y="105181"/>
                </a:lnTo>
                <a:lnTo>
                  <a:pt x="599617" y="68364"/>
                </a:lnTo>
                <a:lnTo>
                  <a:pt x="616546" y="105181"/>
                </a:lnTo>
                <a:lnTo>
                  <a:pt x="616546" y="64096"/>
                </a:lnTo>
                <a:lnTo>
                  <a:pt x="599859" y="28346"/>
                </a:lnTo>
                <a:lnTo>
                  <a:pt x="599617" y="28346"/>
                </a:lnTo>
                <a:lnTo>
                  <a:pt x="556628" y="121412"/>
                </a:lnTo>
                <a:lnTo>
                  <a:pt x="643293" y="121412"/>
                </a:lnTo>
                <a:close/>
              </a:path>
              <a:path w="1095375" h="180340">
                <a:moveTo>
                  <a:pt x="680796" y="156171"/>
                </a:moveTo>
                <a:lnTo>
                  <a:pt x="676351" y="146570"/>
                </a:lnTo>
                <a:lnTo>
                  <a:pt x="657707" y="106273"/>
                </a:lnTo>
                <a:lnTo>
                  <a:pt x="657707" y="146570"/>
                </a:lnTo>
                <a:lnTo>
                  <a:pt x="654735" y="146570"/>
                </a:lnTo>
                <a:lnTo>
                  <a:pt x="652614" y="141998"/>
                </a:lnTo>
                <a:lnTo>
                  <a:pt x="644207" y="123939"/>
                </a:lnTo>
                <a:lnTo>
                  <a:pt x="555713" y="123939"/>
                </a:lnTo>
                <a:lnTo>
                  <a:pt x="544969" y="146570"/>
                </a:lnTo>
                <a:lnTo>
                  <a:pt x="541997" y="146570"/>
                </a:lnTo>
                <a:lnTo>
                  <a:pt x="598932" y="23317"/>
                </a:lnTo>
                <a:lnTo>
                  <a:pt x="600303" y="23317"/>
                </a:lnTo>
                <a:lnTo>
                  <a:pt x="657707" y="146570"/>
                </a:lnTo>
                <a:lnTo>
                  <a:pt x="657707" y="106273"/>
                </a:lnTo>
                <a:lnTo>
                  <a:pt x="619328" y="23317"/>
                </a:lnTo>
                <a:lnTo>
                  <a:pt x="608545" y="0"/>
                </a:lnTo>
                <a:lnTo>
                  <a:pt x="590931" y="0"/>
                </a:lnTo>
                <a:lnTo>
                  <a:pt x="518909" y="156171"/>
                </a:lnTo>
                <a:lnTo>
                  <a:pt x="518909" y="162115"/>
                </a:lnTo>
                <a:lnTo>
                  <a:pt x="558914" y="162115"/>
                </a:lnTo>
                <a:lnTo>
                  <a:pt x="566166" y="146570"/>
                </a:lnTo>
                <a:lnTo>
                  <a:pt x="568299" y="141998"/>
                </a:lnTo>
                <a:lnTo>
                  <a:pt x="631405" y="141998"/>
                </a:lnTo>
                <a:lnTo>
                  <a:pt x="640778" y="162115"/>
                </a:lnTo>
                <a:lnTo>
                  <a:pt x="680796" y="162115"/>
                </a:lnTo>
                <a:lnTo>
                  <a:pt x="680796" y="156171"/>
                </a:lnTo>
                <a:close/>
              </a:path>
              <a:path w="1095375" h="180340">
                <a:moveTo>
                  <a:pt x="810869" y="2044"/>
                </a:moveTo>
                <a:lnTo>
                  <a:pt x="783882" y="2044"/>
                </a:lnTo>
                <a:lnTo>
                  <a:pt x="783882" y="17373"/>
                </a:lnTo>
                <a:lnTo>
                  <a:pt x="720763" y="146799"/>
                </a:lnTo>
                <a:lnTo>
                  <a:pt x="718261" y="146799"/>
                </a:lnTo>
                <a:lnTo>
                  <a:pt x="737692" y="106553"/>
                </a:lnTo>
                <a:lnTo>
                  <a:pt x="690587" y="17373"/>
                </a:lnTo>
                <a:lnTo>
                  <a:pt x="693559" y="17373"/>
                </a:lnTo>
                <a:lnTo>
                  <a:pt x="739063" y="103809"/>
                </a:lnTo>
                <a:lnTo>
                  <a:pt x="759764" y="61048"/>
                </a:lnTo>
                <a:lnTo>
                  <a:pt x="780910" y="17373"/>
                </a:lnTo>
                <a:lnTo>
                  <a:pt x="783882" y="17373"/>
                </a:lnTo>
                <a:lnTo>
                  <a:pt x="783882" y="2044"/>
                </a:lnTo>
                <a:lnTo>
                  <a:pt x="766508" y="2044"/>
                </a:lnTo>
                <a:lnTo>
                  <a:pt x="739063" y="61048"/>
                </a:lnTo>
                <a:lnTo>
                  <a:pt x="737920" y="61048"/>
                </a:lnTo>
                <a:lnTo>
                  <a:pt x="715581" y="17373"/>
                </a:lnTo>
                <a:lnTo>
                  <a:pt x="707732" y="2044"/>
                </a:lnTo>
                <a:lnTo>
                  <a:pt x="662000" y="2044"/>
                </a:lnTo>
                <a:lnTo>
                  <a:pt x="662000" y="8229"/>
                </a:lnTo>
                <a:lnTo>
                  <a:pt x="715975" y="106095"/>
                </a:lnTo>
                <a:lnTo>
                  <a:pt x="690816" y="157772"/>
                </a:lnTo>
                <a:lnTo>
                  <a:pt x="690816" y="162115"/>
                </a:lnTo>
                <a:lnTo>
                  <a:pt x="734949" y="162115"/>
                </a:lnTo>
                <a:lnTo>
                  <a:pt x="742505" y="146799"/>
                </a:lnTo>
                <a:lnTo>
                  <a:pt x="806361" y="17373"/>
                </a:lnTo>
                <a:lnTo>
                  <a:pt x="810869" y="8229"/>
                </a:lnTo>
                <a:lnTo>
                  <a:pt x="810869" y="2044"/>
                </a:lnTo>
                <a:close/>
              </a:path>
              <a:path w="1095375" h="180340">
                <a:moveTo>
                  <a:pt x="917397" y="143598"/>
                </a:moveTo>
                <a:lnTo>
                  <a:pt x="909916" y="126225"/>
                </a:lnTo>
                <a:lnTo>
                  <a:pt x="890638" y="81470"/>
                </a:lnTo>
                <a:lnTo>
                  <a:pt x="890638" y="126225"/>
                </a:lnTo>
                <a:lnTo>
                  <a:pt x="845362" y="126225"/>
                </a:lnTo>
                <a:lnTo>
                  <a:pt x="867549" y="68364"/>
                </a:lnTo>
                <a:lnTo>
                  <a:pt x="890638" y="126225"/>
                </a:lnTo>
                <a:lnTo>
                  <a:pt x="890638" y="81470"/>
                </a:lnTo>
                <a:lnTo>
                  <a:pt x="884999" y="68364"/>
                </a:lnTo>
                <a:lnTo>
                  <a:pt x="867778" y="28346"/>
                </a:lnTo>
                <a:lnTo>
                  <a:pt x="867549" y="28346"/>
                </a:lnTo>
                <a:lnTo>
                  <a:pt x="819289" y="143598"/>
                </a:lnTo>
                <a:lnTo>
                  <a:pt x="917397" y="143598"/>
                </a:lnTo>
                <a:close/>
              </a:path>
              <a:path w="1095375" h="180340">
                <a:moveTo>
                  <a:pt x="949871" y="126682"/>
                </a:moveTo>
                <a:lnTo>
                  <a:pt x="934085" y="126682"/>
                </a:lnTo>
                <a:lnTo>
                  <a:pt x="934085" y="143598"/>
                </a:lnTo>
                <a:lnTo>
                  <a:pt x="934085" y="164642"/>
                </a:lnTo>
                <a:lnTo>
                  <a:pt x="931570" y="164642"/>
                </a:lnTo>
                <a:lnTo>
                  <a:pt x="931570" y="162585"/>
                </a:lnTo>
                <a:lnTo>
                  <a:pt x="931570" y="146113"/>
                </a:lnTo>
                <a:lnTo>
                  <a:pt x="806030" y="146113"/>
                </a:lnTo>
                <a:lnTo>
                  <a:pt x="806030" y="164642"/>
                </a:lnTo>
                <a:lnTo>
                  <a:pt x="803516" y="164642"/>
                </a:lnTo>
                <a:lnTo>
                  <a:pt x="803516" y="143598"/>
                </a:lnTo>
                <a:lnTo>
                  <a:pt x="816317" y="143598"/>
                </a:lnTo>
                <a:lnTo>
                  <a:pt x="866851" y="23317"/>
                </a:lnTo>
                <a:lnTo>
                  <a:pt x="868235" y="23317"/>
                </a:lnTo>
                <a:lnTo>
                  <a:pt x="920597" y="143598"/>
                </a:lnTo>
                <a:lnTo>
                  <a:pt x="934085" y="143598"/>
                </a:lnTo>
                <a:lnTo>
                  <a:pt x="934085" y="126682"/>
                </a:lnTo>
                <a:lnTo>
                  <a:pt x="933170" y="126682"/>
                </a:lnTo>
                <a:lnTo>
                  <a:pt x="886891" y="23317"/>
                </a:lnTo>
                <a:lnTo>
                  <a:pt x="876465" y="0"/>
                </a:lnTo>
                <a:lnTo>
                  <a:pt x="858850" y="0"/>
                </a:lnTo>
                <a:lnTo>
                  <a:pt x="803973" y="126682"/>
                </a:lnTo>
                <a:lnTo>
                  <a:pt x="787742" y="126682"/>
                </a:lnTo>
                <a:lnTo>
                  <a:pt x="787742" y="180187"/>
                </a:lnTo>
                <a:lnTo>
                  <a:pt x="821575" y="180187"/>
                </a:lnTo>
                <a:lnTo>
                  <a:pt x="821575" y="164642"/>
                </a:lnTo>
                <a:lnTo>
                  <a:pt x="821575" y="162585"/>
                </a:lnTo>
                <a:lnTo>
                  <a:pt x="916254" y="162585"/>
                </a:lnTo>
                <a:lnTo>
                  <a:pt x="916254" y="180187"/>
                </a:lnTo>
                <a:lnTo>
                  <a:pt x="949871" y="180187"/>
                </a:lnTo>
                <a:lnTo>
                  <a:pt x="949871" y="164642"/>
                </a:lnTo>
                <a:lnTo>
                  <a:pt x="949871" y="126682"/>
                </a:lnTo>
                <a:close/>
              </a:path>
              <a:path w="1095375" h="180340">
                <a:moveTo>
                  <a:pt x="1094803" y="1358"/>
                </a:moveTo>
                <a:lnTo>
                  <a:pt x="1079931" y="1358"/>
                </a:lnTo>
                <a:lnTo>
                  <a:pt x="1075359" y="5829"/>
                </a:lnTo>
                <a:lnTo>
                  <a:pt x="1075359" y="34290"/>
                </a:lnTo>
                <a:lnTo>
                  <a:pt x="1075359" y="146342"/>
                </a:lnTo>
                <a:lnTo>
                  <a:pt x="1072616" y="146342"/>
                </a:lnTo>
                <a:lnTo>
                  <a:pt x="1072616" y="83451"/>
                </a:lnTo>
                <a:lnTo>
                  <a:pt x="1072616" y="38176"/>
                </a:lnTo>
                <a:lnTo>
                  <a:pt x="1048918" y="61125"/>
                </a:lnTo>
                <a:lnTo>
                  <a:pt x="1002322" y="106934"/>
                </a:lnTo>
                <a:lnTo>
                  <a:pt x="978636" y="129870"/>
                </a:lnTo>
                <a:lnTo>
                  <a:pt x="976807" y="129870"/>
                </a:lnTo>
                <a:lnTo>
                  <a:pt x="976807" y="17602"/>
                </a:lnTo>
                <a:lnTo>
                  <a:pt x="979322" y="17602"/>
                </a:lnTo>
                <a:lnTo>
                  <a:pt x="979322" y="125984"/>
                </a:lnTo>
                <a:lnTo>
                  <a:pt x="1025728" y="80479"/>
                </a:lnTo>
                <a:lnTo>
                  <a:pt x="1072845" y="34290"/>
                </a:lnTo>
                <a:lnTo>
                  <a:pt x="1075359" y="34290"/>
                </a:lnTo>
                <a:lnTo>
                  <a:pt x="1075359" y="5829"/>
                </a:lnTo>
                <a:lnTo>
                  <a:pt x="998982" y="80479"/>
                </a:lnTo>
                <a:lnTo>
                  <a:pt x="998982" y="17602"/>
                </a:lnTo>
                <a:lnTo>
                  <a:pt x="998982" y="2044"/>
                </a:lnTo>
                <a:lnTo>
                  <a:pt x="957135" y="2044"/>
                </a:lnTo>
                <a:lnTo>
                  <a:pt x="957135" y="162344"/>
                </a:lnTo>
                <a:lnTo>
                  <a:pt x="971778" y="162344"/>
                </a:lnTo>
                <a:lnTo>
                  <a:pt x="1005001" y="129870"/>
                </a:lnTo>
                <a:lnTo>
                  <a:pt x="1052499" y="83451"/>
                </a:lnTo>
                <a:lnTo>
                  <a:pt x="1052499" y="162115"/>
                </a:lnTo>
                <a:lnTo>
                  <a:pt x="1094803" y="162115"/>
                </a:lnTo>
                <a:lnTo>
                  <a:pt x="1094803" y="146342"/>
                </a:lnTo>
                <a:lnTo>
                  <a:pt x="1094803" y="34290"/>
                </a:lnTo>
                <a:lnTo>
                  <a:pt x="1094803" y="13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17393" y="911377"/>
            <a:ext cx="119380" cy="160020"/>
          </a:xfrm>
          <a:custGeom>
            <a:avLst/>
            <a:gdLst/>
            <a:ahLst/>
            <a:cxnLst/>
            <a:rect l="l" t="t" r="r" b="b"/>
            <a:pathLst>
              <a:path w="119380" h="160019">
                <a:moveTo>
                  <a:pt x="118910" y="0"/>
                </a:moveTo>
                <a:lnTo>
                  <a:pt x="103352" y="0"/>
                </a:lnTo>
                <a:lnTo>
                  <a:pt x="103352" y="17780"/>
                </a:lnTo>
                <a:lnTo>
                  <a:pt x="103352" y="19050"/>
                </a:lnTo>
                <a:lnTo>
                  <a:pt x="60591" y="19050"/>
                </a:lnTo>
                <a:lnTo>
                  <a:pt x="60591" y="36830"/>
                </a:lnTo>
                <a:lnTo>
                  <a:pt x="60591" y="144780"/>
                </a:lnTo>
                <a:lnTo>
                  <a:pt x="58534" y="144780"/>
                </a:lnTo>
                <a:lnTo>
                  <a:pt x="58534" y="36830"/>
                </a:lnTo>
                <a:lnTo>
                  <a:pt x="58534" y="19050"/>
                </a:lnTo>
                <a:lnTo>
                  <a:pt x="15316" y="19050"/>
                </a:lnTo>
                <a:lnTo>
                  <a:pt x="15316" y="17780"/>
                </a:lnTo>
                <a:lnTo>
                  <a:pt x="103352" y="17780"/>
                </a:lnTo>
                <a:lnTo>
                  <a:pt x="103352" y="0"/>
                </a:lnTo>
                <a:lnTo>
                  <a:pt x="0" y="0"/>
                </a:lnTo>
                <a:lnTo>
                  <a:pt x="0" y="17780"/>
                </a:lnTo>
                <a:lnTo>
                  <a:pt x="0" y="19050"/>
                </a:lnTo>
                <a:lnTo>
                  <a:pt x="0" y="36830"/>
                </a:lnTo>
                <a:lnTo>
                  <a:pt x="39331" y="36830"/>
                </a:lnTo>
                <a:lnTo>
                  <a:pt x="39331" y="144780"/>
                </a:lnTo>
                <a:lnTo>
                  <a:pt x="39331" y="160020"/>
                </a:lnTo>
                <a:lnTo>
                  <a:pt x="79806" y="160020"/>
                </a:lnTo>
                <a:lnTo>
                  <a:pt x="79806" y="144780"/>
                </a:lnTo>
                <a:lnTo>
                  <a:pt x="79806" y="36830"/>
                </a:lnTo>
                <a:lnTo>
                  <a:pt x="118910" y="36830"/>
                </a:lnTo>
                <a:lnTo>
                  <a:pt x="118910" y="19050"/>
                </a:lnTo>
                <a:lnTo>
                  <a:pt x="118910" y="17780"/>
                </a:lnTo>
                <a:lnTo>
                  <a:pt x="11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797752" y="910716"/>
            <a:ext cx="137668" cy="160985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3012401" y="908659"/>
            <a:ext cx="805815" cy="166370"/>
          </a:xfrm>
          <a:custGeom>
            <a:avLst/>
            <a:gdLst/>
            <a:ahLst/>
            <a:cxnLst/>
            <a:rect l="l" t="t" r="r" b="b"/>
            <a:pathLst>
              <a:path w="805814" h="166369">
                <a:moveTo>
                  <a:pt x="133096" y="2489"/>
                </a:moveTo>
                <a:lnTo>
                  <a:pt x="0" y="2489"/>
                </a:lnTo>
                <a:lnTo>
                  <a:pt x="0" y="20269"/>
                </a:lnTo>
                <a:lnTo>
                  <a:pt x="0" y="147269"/>
                </a:lnTo>
                <a:lnTo>
                  <a:pt x="0" y="162509"/>
                </a:lnTo>
                <a:lnTo>
                  <a:pt x="41846" y="162509"/>
                </a:lnTo>
                <a:lnTo>
                  <a:pt x="41846" y="147269"/>
                </a:lnTo>
                <a:lnTo>
                  <a:pt x="41846" y="40589"/>
                </a:lnTo>
                <a:lnTo>
                  <a:pt x="91249" y="40589"/>
                </a:lnTo>
                <a:lnTo>
                  <a:pt x="91249" y="147269"/>
                </a:lnTo>
                <a:lnTo>
                  <a:pt x="91249" y="162509"/>
                </a:lnTo>
                <a:lnTo>
                  <a:pt x="133096" y="162509"/>
                </a:lnTo>
                <a:lnTo>
                  <a:pt x="133096" y="147269"/>
                </a:lnTo>
                <a:lnTo>
                  <a:pt x="133096" y="20358"/>
                </a:lnTo>
                <a:lnTo>
                  <a:pt x="113423" y="20358"/>
                </a:lnTo>
                <a:lnTo>
                  <a:pt x="113423" y="147269"/>
                </a:lnTo>
                <a:lnTo>
                  <a:pt x="111137" y="147269"/>
                </a:lnTo>
                <a:lnTo>
                  <a:pt x="111137" y="40589"/>
                </a:lnTo>
                <a:lnTo>
                  <a:pt x="111137" y="22809"/>
                </a:lnTo>
                <a:lnTo>
                  <a:pt x="21958" y="22809"/>
                </a:lnTo>
                <a:lnTo>
                  <a:pt x="21958" y="40589"/>
                </a:lnTo>
                <a:lnTo>
                  <a:pt x="21958" y="147269"/>
                </a:lnTo>
                <a:lnTo>
                  <a:pt x="19456" y="147269"/>
                </a:lnTo>
                <a:lnTo>
                  <a:pt x="19456" y="20269"/>
                </a:lnTo>
                <a:lnTo>
                  <a:pt x="133096" y="20269"/>
                </a:lnTo>
                <a:lnTo>
                  <a:pt x="133096" y="2489"/>
                </a:lnTo>
                <a:close/>
              </a:path>
              <a:path w="805814" h="166369">
                <a:moveTo>
                  <a:pt x="266915" y="62090"/>
                </a:moveTo>
                <a:lnTo>
                  <a:pt x="259384" y="39243"/>
                </a:lnTo>
                <a:lnTo>
                  <a:pt x="257873" y="34658"/>
                </a:lnTo>
                <a:lnTo>
                  <a:pt x="248018" y="30060"/>
                </a:lnTo>
                <a:lnTo>
                  <a:pt x="248018" y="62293"/>
                </a:lnTo>
                <a:lnTo>
                  <a:pt x="243497" y="77965"/>
                </a:lnTo>
                <a:lnTo>
                  <a:pt x="230695" y="85077"/>
                </a:lnTo>
                <a:lnTo>
                  <a:pt x="201422" y="85077"/>
                </a:lnTo>
                <a:lnTo>
                  <a:pt x="201422" y="39331"/>
                </a:lnTo>
                <a:lnTo>
                  <a:pt x="227418" y="39293"/>
                </a:lnTo>
                <a:lnTo>
                  <a:pt x="230695" y="39331"/>
                </a:lnTo>
                <a:lnTo>
                  <a:pt x="243878" y="46583"/>
                </a:lnTo>
                <a:lnTo>
                  <a:pt x="248018" y="62293"/>
                </a:lnTo>
                <a:lnTo>
                  <a:pt x="248018" y="30060"/>
                </a:lnTo>
                <a:lnTo>
                  <a:pt x="231152" y="22186"/>
                </a:lnTo>
                <a:lnTo>
                  <a:pt x="181991" y="22186"/>
                </a:lnTo>
                <a:lnTo>
                  <a:pt x="181991" y="101993"/>
                </a:lnTo>
                <a:lnTo>
                  <a:pt x="231152" y="101993"/>
                </a:lnTo>
                <a:lnTo>
                  <a:pt x="258064" y="89522"/>
                </a:lnTo>
                <a:lnTo>
                  <a:pt x="259499" y="85077"/>
                </a:lnTo>
                <a:lnTo>
                  <a:pt x="266915" y="62090"/>
                </a:lnTo>
                <a:close/>
              </a:path>
              <a:path w="805814" h="166369">
                <a:moveTo>
                  <a:pt x="286080" y="44780"/>
                </a:moveTo>
                <a:lnTo>
                  <a:pt x="270751" y="20129"/>
                </a:lnTo>
                <a:lnTo>
                  <a:pt x="269303" y="17805"/>
                </a:lnTo>
                <a:lnTo>
                  <a:pt x="269303" y="62293"/>
                </a:lnTo>
                <a:lnTo>
                  <a:pt x="259740" y="91325"/>
                </a:lnTo>
                <a:lnTo>
                  <a:pt x="231152" y="104736"/>
                </a:lnTo>
                <a:lnTo>
                  <a:pt x="181991" y="104736"/>
                </a:lnTo>
                <a:lnTo>
                  <a:pt x="181991" y="147497"/>
                </a:lnTo>
                <a:lnTo>
                  <a:pt x="179476" y="147497"/>
                </a:lnTo>
                <a:lnTo>
                  <a:pt x="179476" y="20129"/>
                </a:lnTo>
                <a:lnTo>
                  <a:pt x="231152" y="20129"/>
                </a:lnTo>
                <a:lnTo>
                  <a:pt x="259803" y="33286"/>
                </a:lnTo>
                <a:lnTo>
                  <a:pt x="269252" y="62090"/>
                </a:lnTo>
                <a:lnTo>
                  <a:pt x="269303" y="62293"/>
                </a:lnTo>
                <a:lnTo>
                  <a:pt x="269303" y="17805"/>
                </a:lnTo>
                <a:lnTo>
                  <a:pt x="267703" y="15227"/>
                </a:lnTo>
                <a:lnTo>
                  <a:pt x="230936" y="2743"/>
                </a:lnTo>
                <a:lnTo>
                  <a:pt x="160502" y="2743"/>
                </a:lnTo>
                <a:lnTo>
                  <a:pt x="160502" y="162814"/>
                </a:lnTo>
                <a:lnTo>
                  <a:pt x="201422" y="162814"/>
                </a:lnTo>
                <a:lnTo>
                  <a:pt x="201422" y="147497"/>
                </a:lnTo>
                <a:lnTo>
                  <a:pt x="201422" y="121881"/>
                </a:lnTo>
                <a:lnTo>
                  <a:pt x="230936" y="121881"/>
                </a:lnTo>
                <a:lnTo>
                  <a:pt x="267703" y="109512"/>
                </a:lnTo>
                <a:lnTo>
                  <a:pt x="286080" y="80010"/>
                </a:lnTo>
                <a:lnTo>
                  <a:pt x="286080" y="44780"/>
                </a:lnTo>
                <a:close/>
              </a:path>
              <a:path w="805814" h="166369">
                <a:moveTo>
                  <a:pt x="400316" y="122110"/>
                </a:moveTo>
                <a:lnTo>
                  <a:pt x="392734" y="105879"/>
                </a:lnTo>
                <a:lnTo>
                  <a:pt x="375551" y="69062"/>
                </a:lnTo>
                <a:lnTo>
                  <a:pt x="373570" y="64820"/>
                </a:lnTo>
                <a:lnTo>
                  <a:pt x="373570" y="105879"/>
                </a:lnTo>
                <a:lnTo>
                  <a:pt x="340182" y="105879"/>
                </a:lnTo>
                <a:lnTo>
                  <a:pt x="356654" y="69062"/>
                </a:lnTo>
                <a:lnTo>
                  <a:pt x="373570" y="105879"/>
                </a:lnTo>
                <a:lnTo>
                  <a:pt x="373570" y="64820"/>
                </a:lnTo>
                <a:lnTo>
                  <a:pt x="356882" y="29044"/>
                </a:lnTo>
                <a:lnTo>
                  <a:pt x="356654" y="29044"/>
                </a:lnTo>
                <a:lnTo>
                  <a:pt x="313664" y="122110"/>
                </a:lnTo>
                <a:lnTo>
                  <a:pt x="400316" y="122110"/>
                </a:lnTo>
                <a:close/>
              </a:path>
              <a:path w="805814" h="166369">
                <a:moveTo>
                  <a:pt x="437832" y="156870"/>
                </a:moveTo>
                <a:lnTo>
                  <a:pt x="433387" y="147269"/>
                </a:lnTo>
                <a:lnTo>
                  <a:pt x="414731" y="106959"/>
                </a:lnTo>
                <a:lnTo>
                  <a:pt x="414731" y="147269"/>
                </a:lnTo>
                <a:lnTo>
                  <a:pt x="411759" y="147269"/>
                </a:lnTo>
                <a:lnTo>
                  <a:pt x="409638" y="142697"/>
                </a:lnTo>
                <a:lnTo>
                  <a:pt x="401243" y="124637"/>
                </a:lnTo>
                <a:lnTo>
                  <a:pt x="312750" y="124637"/>
                </a:lnTo>
                <a:lnTo>
                  <a:pt x="301993" y="147269"/>
                </a:lnTo>
                <a:lnTo>
                  <a:pt x="299034" y="147269"/>
                </a:lnTo>
                <a:lnTo>
                  <a:pt x="355968" y="24015"/>
                </a:lnTo>
                <a:lnTo>
                  <a:pt x="357339" y="24015"/>
                </a:lnTo>
                <a:lnTo>
                  <a:pt x="414731" y="147269"/>
                </a:lnTo>
                <a:lnTo>
                  <a:pt x="414731" y="106959"/>
                </a:lnTo>
                <a:lnTo>
                  <a:pt x="376351" y="24015"/>
                </a:lnTo>
                <a:lnTo>
                  <a:pt x="365569" y="698"/>
                </a:lnTo>
                <a:lnTo>
                  <a:pt x="347954" y="698"/>
                </a:lnTo>
                <a:lnTo>
                  <a:pt x="275932" y="156870"/>
                </a:lnTo>
                <a:lnTo>
                  <a:pt x="275932" y="162814"/>
                </a:lnTo>
                <a:lnTo>
                  <a:pt x="315950" y="162814"/>
                </a:lnTo>
                <a:lnTo>
                  <a:pt x="323189" y="147269"/>
                </a:lnTo>
                <a:lnTo>
                  <a:pt x="325323" y="142697"/>
                </a:lnTo>
                <a:lnTo>
                  <a:pt x="388442" y="142697"/>
                </a:lnTo>
                <a:lnTo>
                  <a:pt x="397814" y="162814"/>
                </a:lnTo>
                <a:lnTo>
                  <a:pt x="437832" y="162814"/>
                </a:lnTo>
                <a:lnTo>
                  <a:pt x="437832" y="156870"/>
                </a:lnTo>
                <a:close/>
              </a:path>
              <a:path w="805814" h="166369">
                <a:moveTo>
                  <a:pt x="542277" y="51917"/>
                </a:moveTo>
                <a:lnTo>
                  <a:pt x="540029" y="40474"/>
                </a:lnTo>
                <a:lnTo>
                  <a:pt x="539292" y="39344"/>
                </a:lnTo>
                <a:lnTo>
                  <a:pt x="533882" y="30937"/>
                </a:lnTo>
                <a:lnTo>
                  <a:pt x="524725" y="24384"/>
                </a:lnTo>
                <a:lnTo>
                  <a:pt x="522871" y="23990"/>
                </a:lnTo>
                <a:lnTo>
                  <a:pt x="522871" y="52031"/>
                </a:lnTo>
                <a:lnTo>
                  <a:pt x="519849" y="60756"/>
                </a:lnTo>
                <a:lnTo>
                  <a:pt x="510730" y="64731"/>
                </a:lnTo>
                <a:lnTo>
                  <a:pt x="484898" y="64731"/>
                </a:lnTo>
                <a:lnTo>
                  <a:pt x="484898" y="39344"/>
                </a:lnTo>
                <a:lnTo>
                  <a:pt x="510501" y="39344"/>
                </a:lnTo>
                <a:lnTo>
                  <a:pt x="519760" y="43307"/>
                </a:lnTo>
                <a:lnTo>
                  <a:pt x="522871" y="52031"/>
                </a:lnTo>
                <a:lnTo>
                  <a:pt x="522871" y="23990"/>
                </a:lnTo>
                <a:lnTo>
                  <a:pt x="513473" y="21958"/>
                </a:lnTo>
                <a:lnTo>
                  <a:pt x="466826" y="21958"/>
                </a:lnTo>
                <a:lnTo>
                  <a:pt x="466826" y="81648"/>
                </a:lnTo>
                <a:lnTo>
                  <a:pt x="513473" y="81648"/>
                </a:lnTo>
                <a:lnTo>
                  <a:pt x="524916" y="79286"/>
                </a:lnTo>
                <a:lnTo>
                  <a:pt x="534047" y="72872"/>
                </a:lnTo>
                <a:lnTo>
                  <a:pt x="539254" y="64731"/>
                </a:lnTo>
                <a:lnTo>
                  <a:pt x="540092" y="63411"/>
                </a:lnTo>
                <a:lnTo>
                  <a:pt x="542277" y="51917"/>
                </a:lnTo>
                <a:close/>
              </a:path>
              <a:path w="805814" h="166369">
                <a:moveTo>
                  <a:pt x="548919" y="112293"/>
                </a:moveTo>
                <a:lnTo>
                  <a:pt x="546595" y="100965"/>
                </a:lnTo>
                <a:lnTo>
                  <a:pt x="546036" y="100164"/>
                </a:lnTo>
                <a:lnTo>
                  <a:pt x="540308" y="91897"/>
                </a:lnTo>
                <a:lnTo>
                  <a:pt x="531075" y="85877"/>
                </a:lnTo>
                <a:lnTo>
                  <a:pt x="529818" y="85636"/>
                </a:lnTo>
                <a:lnTo>
                  <a:pt x="529818" y="113309"/>
                </a:lnTo>
                <a:lnTo>
                  <a:pt x="526808" y="122351"/>
                </a:lnTo>
                <a:lnTo>
                  <a:pt x="517588" y="126466"/>
                </a:lnTo>
                <a:lnTo>
                  <a:pt x="484898" y="126466"/>
                </a:lnTo>
                <a:lnTo>
                  <a:pt x="484898" y="100164"/>
                </a:lnTo>
                <a:lnTo>
                  <a:pt x="517359" y="100164"/>
                </a:lnTo>
                <a:lnTo>
                  <a:pt x="526656" y="104267"/>
                </a:lnTo>
                <a:lnTo>
                  <a:pt x="529818" y="113309"/>
                </a:lnTo>
                <a:lnTo>
                  <a:pt x="529818" y="85636"/>
                </a:lnTo>
                <a:lnTo>
                  <a:pt x="519887" y="83705"/>
                </a:lnTo>
                <a:lnTo>
                  <a:pt x="466826" y="83705"/>
                </a:lnTo>
                <a:lnTo>
                  <a:pt x="466826" y="143624"/>
                </a:lnTo>
                <a:lnTo>
                  <a:pt x="519887" y="143624"/>
                </a:lnTo>
                <a:lnTo>
                  <a:pt x="531075" y="141008"/>
                </a:lnTo>
                <a:lnTo>
                  <a:pt x="540308" y="134035"/>
                </a:lnTo>
                <a:lnTo>
                  <a:pt x="545071" y="126466"/>
                </a:lnTo>
                <a:lnTo>
                  <a:pt x="546595" y="124028"/>
                </a:lnTo>
                <a:lnTo>
                  <a:pt x="548919" y="112293"/>
                </a:lnTo>
                <a:close/>
              </a:path>
              <a:path w="805814" h="166369">
                <a:moveTo>
                  <a:pt x="570191" y="112293"/>
                </a:moveTo>
                <a:lnTo>
                  <a:pt x="569023" y="102120"/>
                </a:lnTo>
                <a:lnTo>
                  <a:pt x="565467" y="93103"/>
                </a:lnTo>
                <a:lnTo>
                  <a:pt x="559473" y="85496"/>
                </a:lnTo>
                <a:lnTo>
                  <a:pt x="551192" y="79743"/>
                </a:lnTo>
                <a:lnTo>
                  <a:pt x="551192" y="112293"/>
                </a:lnTo>
                <a:lnTo>
                  <a:pt x="548741" y="124777"/>
                </a:lnTo>
                <a:lnTo>
                  <a:pt x="542048" y="135521"/>
                </a:lnTo>
                <a:lnTo>
                  <a:pt x="532104" y="143052"/>
                </a:lnTo>
                <a:lnTo>
                  <a:pt x="519887" y="145897"/>
                </a:lnTo>
                <a:lnTo>
                  <a:pt x="464540" y="145897"/>
                </a:lnTo>
                <a:lnTo>
                  <a:pt x="464540" y="19900"/>
                </a:lnTo>
                <a:lnTo>
                  <a:pt x="513473" y="19900"/>
                </a:lnTo>
                <a:lnTo>
                  <a:pt x="544576" y="51917"/>
                </a:lnTo>
                <a:lnTo>
                  <a:pt x="524217" y="81419"/>
                </a:lnTo>
                <a:lnTo>
                  <a:pt x="524217" y="82334"/>
                </a:lnTo>
                <a:lnTo>
                  <a:pt x="534898" y="85178"/>
                </a:lnTo>
                <a:lnTo>
                  <a:pt x="543445" y="91897"/>
                </a:lnTo>
                <a:lnTo>
                  <a:pt x="549135" y="101333"/>
                </a:lnTo>
                <a:lnTo>
                  <a:pt x="551192" y="112293"/>
                </a:lnTo>
                <a:lnTo>
                  <a:pt x="551192" y="79743"/>
                </a:lnTo>
                <a:lnTo>
                  <a:pt x="550976" y="79590"/>
                </a:lnTo>
                <a:lnTo>
                  <a:pt x="556221" y="73914"/>
                </a:lnTo>
                <a:lnTo>
                  <a:pt x="560171" y="66954"/>
                </a:lnTo>
                <a:lnTo>
                  <a:pt x="562673" y="59385"/>
                </a:lnTo>
                <a:lnTo>
                  <a:pt x="563549" y="51917"/>
                </a:lnTo>
                <a:lnTo>
                  <a:pt x="559650" y="32562"/>
                </a:lnTo>
                <a:lnTo>
                  <a:pt x="551002" y="19900"/>
                </a:lnTo>
                <a:lnTo>
                  <a:pt x="548995" y="16954"/>
                </a:lnTo>
                <a:lnTo>
                  <a:pt x="533158" y="6540"/>
                </a:lnTo>
                <a:lnTo>
                  <a:pt x="513702" y="2755"/>
                </a:lnTo>
                <a:lnTo>
                  <a:pt x="445338" y="2755"/>
                </a:lnTo>
                <a:lnTo>
                  <a:pt x="445338" y="162826"/>
                </a:lnTo>
                <a:lnTo>
                  <a:pt x="520331" y="162826"/>
                </a:lnTo>
                <a:lnTo>
                  <a:pt x="541883" y="158851"/>
                </a:lnTo>
                <a:lnTo>
                  <a:pt x="557428" y="148018"/>
                </a:lnTo>
                <a:lnTo>
                  <a:pt x="558685" y="145897"/>
                </a:lnTo>
                <a:lnTo>
                  <a:pt x="566889" y="131953"/>
                </a:lnTo>
                <a:lnTo>
                  <a:pt x="570191" y="112293"/>
                </a:lnTo>
                <a:close/>
              </a:path>
              <a:path w="805814" h="166369">
                <a:moveTo>
                  <a:pt x="720826" y="83019"/>
                </a:moveTo>
                <a:lnTo>
                  <a:pt x="711962" y="48793"/>
                </a:lnTo>
                <a:lnTo>
                  <a:pt x="702335" y="39789"/>
                </a:lnTo>
                <a:lnTo>
                  <a:pt x="701154" y="38696"/>
                </a:lnTo>
                <a:lnTo>
                  <a:pt x="701154" y="83019"/>
                </a:lnTo>
                <a:lnTo>
                  <a:pt x="688606" y="115684"/>
                </a:lnTo>
                <a:lnTo>
                  <a:pt x="661022" y="126568"/>
                </a:lnTo>
                <a:lnTo>
                  <a:pt x="633437" y="115684"/>
                </a:lnTo>
                <a:lnTo>
                  <a:pt x="620903" y="83019"/>
                </a:lnTo>
                <a:lnTo>
                  <a:pt x="633437" y="50596"/>
                </a:lnTo>
                <a:lnTo>
                  <a:pt x="661022" y="39789"/>
                </a:lnTo>
                <a:lnTo>
                  <a:pt x="688606" y="50596"/>
                </a:lnTo>
                <a:lnTo>
                  <a:pt x="701154" y="83019"/>
                </a:lnTo>
                <a:lnTo>
                  <a:pt x="701154" y="38696"/>
                </a:lnTo>
                <a:lnTo>
                  <a:pt x="689813" y="28079"/>
                </a:lnTo>
                <a:lnTo>
                  <a:pt x="661022" y="21018"/>
                </a:lnTo>
                <a:lnTo>
                  <a:pt x="632231" y="27724"/>
                </a:lnTo>
                <a:lnTo>
                  <a:pt x="610082" y="48348"/>
                </a:lnTo>
                <a:lnTo>
                  <a:pt x="601230" y="83019"/>
                </a:lnTo>
                <a:lnTo>
                  <a:pt x="610082" y="117779"/>
                </a:lnTo>
                <a:lnTo>
                  <a:pt x="632231" y="138455"/>
                </a:lnTo>
                <a:lnTo>
                  <a:pt x="661022" y="145186"/>
                </a:lnTo>
                <a:lnTo>
                  <a:pt x="689813" y="138099"/>
                </a:lnTo>
                <a:lnTo>
                  <a:pt x="702106" y="126568"/>
                </a:lnTo>
                <a:lnTo>
                  <a:pt x="711962" y="117335"/>
                </a:lnTo>
                <a:lnTo>
                  <a:pt x="720826" y="83019"/>
                </a:lnTo>
                <a:close/>
              </a:path>
              <a:path w="805814" h="166369">
                <a:moveTo>
                  <a:pt x="743000" y="83019"/>
                </a:moveTo>
                <a:lnTo>
                  <a:pt x="735939" y="46697"/>
                </a:lnTo>
                <a:lnTo>
                  <a:pt x="723112" y="28816"/>
                </a:lnTo>
                <a:lnTo>
                  <a:pt x="723112" y="83019"/>
                </a:lnTo>
                <a:lnTo>
                  <a:pt x="713917" y="118846"/>
                </a:lnTo>
                <a:lnTo>
                  <a:pt x="690918" y="140335"/>
                </a:lnTo>
                <a:lnTo>
                  <a:pt x="661022" y="147497"/>
                </a:lnTo>
                <a:lnTo>
                  <a:pt x="631139" y="140335"/>
                </a:lnTo>
                <a:lnTo>
                  <a:pt x="608139" y="118846"/>
                </a:lnTo>
                <a:lnTo>
                  <a:pt x="598944" y="83019"/>
                </a:lnTo>
                <a:lnTo>
                  <a:pt x="608139" y="47269"/>
                </a:lnTo>
                <a:lnTo>
                  <a:pt x="631139" y="25793"/>
                </a:lnTo>
                <a:lnTo>
                  <a:pt x="661022" y="18618"/>
                </a:lnTo>
                <a:lnTo>
                  <a:pt x="690918" y="25742"/>
                </a:lnTo>
                <a:lnTo>
                  <a:pt x="713917" y="47205"/>
                </a:lnTo>
                <a:lnTo>
                  <a:pt x="723112" y="83019"/>
                </a:lnTo>
                <a:lnTo>
                  <a:pt x="723112" y="28816"/>
                </a:lnTo>
                <a:lnTo>
                  <a:pt x="717346" y="20764"/>
                </a:lnTo>
                <a:lnTo>
                  <a:pt x="713727" y="18618"/>
                </a:lnTo>
                <a:lnTo>
                  <a:pt x="691045" y="5194"/>
                </a:lnTo>
                <a:lnTo>
                  <a:pt x="660908" y="0"/>
                </a:lnTo>
                <a:lnTo>
                  <a:pt x="630758" y="5194"/>
                </a:lnTo>
                <a:lnTo>
                  <a:pt x="604469" y="20764"/>
                </a:lnTo>
                <a:lnTo>
                  <a:pt x="585863" y="46697"/>
                </a:lnTo>
                <a:lnTo>
                  <a:pt x="578815" y="83019"/>
                </a:lnTo>
                <a:lnTo>
                  <a:pt x="585863" y="119405"/>
                </a:lnTo>
                <a:lnTo>
                  <a:pt x="604469" y="145389"/>
                </a:lnTo>
                <a:lnTo>
                  <a:pt x="630758" y="160985"/>
                </a:lnTo>
                <a:lnTo>
                  <a:pt x="660908" y="166192"/>
                </a:lnTo>
                <a:lnTo>
                  <a:pt x="691045" y="160985"/>
                </a:lnTo>
                <a:lnTo>
                  <a:pt x="713790" y="147497"/>
                </a:lnTo>
                <a:lnTo>
                  <a:pt x="717346" y="145389"/>
                </a:lnTo>
                <a:lnTo>
                  <a:pt x="735939" y="119405"/>
                </a:lnTo>
                <a:lnTo>
                  <a:pt x="743000" y="83019"/>
                </a:lnTo>
                <a:close/>
              </a:path>
              <a:path w="805814" h="166369">
                <a:moveTo>
                  <a:pt x="771525" y="4584"/>
                </a:moveTo>
                <a:lnTo>
                  <a:pt x="751636" y="4584"/>
                </a:lnTo>
                <a:lnTo>
                  <a:pt x="755294" y="59461"/>
                </a:lnTo>
                <a:lnTo>
                  <a:pt x="767651" y="59461"/>
                </a:lnTo>
                <a:lnTo>
                  <a:pt x="771525" y="4584"/>
                </a:lnTo>
                <a:close/>
              </a:path>
              <a:path w="805814" h="166369">
                <a:moveTo>
                  <a:pt x="805611" y="4584"/>
                </a:moveTo>
                <a:lnTo>
                  <a:pt x="785723" y="4584"/>
                </a:lnTo>
                <a:lnTo>
                  <a:pt x="789597" y="59461"/>
                </a:lnTo>
                <a:lnTo>
                  <a:pt x="801712" y="59461"/>
                </a:lnTo>
                <a:lnTo>
                  <a:pt x="805611" y="4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3" name="object 123"/>
          <p:cNvGrpSpPr/>
          <p:nvPr/>
        </p:nvGrpSpPr>
        <p:grpSpPr>
          <a:xfrm>
            <a:off x="9613487" y="5298709"/>
            <a:ext cx="1398905" cy="1252220"/>
            <a:chOff x="9613487" y="5298709"/>
            <a:chExt cx="1398905" cy="1252220"/>
          </a:xfrm>
        </p:grpSpPr>
        <p:pic>
          <p:nvPicPr>
            <p:cNvPr id="124" name="object 12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784471" y="5456441"/>
              <a:ext cx="1060564" cy="1094117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613487" y="5298709"/>
              <a:ext cx="1398561" cy="1248700"/>
            </a:xfrm>
            <a:prstGeom prst="rect">
              <a:avLst/>
            </a:prstGeom>
          </p:spPr>
        </p:pic>
      </p:grpSp>
      <p:grpSp>
        <p:nvGrpSpPr>
          <p:cNvPr id="126" name="object 126"/>
          <p:cNvGrpSpPr/>
          <p:nvPr/>
        </p:nvGrpSpPr>
        <p:grpSpPr>
          <a:xfrm>
            <a:off x="8002951" y="545155"/>
            <a:ext cx="235585" cy="579120"/>
            <a:chOff x="8002951" y="545155"/>
            <a:chExt cx="235585" cy="579120"/>
          </a:xfrm>
        </p:grpSpPr>
        <p:sp>
          <p:nvSpPr>
            <p:cNvPr id="127" name="object 127"/>
            <p:cNvSpPr/>
            <p:nvPr/>
          </p:nvSpPr>
          <p:spPr>
            <a:xfrm>
              <a:off x="8002951" y="749384"/>
              <a:ext cx="189865" cy="375285"/>
            </a:xfrm>
            <a:custGeom>
              <a:avLst/>
              <a:gdLst/>
              <a:ahLst/>
              <a:cxnLst/>
              <a:rect l="l" t="t" r="r" b="b"/>
              <a:pathLst>
                <a:path w="189865" h="375284">
                  <a:moveTo>
                    <a:pt x="189725" y="0"/>
                  </a:moveTo>
                  <a:lnTo>
                    <a:pt x="169645" y="44876"/>
                  </a:lnTo>
                  <a:lnTo>
                    <a:pt x="146359" y="85517"/>
                  </a:lnTo>
                  <a:lnTo>
                    <a:pt x="127090" y="114987"/>
                  </a:lnTo>
                  <a:lnTo>
                    <a:pt x="119062" y="126352"/>
                  </a:lnTo>
                  <a:lnTo>
                    <a:pt x="91256" y="227675"/>
                  </a:lnTo>
                  <a:lnTo>
                    <a:pt x="69584" y="287335"/>
                  </a:lnTo>
                  <a:lnTo>
                    <a:pt x="42886" y="328629"/>
                  </a:lnTo>
                  <a:lnTo>
                    <a:pt x="0" y="374853"/>
                  </a:lnTo>
                  <a:lnTo>
                    <a:pt x="143700" y="374853"/>
                  </a:lnTo>
                  <a:lnTo>
                    <a:pt x="156978" y="308164"/>
                  </a:lnTo>
                  <a:lnTo>
                    <a:pt x="163240" y="262597"/>
                  </a:lnTo>
                  <a:lnTo>
                    <a:pt x="169476" y="208948"/>
                  </a:lnTo>
                  <a:lnTo>
                    <a:pt x="175856" y="147265"/>
                  </a:lnTo>
                  <a:lnTo>
                    <a:pt x="182549" y="77599"/>
                  </a:lnTo>
                  <a:lnTo>
                    <a:pt x="189725" y="0"/>
                  </a:lnTo>
                  <a:close/>
                </a:path>
              </a:pathLst>
            </a:custGeom>
            <a:solidFill>
              <a:srgbClr val="326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184503" y="545155"/>
              <a:ext cx="53975" cy="579120"/>
            </a:xfrm>
            <a:custGeom>
              <a:avLst/>
              <a:gdLst/>
              <a:ahLst/>
              <a:cxnLst/>
              <a:rect l="l" t="t" r="r" b="b"/>
              <a:pathLst>
                <a:path w="53975" h="579119">
                  <a:moveTo>
                    <a:pt x="52730" y="0"/>
                  </a:moveTo>
                  <a:lnTo>
                    <a:pt x="50227" y="34536"/>
                  </a:lnTo>
                  <a:lnTo>
                    <a:pt x="43726" y="78882"/>
                  </a:lnTo>
                  <a:lnTo>
                    <a:pt x="34853" y="122443"/>
                  </a:lnTo>
                  <a:lnTo>
                    <a:pt x="25234" y="154622"/>
                  </a:lnTo>
                  <a:lnTo>
                    <a:pt x="0" y="579081"/>
                  </a:lnTo>
                  <a:lnTo>
                    <a:pt x="53581" y="579081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rgbClr val="DC1E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9" name="object 12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8301787" y="712529"/>
            <a:ext cx="1231254" cy="420815"/>
          </a:xfrm>
          <a:prstGeom prst="rect">
            <a:avLst/>
          </a:prstGeom>
        </p:spPr>
      </p:pic>
      <p:grpSp>
        <p:nvGrpSpPr>
          <p:cNvPr id="130" name="object 130"/>
          <p:cNvGrpSpPr/>
          <p:nvPr/>
        </p:nvGrpSpPr>
        <p:grpSpPr>
          <a:xfrm>
            <a:off x="7679670" y="917079"/>
            <a:ext cx="407670" cy="211454"/>
            <a:chOff x="7679670" y="917079"/>
            <a:chExt cx="407670" cy="211454"/>
          </a:xfrm>
        </p:grpSpPr>
        <p:sp>
          <p:nvSpPr>
            <p:cNvPr id="131" name="object 131"/>
            <p:cNvSpPr/>
            <p:nvPr/>
          </p:nvSpPr>
          <p:spPr>
            <a:xfrm>
              <a:off x="7686020" y="923429"/>
              <a:ext cx="394970" cy="198755"/>
            </a:xfrm>
            <a:custGeom>
              <a:avLst/>
              <a:gdLst/>
              <a:ahLst/>
              <a:cxnLst/>
              <a:rect l="l" t="t" r="r" b="b"/>
              <a:pathLst>
                <a:path w="394970" h="198755">
                  <a:moveTo>
                    <a:pt x="394639" y="0"/>
                  </a:moveTo>
                  <a:lnTo>
                    <a:pt x="358024" y="36890"/>
                  </a:lnTo>
                  <a:lnTo>
                    <a:pt x="318824" y="69781"/>
                  </a:lnTo>
                  <a:lnTo>
                    <a:pt x="277373" y="98793"/>
                  </a:lnTo>
                  <a:lnTo>
                    <a:pt x="234003" y="124047"/>
                  </a:lnTo>
                  <a:lnTo>
                    <a:pt x="189046" y="145663"/>
                  </a:lnTo>
                  <a:lnTo>
                    <a:pt x="142835" y="163762"/>
                  </a:lnTo>
                  <a:lnTo>
                    <a:pt x="95702" y="178464"/>
                  </a:lnTo>
                  <a:lnTo>
                    <a:pt x="47979" y="189889"/>
                  </a:lnTo>
                  <a:lnTo>
                    <a:pt x="0" y="198158"/>
                  </a:lnTo>
                  <a:lnTo>
                    <a:pt x="262686" y="198158"/>
                  </a:lnTo>
                  <a:lnTo>
                    <a:pt x="298118" y="162148"/>
                  </a:lnTo>
                  <a:lnTo>
                    <a:pt x="331531" y="118569"/>
                  </a:lnTo>
                  <a:lnTo>
                    <a:pt x="360423" y="73178"/>
                  </a:lnTo>
                  <a:lnTo>
                    <a:pt x="382293" y="31736"/>
                  </a:lnTo>
                  <a:lnTo>
                    <a:pt x="394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686020" y="923429"/>
              <a:ext cx="394970" cy="198755"/>
            </a:xfrm>
            <a:custGeom>
              <a:avLst/>
              <a:gdLst/>
              <a:ahLst/>
              <a:cxnLst/>
              <a:rect l="l" t="t" r="r" b="b"/>
              <a:pathLst>
                <a:path w="394970" h="198755">
                  <a:moveTo>
                    <a:pt x="0" y="198158"/>
                  </a:moveTo>
                  <a:lnTo>
                    <a:pt x="47979" y="189889"/>
                  </a:lnTo>
                  <a:lnTo>
                    <a:pt x="95702" y="178464"/>
                  </a:lnTo>
                  <a:lnTo>
                    <a:pt x="142835" y="163762"/>
                  </a:lnTo>
                  <a:lnTo>
                    <a:pt x="189046" y="145663"/>
                  </a:lnTo>
                  <a:lnTo>
                    <a:pt x="234003" y="124047"/>
                  </a:lnTo>
                  <a:lnTo>
                    <a:pt x="277373" y="98793"/>
                  </a:lnTo>
                  <a:lnTo>
                    <a:pt x="318824" y="69781"/>
                  </a:lnTo>
                  <a:lnTo>
                    <a:pt x="358024" y="36890"/>
                  </a:lnTo>
                  <a:lnTo>
                    <a:pt x="394639" y="0"/>
                  </a:lnTo>
                  <a:lnTo>
                    <a:pt x="382293" y="31736"/>
                  </a:lnTo>
                  <a:lnTo>
                    <a:pt x="360423" y="73178"/>
                  </a:lnTo>
                  <a:lnTo>
                    <a:pt x="331531" y="118569"/>
                  </a:lnTo>
                  <a:lnTo>
                    <a:pt x="298118" y="162148"/>
                  </a:lnTo>
                  <a:lnTo>
                    <a:pt x="262686" y="198158"/>
                  </a:lnTo>
                  <a:lnTo>
                    <a:pt x="9842" y="198158"/>
                  </a:lnTo>
                  <a:lnTo>
                    <a:pt x="0" y="198158"/>
                  </a:lnTo>
                  <a:close/>
                </a:path>
              </a:pathLst>
            </a:custGeom>
            <a:ln w="12700">
              <a:solidFill>
                <a:srgbClr val="AF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863700" y="1085761"/>
              <a:ext cx="64769" cy="21590"/>
            </a:xfrm>
            <a:custGeom>
              <a:avLst/>
              <a:gdLst/>
              <a:ahLst/>
              <a:cxnLst/>
              <a:rect l="l" t="t" r="r" b="b"/>
              <a:pathLst>
                <a:path w="64770" h="21590">
                  <a:moveTo>
                    <a:pt x="7315" y="355"/>
                  </a:moveTo>
                  <a:lnTo>
                    <a:pt x="4787" y="355"/>
                  </a:lnTo>
                  <a:lnTo>
                    <a:pt x="0" y="2743"/>
                  </a:lnTo>
                  <a:lnTo>
                    <a:pt x="571" y="4864"/>
                  </a:lnTo>
                  <a:lnTo>
                    <a:pt x="4381" y="2933"/>
                  </a:lnTo>
                  <a:lnTo>
                    <a:pt x="4457" y="20878"/>
                  </a:lnTo>
                  <a:lnTo>
                    <a:pt x="7315" y="20878"/>
                  </a:lnTo>
                  <a:lnTo>
                    <a:pt x="7315" y="355"/>
                  </a:lnTo>
                  <a:close/>
                </a:path>
                <a:path w="64770" h="21590">
                  <a:moveTo>
                    <a:pt x="29959" y="3416"/>
                  </a:moveTo>
                  <a:lnTo>
                    <a:pt x="28892" y="2108"/>
                  </a:lnTo>
                  <a:lnTo>
                    <a:pt x="27178" y="0"/>
                  </a:lnTo>
                  <a:lnTo>
                    <a:pt x="26949" y="0"/>
                  </a:lnTo>
                  <a:lnTo>
                    <a:pt x="26949" y="4800"/>
                  </a:lnTo>
                  <a:lnTo>
                    <a:pt x="26860" y="9055"/>
                  </a:lnTo>
                  <a:lnTo>
                    <a:pt x="25908" y="10553"/>
                  </a:lnTo>
                  <a:lnTo>
                    <a:pt x="24345" y="11468"/>
                  </a:lnTo>
                  <a:lnTo>
                    <a:pt x="19799" y="11468"/>
                  </a:lnTo>
                  <a:lnTo>
                    <a:pt x="18148" y="9664"/>
                  </a:lnTo>
                  <a:lnTo>
                    <a:pt x="18148" y="4203"/>
                  </a:lnTo>
                  <a:lnTo>
                    <a:pt x="19939" y="2108"/>
                  </a:lnTo>
                  <a:lnTo>
                    <a:pt x="25565" y="2108"/>
                  </a:lnTo>
                  <a:lnTo>
                    <a:pt x="26949" y="4800"/>
                  </a:lnTo>
                  <a:lnTo>
                    <a:pt x="26949" y="0"/>
                  </a:lnTo>
                  <a:lnTo>
                    <a:pt x="18224" y="0"/>
                  </a:lnTo>
                  <a:lnTo>
                    <a:pt x="15227" y="3416"/>
                  </a:lnTo>
                  <a:lnTo>
                    <a:pt x="15227" y="10807"/>
                  </a:lnTo>
                  <a:lnTo>
                    <a:pt x="17754" y="13589"/>
                  </a:lnTo>
                  <a:lnTo>
                    <a:pt x="23876" y="13589"/>
                  </a:lnTo>
                  <a:lnTo>
                    <a:pt x="25641" y="12750"/>
                  </a:lnTo>
                  <a:lnTo>
                    <a:pt x="26771" y="11468"/>
                  </a:lnTo>
                  <a:lnTo>
                    <a:pt x="26949" y="11366"/>
                  </a:lnTo>
                  <a:lnTo>
                    <a:pt x="17703" y="18986"/>
                  </a:lnTo>
                  <a:lnTo>
                    <a:pt x="17068" y="18923"/>
                  </a:lnTo>
                  <a:lnTo>
                    <a:pt x="17068" y="21183"/>
                  </a:lnTo>
                  <a:lnTo>
                    <a:pt x="17780" y="21221"/>
                  </a:lnTo>
                  <a:lnTo>
                    <a:pt x="18719" y="21183"/>
                  </a:lnTo>
                  <a:lnTo>
                    <a:pt x="22161" y="20777"/>
                  </a:lnTo>
                  <a:lnTo>
                    <a:pt x="24485" y="19837"/>
                  </a:lnTo>
                  <a:lnTo>
                    <a:pt x="25425" y="18986"/>
                  </a:lnTo>
                  <a:lnTo>
                    <a:pt x="28333" y="16332"/>
                  </a:lnTo>
                  <a:lnTo>
                    <a:pt x="29959" y="13182"/>
                  </a:lnTo>
                  <a:lnTo>
                    <a:pt x="29959" y="11366"/>
                  </a:lnTo>
                  <a:lnTo>
                    <a:pt x="29959" y="3416"/>
                  </a:lnTo>
                  <a:close/>
                </a:path>
                <a:path w="64770" h="21590">
                  <a:moveTo>
                    <a:pt x="41998" y="355"/>
                  </a:moveTo>
                  <a:lnTo>
                    <a:pt x="39471" y="355"/>
                  </a:lnTo>
                  <a:lnTo>
                    <a:pt x="34683" y="2743"/>
                  </a:lnTo>
                  <a:lnTo>
                    <a:pt x="35255" y="4864"/>
                  </a:lnTo>
                  <a:lnTo>
                    <a:pt x="39065" y="2933"/>
                  </a:lnTo>
                  <a:lnTo>
                    <a:pt x="39141" y="20878"/>
                  </a:lnTo>
                  <a:lnTo>
                    <a:pt x="41998" y="20878"/>
                  </a:lnTo>
                  <a:lnTo>
                    <a:pt x="41998" y="355"/>
                  </a:lnTo>
                  <a:close/>
                </a:path>
                <a:path w="64770" h="21590">
                  <a:moveTo>
                    <a:pt x="64643" y="3416"/>
                  </a:moveTo>
                  <a:lnTo>
                    <a:pt x="63576" y="2108"/>
                  </a:lnTo>
                  <a:lnTo>
                    <a:pt x="61861" y="0"/>
                  </a:lnTo>
                  <a:lnTo>
                    <a:pt x="61633" y="0"/>
                  </a:lnTo>
                  <a:lnTo>
                    <a:pt x="61633" y="4800"/>
                  </a:lnTo>
                  <a:lnTo>
                    <a:pt x="61544" y="9055"/>
                  </a:lnTo>
                  <a:lnTo>
                    <a:pt x="60591" y="10553"/>
                  </a:lnTo>
                  <a:lnTo>
                    <a:pt x="59029" y="11468"/>
                  </a:lnTo>
                  <a:lnTo>
                    <a:pt x="54483" y="11468"/>
                  </a:lnTo>
                  <a:lnTo>
                    <a:pt x="52832" y="9664"/>
                  </a:lnTo>
                  <a:lnTo>
                    <a:pt x="52832" y="4203"/>
                  </a:lnTo>
                  <a:lnTo>
                    <a:pt x="54622" y="2108"/>
                  </a:lnTo>
                  <a:lnTo>
                    <a:pt x="60248" y="2108"/>
                  </a:lnTo>
                  <a:lnTo>
                    <a:pt x="61633" y="4800"/>
                  </a:lnTo>
                  <a:lnTo>
                    <a:pt x="61633" y="0"/>
                  </a:lnTo>
                  <a:lnTo>
                    <a:pt x="52908" y="0"/>
                  </a:lnTo>
                  <a:lnTo>
                    <a:pt x="49911" y="3416"/>
                  </a:lnTo>
                  <a:lnTo>
                    <a:pt x="49911" y="10807"/>
                  </a:lnTo>
                  <a:lnTo>
                    <a:pt x="52438" y="13589"/>
                  </a:lnTo>
                  <a:lnTo>
                    <a:pt x="58559" y="13589"/>
                  </a:lnTo>
                  <a:lnTo>
                    <a:pt x="60325" y="12750"/>
                  </a:lnTo>
                  <a:lnTo>
                    <a:pt x="61455" y="11468"/>
                  </a:lnTo>
                  <a:lnTo>
                    <a:pt x="61633" y="11366"/>
                  </a:lnTo>
                  <a:lnTo>
                    <a:pt x="52387" y="18986"/>
                  </a:lnTo>
                  <a:lnTo>
                    <a:pt x="51752" y="18923"/>
                  </a:lnTo>
                  <a:lnTo>
                    <a:pt x="51752" y="21183"/>
                  </a:lnTo>
                  <a:lnTo>
                    <a:pt x="52463" y="21221"/>
                  </a:lnTo>
                  <a:lnTo>
                    <a:pt x="53403" y="21183"/>
                  </a:lnTo>
                  <a:lnTo>
                    <a:pt x="56845" y="20777"/>
                  </a:lnTo>
                  <a:lnTo>
                    <a:pt x="59169" y="19837"/>
                  </a:lnTo>
                  <a:lnTo>
                    <a:pt x="60096" y="18986"/>
                  </a:lnTo>
                  <a:lnTo>
                    <a:pt x="63017" y="16332"/>
                  </a:lnTo>
                  <a:lnTo>
                    <a:pt x="64643" y="13182"/>
                  </a:lnTo>
                  <a:lnTo>
                    <a:pt x="64643" y="11366"/>
                  </a:lnTo>
                  <a:lnTo>
                    <a:pt x="64643" y="3416"/>
                  </a:lnTo>
                  <a:close/>
                </a:path>
              </a:pathLst>
            </a:custGeom>
            <a:solidFill>
              <a:srgbClr val="95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311098" y="8074418"/>
            <a:ext cx="10908030" cy="7788909"/>
            <a:chOff x="311098" y="8074418"/>
            <a:chExt cx="10908030" cy="7788909"/>
          </a:xfrm>
        </p:grpSpPr>
        <p:pic>
          <p:nvPicPr>
            <p:cNvPr id="135" name="object 13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11099" y="8074419"/>
              <a:ext cx="10908004" cy="778869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855517" y="8074419"/>
              <a:ext cx="1291780" cy="1193203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11099" y="8074418"/>
              <a:ext cx="10904957" cy="7788695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11099" y="8074419"/>
              <a:ext cx="605100" cy="2030858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16203" y="8074419"/>
              <a:ext cx="1601825" cy="2542210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445462" y="8391284"/>
              <a:ext cx="2003654" cy="3222638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193823" y="10195954"/>
              <a:ext cx="1255293" cy="2320290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355400" y="8074419"/>
              <a:ext cx="5390710" cy="5447297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925562" y="8074419"/>
              <a:ext cx="437259" cy="316865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83298" y="8074419"/>
              <a:ext cx="1979523" cy="2998101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0473994" y="8074420"/>
              <a:ext cx="130948" cy="342620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11099" y="8074419"/>
              <a:ext cx="10669840" cy="7788694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850074" y="13158748"/>
              <a:ext cx="365980" cy="2704364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014173" y="8074419"/>
              <a:ext cx="2201883" cy="3249307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484232" y="10427971"/>
              <a:ext cx="1731823" cy="5435142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837158" y="8074418"/>
              <a:ext cx="1135557" cy="258318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837159" y="8074419"/>
              <a:ext cx="3942930" cy="1787627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335820" y="8074419"/>
              <a:ext cx="5236235" cy="1787626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808971" y="8528441"/>
              <a:ext cx="7407084" cy="6568633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0780089" y="8074419"/>
              <a:ext cx="435967" cy="464185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0220003" y="8074419"/>
              <a:ext cx="996051" cy="464185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11098" y="8479790"/>
              <a:ext cx="10904957" cy="7383323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026462" y="15538247"/>
              <a:ext cx="1491540" cy="324866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799600" y="11826317"/>
              <a:ext cx="4352963" cy="3976622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11098" y="8074419"/>
              <a:ext cx="3161594" cy="2699788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11099" y="11127386"/>
              <a:ext cx="2539664" cy="4735727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403684" y="9682620"/>
              <a:ext cx="990714" cy="488048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338303" y="9682620"/>
              <a:ext cx="672935" cy="383463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497255" y="10066083"/>
              <a:ext cx="1177582" cy="644829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338303" y="10013760"/>
              <a:ext cx="2130945" cy="958545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403684" y="10066084"/>
              <a:ext cx="1962709" cy="906221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955044" y="10188055"/>
              <a:ext cx="4990884" cy="5472467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893021" y="9177249"/>
              <a:ext cx="3837851" cy="2649067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310395" y="10153181"/>
              <a:ext cx="429907" cy="1551140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422549" y="9874377"/>
              <a:ext cx="523379" cy="2213380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310396" y="12087759"/>
              <a:ext cx="635532" cy="3259048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291484" y="12384012"/>
              <a:ext cx="3893152" cy="3479101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640649" y="8995943"/>
              <a:ext cx="6430150" cy="6867169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768779" y="14783994"/>
              <a:ext cx="1524342" cy="1079118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293122" y="14783994"/>
              <a:ext cx="2221903" cy="1079119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11098" y="8074419"/>
              <a:ext cx="10904957" cy="7788694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395374" y="8074419"/>
              <a:ext cx="4820681" cy="1795437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021154" y="9677133"/>
              <a:ext cx="2376919" cy="3613353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0423892" y="14816066"/>
              <a:ext cx="792162" cy="1047051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11099" y="8074419"/>
              <a:ext cx="10904956" cy="7788694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899984" y="9497511"/>
              <a:ext cx="5759601" cy="4409677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5946703" y="14349941"/>
              <a:ext cx="2376170" cy="0"/>
            </a:xfrm>
            <a:custGeom>
              <a:avLst/>
              <a:gdLst/>
              <a:ahLst/>
              <a:cxnLst/>
              <a:rect l="l" t="t" r="r" b="b"/>
              <a:pathLst>
                <a:path w="2376170">
                  <a:moveTo>
                    <a:pt x="2376004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946703" y="14349941"/>
              <a:ext cx="2376170" cy="0"/>
            </a:xfrm>
            <a:custGeom>
              <a:avLst/>
              <a:gdLst/>
              <a:ahLst/>
              <a:cxnLst/>
              <a:rect l="l" t="t" r="r" b="b"/>
              <a:pathLst>
                <a:path w="2376170">
                  <a:moveTo>
                    <a:pt x="0" y="0"/>
                  </a:moveTo>
                  <a:lnTo>
                    <a:pt x="2376004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034656" y="11528114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1999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034656" y="11528114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19997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640810" y="13143237"/>
              <a:ext cx="1908175" cy="0"/>
            </a:xfrm>
            <a:custGeom>
              <a:avLst/>
              <a:gdLst/>
              <a:ahLst/>
              <a:cxnLst/>
              <a:rect l="l" t="t" r="r" b="b"/>
              <a:pathLst>
                <a:path w="1908175">
                  <a:moveTo>
                    <a:pt x="190799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640810" y="13143237"/>
              <a:ext cx="1908175" cy="0"/>
            </a:xfrm>
            <a:custGeom>
              <a:avLst/>
              <a:gdLst/>
              <a:ahLst/>
              <a:cxnLst/>
              <a:rect l="l" t="t" r="r" b="b"/>
              <a:pathLst>
                <a:path w="1908175">
                  <a:moveTo>
                    <a:pt x="0" y="0"/>
                  </a:moveTo>
                  <a:lnTo>
                    <a:pt x="1907997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286033" y="12429244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90">
                  <a:moveTo>
                    <a:pt x="0" y="0"/>
                  </a:moveTo>
                  <a:lnTo>
                    <a:pt x="0" y="72000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286033" y="12429244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90">
                  <a:moveTo>
                    <a:pt x="0" y="0"/>
                  </a:moveTo>
                  <a:lnTo>
                    <a:pt x="0" y="72000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864441" y="11862493"/>
              <a:ext cx="1656080" cy="0"/>
            </a:xfrm>
            <a:custGeom>
              <a:avLst/>
              <a:gdLst/>
              <a:ahLst/>
              <a:cxnLst/>
              <a:rect l="l" t="t" r="r" b="b"/>
              <a:pathLst>
                <a:path w="1656079">
                  <a:moveTo>
                    <a:pt x="165600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864441" y="11862493"/>
              <a:ext cx="1656080" cy="0"/>
            </a:xfrm>
            <a:custGeom>
              <a:avLst/>
              <a:gdLst/>
              <a:ahLst/>
              <a:cxnLst/>
              <a:rect l="l" t="t" r="r" b="b"/>
              <a:pathLst>
                <a:path w="1656079">
                  <a:moveTo>
                    <a:pt x="0" y="0"/>
                  </a:moveTo>
                  <a:lnTo>
                    <a:pt x="1656003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953791" y="13640776"/>
              <a:ext cx="0" cy="1295400"/>
            </a:xfrm>
            <a:custGeom>
              <a:avLst/>
              <a:gdLst/>
              <a:ahLst/>
              <a:cxnLst/>
              <a:rect l="l" t="t" r="r" b="b"/>
              <a:pathLst>
                <a:path h="1295400">
                  <a:moveTo>
                    <a:pt x="0" y="0"/>
                  </a:moveTo>
                  <a:lnTo>
                    <a:pt x="0" y="1295336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953791" y="13640776"/>
              <a:ext cx="0" cy="1295400"/>
            </a:xfrm>
            <a:custGeom>
              <a:avLst/>
              <a:gdLst/>
              <a:ahLst/>
              <a:cxnLst/>
              <a:rect l="l" t="t" r="r" b="b"/>
              <a:pathLst>
                <a:path h="1295400">
                  <a:moveTo>
                    <a:pt x="0" y="0"/>
                  </a:moveTo>
                  <a:lnTo>
                    <a:pt x="0" y="129533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109554" y="9719219"/>
              <a:ext cx="0" cy="518795"/>
            </a:xfrm>
            <a:custGeom>
              <a:avLst/>
              <a:gdLst/>
              <a:ahLst/>
              <a:cxnLst/>
              <a:rect l="l" t="t" r="r" b="b"/>
              <a:pathLst>
                <a:path h="518795">
                  <a:moveTo>
                    <a:pt x="0" y="0"/>
                  </a:moveTo>
                  <a:lnTo>
                    <a:pt x="0" y="51829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109554" y="9719219"/>
              <a:ext cx="0" cy="518795"/>
            </a:xfrm>
            <a:custGeom>
              <a:avLst/>
              <a:gdLst/>
              <a:ahLst/>
              <a:cxnLst/>
              <a:rect l="l" t="t" r="r" b="b"/>
              <a:pathLst>
                <a:path h="518795">
                  <a:moveTo>
                    <a:pt x="0" y="0"/>
                  </a:moveTo>
                  <a:lnTo>
                    <a:pt x="0" y="51829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164941" y="10015422"/>
              <a:ext cx="1008380" cy="0"/>
            </a:xfrm>
            <a:custGeom>
              <a:avLst/>
              <a:gdLst/>
              <a:ahLst/>
              <a:cxnLst/>
              <a:rect l="l" t="t" r="r" b="b"/>
              <a:pathLst>
                <a:path w="1008379">
                  <a:moveTo>
                    <a:pt x="100799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164941" y="10015422"/>
              <a:ext cx="1008380" cy="0"/>
            </a:xfrm>
            <a:custGeom>
              <a:avLst/>
              <a:gdLst/>
              <a:ahLst/>
              <a:cxnLst/>
              <a:rect l="l" t="t" r="r" b="b"/>
              <a:pathLst>
                <a:path w="1008379">
                  <a:moveTo>
                    <a:pt x="0" y="0"/>
                  </a:moveTo>
                  <a:lnTo>
                    <a:pt x="1007999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180518" y="8573680"/>
              <a:ext cx="0" cy="1440180"/>
            </a:xfrm>
            <a:custGeom>
              <a:avLst/>
              <a:gdLst/>
              <a:ahLst/>
              <a:cxnLst/>
              <a:rect l="l" t="t" r="r" b="b"/>
              <a:pathLst>
                <a:path h="1440179">
                  <a:moveTo>
                    <a:pt x="0" y="0"/>
                  </a:moveTo>
                  <a:lnTo>
                    <a:pt x="0" y="144000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180518" y="8573680"/>
              <a:ext cx="0" cy="1440180"/>
            </a:xfrm>
            <a:custGeom>
              <a:avLst/>
              <a:gdLst/>
              <a:ahLst/>
              <a:cxnLst/>
              <a:rect l="l" t="t" r="r" b="b"/>
              <a:pathLst>
                <a:path h="1440179">
                  <a:moveTo>
                    <a:pt x="0" y="0"/>
                  </a:moveTo>
                  <a:lnTo>
                    <a:pt x="0" y="144000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974658" y="11837912"/>
              <a:ext cx="146685" cy="114300"/>
            </a:xfrm>
            <a:custGeom>
              <a:avLst/>
              <a:gdLst/>
              <a:ahLst/>
              <a:cxnLst/>
              <a:rect l="l" t="t" r="r" b="b"/>
              <a:pathLst>
                <a:path w="146684" h="114300">
                  <a:moveTo>
                    <a:pt x="72720" y="56921"/>
                  </a:moveTo>
                  <a:lnTo>
                    <a:pt x="69913" y="31635"/>
                  </a:lnTo>
                  <a:lnTo>
                    <a:pt x="62255" y="13944"/>
                  </a:lnTo>
                  <a:lnTo>
                    <a:pt x="55105" y="7353"/>
                  </a:lnTo>
                  <a:lnTo>
                    <a:pt x="55105" y="57162"/>
                  </a:lnTo>
                  <a:lnTo>
                    <a:pt x="54394" y="71018"/>
                  </a:lnTo>
                  <a:lnTo>
                    <a:pt x="51650" y="85001"/>
                  </a:lnTo>
                  <a:lnTo>
                    <a:pt x="45935" y="95808"/>
                  </a:lnTo>
                  <a:lnTo>
                    <a:pt x="36347" y="100152"/>
                  </a:lnTo>
                  <a:lnTo>
                    <a:pt x="26860" y="95808"/>
                  </a:lnTo>
                  <a:lnTo>
                    <a:pt x="21145" y="85001"/>
                  </a:lnTo>
                  <a:lnTo>
                    <a:pt x="18351" y="71018"/>
                  </a:lnTo>
                  <a:lnTo>
                    <a:pt x="17602" y="57162"/>
                  </a:lnTo>
                  <a:lnTo>
                    <a:pt x="18338" y="43078"/>
                  </a:lnTo>
                  <a:lnTo>
                    <a:pt x="21094" y="29032"/>
                  </a:lnTo>
                  <a:lnTo>
                    <a:pt x="26682" y="18249"/>
                  </a:lnTo>
                  <a:lnTo>
                    <a:pt x="35902" y="13944"/>
                  </a:lnTo>
                  <a:lnTo>
                    <a:pt x="45656" y="18122"/>
                  </a:lnTo>
                  <a:lnTo>
                    <a:pt x="51498" y="28689"/>
                  </a:lnTo>
                  <a:lnTo>
                    <a:pt x="54356" y="42697"/>
                  </a:lnTo>
                  <a:lnTo>
                    <a:pt x="55105" y="57162"/>
                  </a:lnTo>
                  <a:lnTo>
                    <a:pt x="55105" y="7353"/>
                  </a:lnTo>
                  <a:lnTo>
                    <a:pt x="50825" y="3429"/>
                  </a:lnTo>
                  <a:lnTo>
                    <a:pt x="36830" y="0"/>
                  </a:lnTo>
                  <a:lnTo>
                    <a:pt x="23825" y="2921"/>
                  </a:lnTo>
                  <a:lnTo>
                    <a:pt x="11976" y="12547"/>
                  </a:lnTo>
                  <a:lnTo>
                    <a:pt x="3340" y="30187"/>
                  </a:lnTo>
                  <a:lnTo>
                    <a:pt x="0" y="57162"/>
                  </a:lnTo>
                  <a:lnTo>
                    <a:pt x="2768" y="82257"/>
                  </a:lnTo>
                  <a:lnTo>
                    <a:pt x="10375" y="100025"/>
                  </a:lnTo>
                  <a:lnTo>
                    <a:pt x="21704" y="110604"/>
                  </a:lnTo>
                  <a:lnTo>
                    <a:pt x="35674" y="114096"/>
                  </a:lnTo>
                  <a:lnTo>
                    <a:pt x="49466" y="110820"/>
                  </a:lnTo>
                  <a:lnTo>
                    <a:pt x="61315" y="100609"/>
                  </a:lnTo>
                  <a:lnTo>
                    <a:pt x="61531" y="100152"/>
                  </a:lnTo>
                  <a:lnTo>
                    <a:pt x="69596" y="82842"/>
                  </a:lnTo>
                  <a:lnTo>
                    <a:pt x="72720" y="56921"/>
                  </a:lnTo>
                  <a:close/>
                </a:path>
                <a:path w="146684" h="114300">
                  <a:moveTo>
                    <a:pt x="146316" y="97256"/>
                  </a:moveTo>
                  <a:lnTo>
                    <a:pt x="121158" y="97256"/>
                  </a:lnTo>
                  <a:lnTo>
                    <a:pt x="121158" y="2006"/>
                  </a:lnTo>
                  <a:lnTo>
                    <a:pt x="103555" y="2006"/>
                  </a:lnTo>
                  <a:lnTo>
                    <a:pt x="103555" y="97256"/>
                  </a:lnTo>
                  <a:lnTo>
                    <a:pt x="78397" y="97256"/>
                  </a:lnTo>
                  <a:lnTo>
                    <a:pt x="78397" y="112496"/>
                  </a:lnTo>
                  <a:lnTo>
                    <a:pt x="146316" y="112496"/>
                  </a:lnTo>
                  <a:lnTo>
                    <a:pt x="146316" y="97256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9129181" y="11575348"/>
              <a:ext cx="1411834" cy="422837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8841867" y="11795824"/>
              <a:ext cx="114300" cy="156210"/>
            </a:xfrm>
            <a:custGeom>
              <a:avLst/>
              <a:gdLst/>
              <a:ahLst/>
              <a:cxnLst/>
              <a:rect l="l" t="t" r="r" b="b"/>
              <a:pathLst>
                <a:path w="114300" h="156209">
                  <a:moveTo>
                    <a:pt x="22860" y="131254"/>
                  </a:moveTo>
                  <a:lnTo>
                    <a:pt x="18059" y="125996"/>
                  </a:lnTo>
                  <a:lnTo>
                    <a:pt x="4102" y="125996"/>
                  </a:lnTo>
                  <a:lnTo>
                    <a:pt x="0" y="131254"/>
                  </a:lnTo>
                  <a:lnTo>
                    <a:pt x="0" y="146583"/>
                  </a:lnTo>
                  <a:lnTo>
                    <a:pt x="4572" y="151841"/>
                  </a:lnTo>
                  <a:lnTo>
                    <a:pt x="17830" y="151841"/>
                  </a:lnTo>
                  <a:lnTo>
                    <a:pt x="22860" y="146354"/>
                  </a:lnTo>
                  <a:lnTo>
                    <a:pt x="22860" y="131254"/>
                  </a:lnTo>
                  <a:close/>
                </a:path>
                <a:path w="114300" h="156209">
                  <a:moveTo>
                    <a:pt x="22860" y="47345"/>
                  </a:moveTo>
                  <a:lnTo>
                    <a:pt x="18059" y="42087"/>
                  </a:lnTo>
                  <a:lnTo>
                    <a:pt x="4102" y="42087"/>
                  </a:lnTo>
                  <a:lnTo>
                    <a:pt x="0" y="47345"/>
                  </a:lnTo>
                  <a:lnTo>
                    <a:pt x="0" y="62661"/>
                  </a:lnTo>
                  <a:lnTo>
                    <a:pt x="4572" y="67919"/>
                  </a:lnTo>
                  <a:lnTo>
                    <a:pt x="17830" y="67919"/>
                  </a:lnTo>
                  <a:lnTo>
                    <a:pt x="22860" y="62420"/>
                  </a:lnTo>
                  <a:lnTo>
                    <a:pt x="22860" y="47345"/>
                  </a:lnTo>
                  <a:close/>
                </a:path>
                <a:path w="114300" h="156209">
                  <a:moveTo>
                    <a:pt x="114300" y="154584"/>
                  </a:moveTo>
                  <a:lnTo>
                    <a:pt x="113741" y="140411"/>
                  </a:lnTo>
                  <a:lnTo>
                    <a:pt x="113588" y="134912"/>
                  </a:lnTo>
                  <a:lnTo>
                    <a:pt x="113461" y="128549"/>
                  </a:lnTo>
                  <a:lnTo>
                    <a:pt x="113385" y="56718"/>
                  </a:lnTo>
                  <a:lnTo>
                    <a:pt x="113385" y="54889"/>
                  </a:lnTo>
                  <a:lnTo>
                    <a:pt x="113385" y="0"/>
                  </a:lnTo>
                  <a:lnTo>
                    <a:pt x="95999" y="0"/>
                  </a:lnTo>
                  <a:lnTo>
                    <a:pt x="95999" y="54889"/>
                  </a:lnTo>
                  <a:lnTo>
                    <a:pt x="95999" y="81178"/>
                  </a:lnTo>
                  <a:lnTo>
                    <a:pt x="95999" y="115709"/>
                  </a:lnTo>
                  <a:lnTo>
                    <a:pt x="95770" y="118681"/>
                  </a:lnTo>
                  <a:lnTo>
                    <a:pt x="79082" y="141097"/>
                  </a:lnTo>
                  <a:lnTo>
                    <a:pt x="70027" y="137731"/>
                  </a:lnTo>
                  <a:lnTo>
                    <a:pt x="63931" y="128625"/>
                  </a:lnTo>
                  <a:lnTo>
                    <a:pt x="60490" y="115239"/>
                  </a:lnTo>
                  <a:lnTo>
                    <a:pt x="59410" y="99009"/>
                  </a:lnTo>
                  <a:lnTo>
                    <a:pt x="60388" y="83045"/>
                  </a:lnTo>
                  <a:lnTo>
                    <a:pt x="63639" y="69545"/>
                  </a:lnTo>
                  <a:lnTo>
                    <a:pt x="69634" y="60210"/>
                  </a:lnTo>
                  <a:lnTo>
                    <a:pt x="78854" y="56718"/>
                  </a:lnTo>
                  <a:lnTo>
                    <a:pt x="83654" y="56718"/>
                  </a:lnTo>
                  <a:lnTo>
                    <a:pt x="91655" y="59461"/>
                  </a:lnTo>
                  <a:lnTo>
                    <a:pt x="95097" y="75234"/>
                  </a:lnTo>
                  <a:lnTo>
                    <a:pt x="95770" y="77978"/>
                  </a:lnTo>
                  <a:lnTo>
                    <a:pt x="95999" y="81178"/>
                  </a:lnTo>
                  <a:lnTo>
                    <a:pt x="95999" y="54889"/>
                  </a:lnTo>
                  <a:lnTo>
                    <a:pt x="95554" y="54889"/>
                  </a:lnTo>
                  <a:lnTo>
                    <a:pt x="92570" y="48704"/>
                  </a:lnTo>
                  <a:lnTo>
                    <a:pt x="86626" y="42087"/>
                  </a:lnTo>
                  <a:lnTo>
                    <a:pt x="76111" y="42087"/>
                  </a:lnTo>
                  <a:lnTo>
                    <a:pt x="63411" y="45262"/>
                  </a:lnTo>
                  <a:lnTo>
                    <a:pt x="52438" y="55346"/>
                  </a:lnTo>
                  <a:lnTo>
                    <a:pt x="44716" y="73139"/>
                  </a:lnTo>
                  <a:lnTo>
                    <a:pt x="41808" y="99479"/>
                  </a:lnTo>
                  <a:lnTo>
                    <a:pt x="44069" y="123672"/>
                  </a:lnTo>
                  <a:lnTo>
                    <a:pt x="50520" y="141465"/>
                  </a:lnTo>
                  <a:lnTo>
                    <a:pt x="60617" y="152438"/>
                  </a:lnTo>
                  <a:lnTo>
                    <a:pt x="73825" y="156184"/>
                  </a:lnTo>
                  <a:lnTo>
                    <a:pt x="80302" y="155359"/>
                  </a:lnTo>
                  <a:lnTo>
                    <a:pt x="86537" y="152666"/>
                  </a:lnTo>
                  <a:lnTo>
                    <a:pt x="92303" y="147789"/>
                  </a:lnTo>
                  <a:lnTo>
                    <a:pt x="96901" y="141097"/>
                  </a:lnTo>
                  <a:lnTo>
                    <a:pt x="97370" y="140411"/>
                  </a:lnTo>
                  <a:lnTo>
                    <a:pt x="97840" y="140411"/>
                  </a:lnTo>
                  <a:lnTo>
                    <a:pt x="98755" y="154584"/>
                  </a:lnTo>
                  <a:lnTo>
                    <a:pt x="114300" y="154584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937188" y="11359226"/>
              <a:ext cx="1446993" cy="420321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9935895" y="13638111"/>
              <a:ext cx="333375" cy="141605"/>
            </a:xfrm>
            <a:custGeom>
              <a:avLst/>
              <a:gdLst/>
              <a:ahLst/>
              <a:cxnLst/>
              <a:rect l="l" t="t" r="r" b="b"/>
              <a:pathLst>
                <a:path w="333375" h="141605">
                  <a:moveTo>
                    <a:pt x="75234" y="41376"/>
                  </a:moveTo>
                  <a:lnTo>
                    <a:pt x="72263" y="27419"/>
                  </a:lnTo>
                  <a:lnTo>
                    <a:pt x="68148" y="27419"/>
                  </a:lnTo>
                  <a:lnTo>
                    <a:pt x="42456" y="68592"/>
                  </a:lnTo>
                  <a:lnTo>
                    <a:pt x="41846" y="90081"/>
                  </a:lnTo>
                  <a:lnTo>
                    <a:pt x="41846" y="125285"/>
                  </a:lnTo>
                  <a:lnTo>
                    <a:pt x="17614" y="125285"/>
                  </a:lnTo>
                  <a:lnTo>
                    <a:pt x="17614" y="29019"/>
                  </a:lnTo>
                  <a:lnTo>
                    <a:pt x="0" y="29019"/>
                  </a:lnTo>
                  <a:lnTo>
                    <a:pt x="0" y="139700"/>
                  </a:lnTo>
                  <a:lnTo>
                    <a:pt x="58534" y="139700"/>
                  </a:lnTo>
                  <a:lnTo>
                    <a:pt x="58534" y="88925"/>
                  </a:lnTo>
                  <a:lnTo>
                    <a:pt x="58775" y="74625"/>
                  </a:lnTo>
                  <a:lnTo>
                    <a:pt x="70891" y="42062"/>
                  </a:lnTo>
                  <a:lnTo>
                    <a:pt x="75234" y="41376"/>
                  </a:lnTo>
                  <a:close/>
                </a:path>
                <a:path w="333375" h="141605">
                  <a:moveTo>
                    <a:pt x="152717" y="58750"/>
                  </a:moveTo>
                  <a:lnTo>
                    <a:pt x="150698" y="45707"/>
                  </a:lnTo>
                  <a:lnTo>
                    <a:pt x="148031" y="40919"/>
                  </a:lnTo>
                  <a:lnTo>
                    <a:pt x="147904" y="40678"/>
                  </a:lnTo>
                  <a:lnTo>
                    <a:pt x="145173" y="35763"/>
                  </a:lnTo>
                  <a:lnTo>
                    <a:pt x="136893" y="29413"/>
                  </a:lnTo>
                  <a:lnTo>
                    <a:pt x="135572" y="29133"/>
                  </a:lnTo>
                  <a:lnTo>
                    <a:pt x="135572" y="45935"/>
                  </a:lnTo>
                  <a:lnTo>
                    <a:pt x="135572" y="60579"/>
                  </a:lnTo>
                  <a:lnTo>
                    <a:pt x="132105" y="74739"/>
                  </a:lnTo>
                  <a:lnTo>
                    <a:pt x="123799" y="82499"/>
                  </a:lnTo>
                  <a:lnTo>
                    <a:pt x="113766" y="85750"/>
                  </a:lnTo>
                  <a:lnTo>
                    <a:pt x="105156" y="86423"/>
                  </a:lnTo>
                  <a:lnTo>
                    <a:pt x="105156" y="61950"/>
                  </a:lnTo>
                  <a:lnTo>
                    <a:pt x="105384" y="59664"/>
                  </a:lnTo>
                  <a:lnTo>
                    <a:pt x="105854" y="57594"/>
                  </a:lnTo>
                  <a:lnTo>
                    <a:pt x="107911" y="46634"/>
                  </a:lnTo>
                  <a:lnTo>
                    <a:pt x="114312" y="40919"/>
                  </a:lnTo>
                  <a:lnTo>
                    <a:pt x="128244" y="40919"/>
                  </a:lnTo>
                  <a:lnTo>
                    <a:pt x="135572" y="45935"/>
                  </a:lnTo>
                  <a:lnTo>
                    <a:pt x="135572" y="29133"/>
                  </a:lnTo>
                  <a:lnTo>
                    <a:pt x="126644" y="27190"/>
                  </a:lnTo>
                  <a:lnTo>
                    <a:pt x="119811" y="28105"/>
                  </a:lnTo>
                  <a:lnTo>
                    <a:pt x="113753" y="30759"/>
                  </a:lnTo>
                  <a:lnTo>
                    <a:pt x="108610" y="35001"/>
                  </a:lnTo>
                  <a:lnTo>
                    <a:pt x="104470" y="40678"/>
                  </a:lnTo>
                  <a:lnTo>
                    <a:pt x="103797" y="40678"/>
                  </a:lnTo>
                  <a:lnTo>
                    <a:pt x="102654" y="29019"/>
                  </a:lnTo>
                  <a:lnTo>
                    <a:pt x="86868" y="29019"/>
                  </a:lnTo>
                  <a:lnTo>
                    <a:pt x="87782" y="36118"/>
                  </a:lnTo>
                  <a:lnTo>
                    <a:pt x="88011" y="45707"/>
                  </a:lnTo>
                  <a:lnTo>
                    <a:pt x="88036" y="102425"/>
                  </a:lnTo>
                  <a:lnTo>
                    <a:pt x="105283" y="138658"/>
                  </a:lnTo>
                  <a:lnTo>
                    <a:pt x="119570" y="141300"/>
                  </a:lnTo>
                  <a:lnTo>
                    <a:pt x="127558" y="140639"/>
                  </a:lnTo>
                  <a:lnTo>
                    <a:pt x="134797" y="138925"/>
                  </a:lnTo>
                  <a:lnTo>
                    <a:pt x="140881" y="136575"/>
                  </a:lnTo>
                  <a:lnTo>
                    <a:pt x="145402" y="133985"/>
                  </a:lnTo>
                  <a:lnTo>
                    <a:pt x="143319" y="127355"/>
                  </a:lnTo>
                  <a:lnTo>
                    <a:pt x="141516" y="121627"/>
                  </a:lnTo>
                  <a:lnTo>
                    <a:pt x="136258" y="125298"/>
                  </a:lnTo>
                  <a:lnTo>
                    <a:pt x="130086" y="127355"/>
                  </a:lnTo>
                  <a:lnTo>
                    <a:pt x="123215" y="127355"/>
                  </a:lnTo>
                  <a:lnTo>
                    <a:pt x="114681" y="125552"/>
                  </a:lnTo>
                  <a:lnTo>
                    <a:pt x="109270" y="120459"/>
                  </a:lnTo>
                  <a:lnTo>
                    <a:pt x="106426" y="112585"/>
                  </a:lnTo>
                  <a:lnTo>
                    <a:pt x="105613" y="102425"/>
                  </a:lnTo>
                  <a:lnTo>
                    <a:pt x="105613" y="98996"/>
                  </a:lnTo>
                  <a:lnTo>
                    <a:pt x="123482" y="96532"/>
                  </a:lnTo>
                  <a:lnTo>
                    <a:pt x="138506" y="89255"/>
                  </a:lnTo>
                  <a:lnTo>
                    <a:pt x="140855" y="86423"/>
                  </a:lnTo>
                  <a:lnTo>
                    <a:pt x="148856" y="76771"/>
                  </a:lnTo>
                  <a:lnTo>
                    <a:pt x="152717" y="58750"/>
                  </a:lnTo>
                  <a:close/>
                </a:path>
                <a:path w="333375" h="141605">
                  <a:moveTo>
                    <a:pt x="239128" y="29019"/>
                  </a:moveTo>
                  <a:lnTo>
                    <a:pt x="221068" y="29019"/>
                  </a:lnTo>
                  <a:lnTo>
                    <a:pt x="214668" y="43395"/>
                  </a:lnTo>
                  <a:lnTo>
                    <a:pt x="199110" y="81165"/>
                  </a:lnTo>
                  <a:lnTo>
                    <a:pt x="185839" y="119570"/>
                  </a:lnTo>
                  <a:lnTo>
                    <a:pt x="185153" y="119570"/>
                  </a:lnTo>
                  <a:lnTo>
                    <a:pt x="186499" y="95046"/>
                  </a:lnTo>
                  <a:lnTo>
                    <a:pt x="186855" y="81559"/>
                  </a:lnTo>
                  <a:lnTo>
                    <a:pt x="186982" y="29019"/>
                  </a:lnTo>
                  <a:lnTo>
                    <a:pt x="170751" y="29019"/>
                  </a:lnTo>
                  <a:lnTo>
                    <a:pt x="170751" y="139700"/>
                  </a:lnTo>
                  <a:lnTo>
                    <a:pt x="189268" y="139700"/>
                  </a:lnTo>
                  <a:lnTo>
                    <a:pt x="220268" y="59817"/>
                  </a:lnTo>
                  <a:lnTo>
                    <a:pt x="224269" y="48691"/>
                  </a:lnTo>
                  <a:lnTo>
                    <a:pt x="224713" y="48691"/>
                  </a:lnTo>
                  <a:lnTo>
                    <a:pt x="223888" y="61607"/>
                  </a:lnTo>
                  <a:lnTo>
                    <a:pt x="223405" y="74523"/>
                  </a:lnTo>
                  <a:lnTo>
                    <a:pt x="223177" y="87782"/>
                  </a:lnTo>
                  <a:lnTo>
                    <a:pt x="223113" y="139700"/>
                  </a:lnTo>
                  <a:lnTo>
                    <a:pt x="239128" y="139700"/>
                  </a:lnTo>
                  <a:lnTo>
                    <a:pt x="239128" y="29019"/>
                  </a:lnTo>
                  <a:close/>
                </a:path>
                <a:path w="333375" h="141605">
                  <a:moveTo>
                    <a:pt x="333082" y="29210"/>
                  </a:moveTo>
                  <a:lnTo>
                    <a:pt x="271919" y="29210"/>
                  </a:lnTo>
                  <a:lnTo>
                    <a:pt x="271919" y="0"/>
                  </a:lnTo>
                  <a:lnTo>
                    <a:pt x="257530" y="0"/>
                  </a:lnTo>
                  <a:lnTo>
                    <a:pt x="257530" y="29210"/>
                  </a:lnTo>
                  <a:lnTo>
                    <a:pt x="257086" y="29210"/>
                  </a:lnTo>
                  <a:lnTo>
                    <a:pt x="257086" y="41910"/>
                  </a:lnTo>
                  <a:lnTo>
                    <a:pt x="258038" y="41910"/>
                  </a:lnTo>
                  <a:lnTo>
                    <a:pt x="258038" y="43180"/>
                  </a:lnTo>
                  <a:lnTo>
                    <a:pt x="266306" y="43180"/>
                  </a:lnTo>
                  <a:lnTo>
                    <a:pt x="266306" y="139700"/>
                  </a:lnTo>
                  <a:lnTo>
                    <a:pt x="283921" y="139700"/>
                  </a:lnTo>
                  <a:lnTo>
                    <a:pt x="283921" y="43180"/>
                  </a:lnTo>
                  <a:lnTo>
                    <a:pt x="315468" y="43180"/>
                  </a:lnTo>
                  <a:lnTo>
                    <a:pt x="315468" y="139700"/>
                  </a:lnTo>
                  <a:lnTo>
                    <a:pt x="333082" y="139700"/>
                  </a:lnTo>
                  <a:lnTo>
                    <a:pt x="333082" y="43180"/>
                  </a:lnTo>
                  <a:lnTo>
                    <a:pt x="333082" y="41910"/>
                  </a:lnTo>
                  <a:lnTo>
                    <a:pt x="333082" y="2921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9843090" y="13667123"/>
              <a:ext cx="68364" cy="110680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9686274" y="13665765"/>
              <a:ext cx="137170" cy="113639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9568764" y="13667321"/>
              <a:ext cx="67310" cy="110489"/>
            </a:xfrm>
            <a:custGeom>
              <a:avLst/>
              <a:gdLst/>
              <a:ahLst/>
              <a:cxnLst/>
              <a:rect l="l" t="t" r="r" b="b"/>
              <a:pathLst>
                <a:path w="67309" h="110490">
                  <a:moveTo>
                    <a:pt x="67005" y="0"/>
                  </a:moveTo>
                  <a:lnTo>
                    <a:pt x="49403" y="0"/>
                  </a:lnTo>
                  <a:lnTo>
                    <a:pt x="49403" y="95250"/>
                  </a:lnTo>
                  <a:lnTo>
                    <a:pt x="17614" y="95250"/>
                  </a:lnTo>
                  <a:lnTo>
                    <a:pt x="17614" y="0"/>
                  </a:lnTo>
                  <a:lnTo>
                    <a:pt x="0" y="0"/>
                  </a:lnTo>
                  <a:lnTo>
                    <a:pt x="0" y="95250"/>
                  </a:lnTo>
                  <a:lnTo>
                    <a:pt x="0" y="110490"/>
                  </a:lnTo>
                  <a:lnTo>
                    <a:pt x="67005" y="110490"/>
                  </a:lnTo>
                  <a:lnTo>
                    <a:pt x="67005" y="95250"/>
                  </a:lnTo>
                  <a:lnTo>
                    <a:pt x="67005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9476424" y="13665289"/>
              <a:ext cx="72732" cy="114109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9979787" y="13504279"/>
              <a:ext cx="50165" cy="13970"/>
            </a:xfrm>
            <a:custGeom>
              <a:avLst/>
              <a:gdLst/>
              <a:ahLst/>
              <a:cxnLst/>
              <a:rect l="l" t="t" r="r" b="b"/>
              <a:pathLst>
                <a:path w="50165" h="13969">
                  <a:moveTo>
                    <a:pt x="50076" y="0"/>
                  </a:moveTo>
                  <a:lnTo>
                    <a:pt x="0" y="0"/>
                  </a:lnTo>
                  <a:lnTo>
                    <a:pt x="0" y="13487"/>
                  </a:lnTo>
                  <a:lnTo>
                    <a:pt x="50076" y="13487"/>
                  </a:lnTo>
                  <a:lnTo>
                    <a:pt x="50076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833858" y="13186847"/>
              <a:ext cx="1703028" cy="635774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181895" y="10241218"/>
              <a:ext cx="2751103" cy="475523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621232" y="14761657"/>
              <a:ext cx="245292" cy="155953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533671" y="14763491"/>
              <a:ext cx="67919" cy="110667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233763" y="14761657"/>
              <a:ext cx="280269" cy="114100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4971102" y="14761657"/>
              <a:ext cx="238909" cy="114096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4715527" y="14763491"/>
              <a:ext cx="231132" cy="110667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4585256" y="14761660"/>
              <a:ext cx="105849" cy="112499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660994" y="14538440"/>
              <a:ext cx="215351" cy="165100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5574135" y="14547590"/>
              <a:ext cx="46355" cy="149225"/>
            </a:xfrm>
            <a:custGeom>
              <a:avLst/>
              <a:gdLst/>
              <a:ahLst/>
              <a:cxnLst/>
              <a:rect l="l" t="t" r="r" b="b"/>
              <a:pathLst>
                <a:path w="46354" h="149225">
                  <a:moveTo>
                    <a:pt x="17157" y="0"/>
                  </a:moveTo>
                  <a:lnTo>
                    <a:pt x="0" y="0"/>
                  </a:lnTo>
                  <a:lnTo>
                    <a:pt x="0" y="148628"/>
                  </a:lnTo>
                  <a:lnTo>
                    <a:pt x="14414" y="148628"/>
                  </a:lnTo>
                  <a:lnTo>
                    <a:pt x="45732" y="130340"/>
                  </a:lnTo>
                  <a:lnTo>
                    <a:pt x="42303" y="116611"/>
                  </a:lnTo>
                  <a:lnTo>
                    <a:pt x="17614" y="130797"/>
                  </a:lnTo>
                  <a:lnTo>
                    <a:pt x="17157" y="130797"/>
                  </a:lnTo>
                  <a:lnTo>
                    <a:pt x="17157" y="0"/>
                  </a:lnTo>
                  <a:close/>
                </a:path>
              </a:pathLst>
            </a:custGeom>
            <a:solidFill>
              <a:srgbClr val="D32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117185" y="14545758"/>
              <a:ext cx="434572" cy="152299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4837181" y="14545756"/>
              <a:ext cx="258537" cy="114101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4557377" y="14499116"/>
              <a:ext cx="245736" cy="208542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7804241" y="10912909"/>
              <a:ext cx="1494614" cy="612000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8017836" y="14130106"/>
              <a:ext cx="345672" cy="155948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7762274" y="14131938"/>
              <a:ext cx="231133" cy="110667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7668086" y="14131938"/>
              <a:ext cx="69761" cy="110667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7551039" y="14132116"/>
              <a:ext cx="67310" cy="110489"/>
            </a:xfrm>
            <a:custGeom>
              <a:avLst/>
              <a:gdLst/>
              <a:ahLst/>
              <a:cxnLst/>
              <a:rect l="l" t="t" r="r" b="b"/>
              <a:pathLst>
                <a:path w="67309" h="110490">
                  <a:moveTo>
                    <a:pt x="67005" y="0"/>
                  </a:moveTo>
                  <a:lnTo>
                    <a:pt x="49403" y="0"/>
                  </a:lnTo>
                  <a:lnTo>
                    <a:pt x="49403" y="95250"/>
                  </a:lnTo>
                  <a:lnTo>
                    <a:pt x="17614" y="95250"/>
                  </a:lnTo>
                  <a:lnTo>
                    <a:pt x="17614" y="0"/>
                  </a:lnTo>
                  <a:lnTo>
                    <a:pt x="0" y="0"/>
                  </a:lnTo>
                  <a:lnTo>
                    <a:pt x="0" y="95250"/>
                  </a:lnTo>
                  <a:lnTo>
                    <a:pt x="0" y="110490"/>
                  </a:lnTo>
                  <a:lnTo>
                    <a:pt x="67005" y="110490"/>
                  </a:lnTo>
                  <a:lnTo>
                    <a:pt x="67005" y="95250"/>
                  </a:lnTo>
                  <a:lnTo>
                    <a:pt x="67005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7458699" y="14130104"/>
              <a:ext cx="72720" cy="114096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7334347" y="14129878"/>
              <a:ext cx="72707" cy="162128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6914172" y="14102436"/>
              <a:ext cx="400685" cy="142240"/>
            </a:xfrm>
            <a:custGeom>
              <a:avLst/>
              <a:gdLst/>
              <a:ahLst/>
              <a:cxnLst/>
              <a:rect l="l" t="t" r="r" b="b"/>
              <a:pathLst>
                <a:path w="400684" h="142240">
                  <a:moveTo>
                    <a:pt x="69049" y="83693"/>
                  </a:moveTo>
                  <a:lnTo>
                    <a:pt x="58877" y="43230"/>
                  </a:lnTo>
                  <a:lnTo>
                    <a:pt x="28829" y="28130"/>
                  </a:lnTo>
                  <a:lnTo>
                    <a:pt x="19888" y="28130"/>
                  </a:lnTo>
                  <a:lnTo>
                    <a:pt x="10515" y="30187"/>
                  </a:lnTo>
                  <a:lnTo>
                    <a:pt x="4343" y="33388"/>
                  </a:lnTo>
                  <a:lnTo>
                    <a:pt x="7315" y="46202"/>
                  </a:lnTo>
                  <a:lnTo>
                    <a:pt x="11658" y="43903"/>
                  </a:lnTo>
                  <a:lnTo>
                    <a:pt x="17830" y="42075"/>
                  </a:lnTo>
                  <a:lnTo>
                    <a:pt x="25628" y="42075"/>
                  </a:lnTo>
                  <a:lnTo>
                    <a:pt x="35001" y="43726"/>
                  </a:lnTo>
                  <a:lnTo>
                    <a:pt x="43370" y="49885"/>
                  </a:lnTo>
                  <a:lnTo>
                    <a:pt x="49377" y="62433"/>
                  </a:lnTo>
                  <a:lnTo>
                    <a:pt x="51676" y="83235"/>
                  </a:lnTo>
                  <a:lnTo>
                    <a:pt x="51460" y="83235"/>
                  </a:lnTo>
                  <a:lnTo>
                    <a:pt x="51460" y="96266"/>
                  </a:lnTo>
                  <a:lnTo>
                    <a:pt x="49987" y="107607"/>
                  </a:lnTo>
                  <a:lnTo>
                    <a:pt x="46532" y="117817"/>
                  </a:lnTo>
                  <a:lnTo>
                    <a:pt x="41033" y="125209"/>
                  </a:lnTo>
                  <a:lnTo>
                    <a:pt x="33388" y="128054"/>
                  </a:lnTo>
                  <a:lnTo>
                    <a:pt x="27216" y="126187"/>
                  </a:lnTo>
                  <a:lnTo>
                    <a:pt x="21894" y="120396"/>
                  </a:lnTo>
                  <a:lnTo>
                    <a:pt x="18211" y="110502"/>
                  </a:lnTo>
                  <a:lnTo>
                    <a:pt x="16929" y="96266"/>
                  </a:lnTo>
                  <a:lnTo>
                    <a:pt x="51460" y="96266"/>
                  </a:lnTo>
                  <a:lnTo>
                    <a:pt x="51460" y="83235"/>
                  </a:lnTo>
                  <a:lnTo>
                    <a:pt x="457" y="83235"/>
                  </a:lnTo>
                  <a:lnTo>
                    <a:pt x="0" y="88950"/>
                  </a:lnTo>
                  <a:lnTo>
                    <a:pt x="0" y="93306"/>
                  </a:lnTo>
                  <a:lnTo>
                    <a:pt x="1778" y="111302"/>
                  </a:lnTo>
                  <a:lnTo>
                    <a:pt x="7378" y="126796"/>
                  </a:lnTo>
                  <a:lnTo>
                    <a:pt x="17170" y="137680"/>
                  </a:lnTo>
                  <a:lnTo>
                    <a:pt x="31559" y="141770"/>
                  </a:lnTo>
                  <a:lnTo>
                    <a:pt x="46774" y="137718"/>
                  </a:lnTo>
                  <a:lnTo>
                    <a:pt x="56629" y="128054"/>
                  </a:lnTo>
                  <a:lnTo>
                    <a:pt x="58623" y="126111"/>
                  </a:lnTo>
                  <a:lnTo>
                    <a:pt x="66306" y="107823"/>
                  </a:lnTo>
                  <a:lnTo>
                    <a:pt x="67614" y="96266"/>
                  </a:lnTo>
                  <a:lnTo>
                    <a:pt x="69049" y="83693"/>
                  </a:lnTo>
                  <a:close/>
                </a:path>
                <a:path w="400684" h="142240">
                  <a:moveTo>
                    <a:pt x="196176" y="29502"/>
                  </a:moveTo>
                  <a:lnTo>
                    <a:pt x="179019" y="29502"/>
                  </a:lnTo>
                  <a:lnTo>
                    <a:pt x="176047" y="35674"/>
                  </a:lnTo>
                  <a:lnTo>
                    <a:pt x="171919" y="52819"/>
                  </a:lnTo>
                  <a:lnTo>
                    <a:pt x="167932" y="64820"/>
                  </a:lnTo>
                  <a:lnTo>
                    <a:pt x="163322" y="73152"/>
                  </a:lnTo>
                  <a:lnTo>
                    <a:pt x="156781" y="78003"/>
                  </a:lnTo>
                  <a:lnTo>
                    <a:pt x="147002" y="79578"/>
                  </a:lnTo>
                  <a:lnTo>
                    <a:pt x="145186" y="79578"/>
                  </a:lnTo>
                  <a:lnTo>
                    <a:pt x="145186" y="29502"/>
                  </a:lnTo>
                  <a:lnTo>
                    <a:pt x="128485" y="29502"/>
                  </a:lnTo>
                  <a:lnTo>
                    <a:pt x="128485" y="79578"/>
                  </a:lnTo>
                  <a:lnTo>
                    <a:pt x="126657" y="79578"/>
                  </a:lnTo>
                  <a:lnTo>
                    <a:pt x="98666" y="39941"/>
                  </a:lnTo>
                  <a:lnTo>
                    <a:pt x="96748" y="34137"/>
                  </a:lnTo>
                  <a:lnTo>
                    <a:pt x="94640" y="29502"/>
                  </a:lnTo>
                  <a:lnTo>
                    <a:pt x="77495" y="29502"/>
                  </a:lnTo>
                  <a:lnTo>
                    <a:pt x="79883" y="35534"/>
                  </a:lnTo>
                  <a:lnTo>
                    <a:pt x="82207" y="42900"/>
                  </a:lnTo>
                  <a:lnTo>
                    <a:pt x="95008" y="79070"/>
                  </a:lnTo>
                  <a:lnTo>
                    <a:pt x="111340" y="89636"/>
                  </a:lnTo>
                  <a:lnTo>
                    <a:pt x="78409" y="140169"/>
                  </a:lnTo>
                  <a:lnTo>
                    <a:pt x="97840" y="140169"/>
                  </a:lnTo>
                  <a:lnTo>
                    <a:pt x="124599" y="91465"/>
                  </a:lnTo>
                  <a:lnTo>
                    <a:pt x="128485" y="91465"/>
                  </a:lnTo>
                  <a:lnTo>
                    <a:pt x="128485" y="140169"/>
                  </a:lnTo>
                  <a:lnTo>
                    <a:pt x="145186" y="140169"/>
                  </a:lnTo>
                  <a:lnTo>
                    <a:pt x="145186" y="91465"/>
                  </a:lnTo>
                  <a:lnTo>
                    <a:pt x="148831" y="91465"/>
                  </a:lnTo>
                  <a:lnTo>
                    <a:pt x="175818" y="140169"/>
                  </a:lnTo>
                  <a:lnTo>
                    <a:pt x="195262" y="140169"/>
                  </a:lnTo>
                  <a:lnTo>
                    <a:pt x="162102" y="89636"/>
                  </a:lnTo>
                  <a:lnTo>
                    <a:pt x="171323" y="85585"/>
                  </a:lnTo>
                  <a:lnTo>
                    <a:pt x="178333" y="78435"/>
                  </a:lnTo>
                  <a:lnTo>
                    <a:pt x="183451" y="69062"/>
                  </a:lnTo>
                  <a:lnTo>
                    <a:pt x="187032" y="58305"/>
                  </a:lnTo>
                  <a:lnTo>
                    <a:pt x="193675" y="35966"/>
                  </a:lnTo>
                  <a:lnTo>
                    <a:pt x="196176" y="29502"/>
                  </a:lnTo>
                  <a:close/>
                </a:path>
                <a:path w="400684" h="142240">
                  <a:moveTo>
                    <a:pt x="293535" y="43002"/>
                  </a:moveTo>
                  <a:lnTo>
                    <a:pt x="293255" y="29514"/>
                  </a:lnTo>
                  <a:lnTo>
                    <a:pt x="292620" y="0"/>
                  </a:lnTo>
                  <a:lnTo>
                    <a:pt x="279133" y="0"/>
                  </a:lnTo>
                  <a:lnTo>
                    <a:pt x="277977" y="29514"/>
                  </a:lnTo>
                  <a:lnTo>
                    <a:pt x="268846" y="29514"/>
                  </a:lnTo>
                  <a:lnTo>
                    <a:pt x="268846" y="43446"/>
                  </a:lnTo>
                  <a:lnTo>
                    <a:pt x="264960" y="50317"/>
                  </a:lnTo>
                  <a:lnTo>
                    <a:pt x="262204" y="57861"/>
                  </a:lnTo>
                  <a:lnTo>
                    <a:pt x="255562" y="98336"/>
                  </a:lnTo>
                  <a:lnTo>
                    <a:pt x="255358" y="125996"/>
                  </a:lnTo>
                  <a:lnTo>
                    <a:pt x="232029" y="125996"/>
                  </a:lnTo>
                  <a:lnTo>
                    <a:pt x="232029" y="43446"/>
                  </a:lnTo>
                  <a:lnTo>
                    <a:pt x="268846" y="43446"/>
                  </a:lnTo>
                  <a:lnTo>
                    <a:pt x="268846" y="29514"/>
                  </a:lnTo>
                  <a:lnTo>
                    <a:pt x="220827" y="29514"/>
                  </a:lnTo>
                  <a:lnTo>
                    <a:pt x="219671" y="0"/>
                  </a:lnTo>
                  <a:lnTo>
                    <a:pt x="206197" y="0"/>
                  </a:lnTo>
                  <a:lnTo>
                    <a:pt x="205282" y="43002"/>
                  </a:lnTo>
                  <a:lnTo>
                    <a:pt x="214655" y="43230"/>
                  </a:lnTo>
                  <a:lnTo>
                    <a:pt x="214655" y="140182"/>
                  </a:lnTo>
                  <a:lnTo>
                    <a:pt x="270903" y="140182"/>
                  </a:lnTo>
                  <a:lnTo>
                    <a:pt x="270903" y="125996"/>
                  </a:lnTo>
                  <a:lnTo>
                    <a:pt x="270903" y="107937"/>
                  </a:lnTo>
                  <a:lnTo>
                    <a:pt x="275932" y="66776"/>
                  </a:lnTo>
                  <a:lnTo>
                    <a:pt x="286219" y="43230"/>
                  </a:lnTo>
                  <a:lnTo>
                    <a:pt x="293535" y="43002"/>
                  </a:lnTo>
                  <a:close/>
                </a:path>
                <a:path w="400684" h="142240">
                  <a:moveTo>
                    <a:pt x="400291" y="29514"/>
                  </a:moveTo>
                  <a:lnTo>
                    <a:pt x="383133" y="29514"/>
                  </a:lnTo>
                  <a:lnTo>
                    <a:pt x="383133" y="79590"/>
                  </a:lnTo>
                  <a:lnTo>
                    <a:pt x="369646" y="79590"/>
                  </a:lnTo>
                  <a:lnTo>
                    <a:pt x="359422" y="41617"/>
                  </a:lnTo>
                  <a:lnTo>
                    <a:pt x="352958" y="35013"/>
                  </a:lnTo>
                  <a:lnTo>
                    <a:pt x="352958" y="84848"/>
                  </a:lnTo>
                  <a:lnTo>
                    <a:pt x="352272" y="98704"/>
                  </a:lnTo>
                  <a:lnTo>
                    <a:pt x="349643" y="112687"/>
                  </a:lnTo>
                  <a:lnTo>
                    <a:pt x="344284" y="123507"/>
                  </a:lnTo>
                  <a:lnTo>
                    <a:pt x="335356" y="127838"/>
                  </a:lnTo>
                  <a:lnTo>
                    <a:pt x="326529" y="123507"/>
                  </a:lnTo>
                  <a:lnTo>
                    <a:pt x="321144" y="112687"/>
                  </a:lnTo>
                  <a:lnTo>
                    <a:pt x="318477" y="98704"/>
                  </a:lnTo>
                  <a:lnTo>
                    <a:pt x="317741" y="84848"/>
                  </a:lnTo>
                  <a:lnTo>
                    <a:pt x="318465" y="70764"/>
                  </a:lnTo>
                  <a:lnTo>
                    <a:pt x="321094" y="56718"/>
                  </a:lnTo>
                  <a:lnTo>
                    <a:pt x="326339" y="45923"/>
                  </a:lnTo>
                  <a:lnTo>
                    <a:pt x="334899" y="41617"/>
                  </a:lnTo>
                  <a:lnTo>
                    <a:pt x="343903" y="45796"/>
                  </a:lnTo>
                  <a:lnTo>
                    <a:pt x="349415" y="56375"/>
                  </a:lnTo>
                  <a:lnTo>
                    <a:pt x="352196" y="70370"/>
                  </a:lnTo>
                  <a:lnTo>
                    <a:pt x="352958" y="84848"/>
                  </a:lnTo>
                  <a:lnTo>
                    <a:pt x="352958" y="35013"/>
                  </a:lnTo>
                  <a:lnTo>
                    <a:pt x="348234" y="30772"/>
                  </a:lnTo>
                  <a:lnTo>
                    <a:pt x="335572" y="27673"/>
                  </a:lnTo>
                  <a:lnTo>
                    <a:pt x="323329" y="30594"/>
                  </a:lnTo>
                  <a:lnTo>
                    <a:pt x="311962" y="40246"/>
                  </a:lnTo>
                  <a:lnTo>
                    <a:pt x="303618" y="57873"/>
                  </a:lnTo>
                  <a:lnTo>
                    <a:pt x="300355" y="84848"/>
                  </a:lnTo>
                  <a:lnTo>
                    <a:pt x="303085" y="109943"/>
                  </a:lnTo>
                  <a:lnTo>
                    <a:pt x="310476" y="127711"/>
                  </a:lnTo>
                  <a:lnTo>
                    <a:pt x="321386" y="138277"/>
                  </a:lnTo>
                  <a:lnTo>
                    <a:pt x="334657" y="141770"/>
                  </a:lnTo>
                  <a:lnTo>
                    <a:pt x="346684" y="139026"/>
                  </a:lnTo>
                  <a:lnTo>
                    <a:pt x="357276" y="130454"/>
                  </a:lnTo>
                  <a:lnTo>
                    <a:pt x="358673" y="127838"/>
                  </a:lnTo>
                  <a:lnTo>
                    <a:pt x="365252" y="115531"/>
                  </a:lnTo>
                  <a:lnTo>
                    <a:pt x="369417" y="93751"/>
                  </a:lnTo>
                  <a:lnTo>
                    <a:pt x="383133" y="93751"/>
                  </a:lnTo>
                  <a:lnTo>
                    <a:pt x="383133" y="140169"/>
                  </a:lnTo>
                  <a:lnTo>
                    <a:pt x="400291" y="140169"/>
                  </a:lnTo>
                  <a:lnTo>
                    <a:pt x="400291" y="93751"/>
                  </a:lnTo>
                  <a:lnTo>
                    <a:pt x="400291" y="79590"/>
                  </a:lnTo>
                  <a:lnTo>
                    <a:pt x="400291" y="29514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7927089" y="13916038"/>
              <a:ext cx="68376" cy="110667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7802729" y="13867562"/>
              <a:ext cx="73660" cy="159385"/>
            </a:xfrm>
            <a:custGeom>
              <a:avLst/>
              <a:gdLst/>
              <a:ahLst/>
              <a:cxnLst/>
              <a:rect l="l" t="t" r="r" b="b"/>
              <a:pathLst>
                <a:path w="73659" h="159384">
                  <a:moveTo>
                    <a:pt x="65417" y="0"/>
                  </a:moveTo>
                  <a:lnTo>
                    <a:pt x="36786" y="31075"/>
                  </a:lnTo>
                  <a:lnTo>
                    <a:pt x="23451" y="67586"/>
                  </a:lnTo>
                  <a:lnTo>
                    <a:pt x="0" y="159143"/>
                  </a:lnTo>
                  <a:lnTo>
                    <a:pt x="17386" y="159143"/>
                  </a:lnTo>
                  <a:lnTo>
                    <a:pt x="34086" y="79108"/>
                  </a:lnTo>
                  <a:lnTo>
                    <a:pt x="35229" y="72707"/>
                  </a:lnTo>
                  <a:lnTo>
                    <a:pt x="35674" y="72707"/>
                  </a:lnTo>
                  <a:lnTo>
                    <a:pt x="37287" y="79806"/>
                  </a:lnTo>
                  <a:lnTo>
                    <a:pt x="38430" y="86893"/>
                  </a:lnTo>
                  <a:lnTo>
                    <a:pt x="40259" y="95580"/>
                  </a:lnTo>
                  <a:lnTo>
                    <a:pt x="55118" y="159143"/>
                  </a:lnTo>
                  <a:lnTo>
                    <a:pt x="73634" y="159143"/>
                  </a:lnTo>
                  <a:lnTo>
                    <a:pt x="45046" y="54419"/>
                  </a:lnTo>
                  <a:lnTo>
                    <a:pt x="45046" y="51447"/>
                  </a:lnTo>
                  <a:lnTo>
                    <a:pt x="66776" y="17830"/>
                  </a:lnTo>
                  <a:lnTo>
                    <a:pt x="72034" y="14858"/>
                  </a:lnTo>
                  <a:lnTo>
                    <a:pt x="65417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6092376" y="13651662"/>
              <a:ext cx="1695292" cy="592540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6061763" y="13698304"/>
              <a:ext cx="23495" cy="26670"/>
            </a:xfrm>
            <a:custGeom>
              <a:avLst/>
              <a:gdLst/>
              <a:ahLst/>
              <a:cxnLst/>
              <a:rect l="l" t="t" r="r" b="b"/>
              <a:pathLst>
                <a:path w="23495" h="26669">
                  <a:moveTo>
                    <a:pt x="18288" y="0"/>
                  </a:moveTo>
                  <a:lnTo>
                    <a:pt x="4343" y="0"/>
                  </a:lnTo>
                  <a:lnTo>
                    <a:pt x="0" y="5257"/>
                  </a:lnTo>
                  <a:lnTo>
                    <a:pt x="0" y="21259"/>
                  </a:lnTo>
                  <a:lnTo>
                    <a:pt x="4800" y="26530"/>
                  </a:lnTo>
                  <a:lnTo>
                    <a:pt x="18059" y="26530"/>
                  </a:lnTo>
                  <a:lnTo>
                    <a:pt x="23317" y="21031"/>
                  </a:lnTo>
                  <a:lnTo>
                    <a:pt x="23317" y="13271"/>
                  </a:lnTo>
                  <a:lnTo>
                    <a:pt x="23317" y="5257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D32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715996" y="13808266"/>
              <a:ext cx="67945" cy="15240"/>
            </a:xfrm>
            <a:custGeom>
              <a:avLst/>
              <a:gdLst/>
              <a:ahLst/>
              <a:cxnLst/>
              <a:rect l="l" t="t" r="r" b="b"/>
              <a:pathLst>
                <a:path w="67944" h="15240">
                  <a:moveTo>
                    <a:pt x="0" y="15240"/>
                  </a:moveTo>
                  <a:lnTo>
                    <a:pt x="67919" y="15240"/>
                  </a:lnTo>
                  <a:lnTo>
                    <a:pt x="67919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2797590" y="13448450"/>
              <a:ext cx="1517647" cy="419182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2679408" y="12869012"/>
              <a:ext cx="6259195" cy="951865"/>
            </a:xfrm>
            <a:custGeom>
              <a:avLst/>
              <a:gdLst/>
              <a:ahLst/>
              <a:cxnLst/>
              <a:rect l="l" t="t" r="r" b="b"/>
              <a:pathLst>
                <a:path w="6259195" h="951865">
                  <a:moveTo>
                    <a:pt x="22872" y="931164"/>
                  </a:moveTo>
                  <a:lnTo>
                    <a:pt x="18072" y="925906"/>
                  </a:lnTo>
                  <a:lnTo>
                    <a:pt x="4114" y="925906"/>
                  </a:lnTo>
                  <a:lnTo>
                    <a:pt x="0" y="931164"/>
                  </a:lnTo>
                  <a:lnTo>
                    <a:pt x="0" y="946492"/>
                  </a:lnTo>
                  <a:lnTo>
                    <a:pt x="4584" y="951750"/>
                  </a:lnTo>
                  <a:lnTo>
                    <a:pt x="17843" y="951750"/>
                  </a:lnTo>
                  <a:lnTo>
                    <a:pt x="22872" y="946264"/>
                  </a:lnTo>
                  <a:lnTo>
                    <a:pt x="22872" y="931164"/>
                  </a:lnTo>
                  <a:close/>
                </a:path>
                <a:path w="6259195" h="951865">
                  <a:moveTo>
                    <a:pt x="22872" y="847255"/>
                  </a:moveTo>
                  <a:lnTo>
                    <a:pt x="18072" y="841997"/>
                  </a:lnTo>
                  <a:lnTo>
                    <a:pt x="4114" y="841997"/>
                  </a:lnTo>
                  <a:lnTo>
                    <a:pt x="0" y="847255"/>
                  </a:lnTo>
                  <a:lnTo>
                    <a:pt x="0" y="862571"/>
                  </a:lnTo>
                  <a:lnTo>
                    <a:pt x="4584" y="867829"/>
                  </a:lnTo>
                  <a:lnTo>
                    <a:pt x="17843" y="867829"/>
                  </a:lnTo>
                  <a:lnTo>
                    <a:pt x="22872" y="862330"/>
                  </a:lnTo>
                  <a:lnTo>
                    <a:pt x="22872" y="847255"/>
                  </a:lnTo>
                  <a:close/>
                </a:path>
                <a:path w="6259195" h="951865">
                  <a:moveTo>
                    <a:pt x="79336" y="844003"/>
                  </a:moveTo>
                  <a:lnTo>
                    <a:pt x="61734" y="844003"/>
                  </a:lnTo>
                  <a:lnTo>
                    <a:pt x="61734" y="939253"/>
                  </a:lnTo>
                  <a:lnTo>
                    <a:pt x="79336" y="939253"/>
                  </a:lnTo>
                  <a:lnTo>
                    <a:pt x="79336" y="844003"/>
                  </a:lnTo>
                  <a:close/>
                </a:path>
                <a:path w="6259195" h="951865">
                  <a:moveTo>
                    <a:pt x="6000915" y="41376"/>
                  </a:moveTo>
                  <a:lnTo>
                    <a:pt x="5997930" y="27419"/>
                  </a:lnTo>
                  <a:lnTo>
                    <a:pt x="5993816" y="27419"/>
                  </a:lnTo>
                  <a:lnTo>
                    <a:pt x="5968136" y="68592"/>
                  </a:lnTo>
                  <a:lnTo>
                    <a:pt x="5967527" y="90081"/>
                  </a:lnTo>
                  <a:lnTo>
                    <a:pt x="5967527" y="125285"/>
                  </a:lnTo>
                  <a:lnTo>
                    <a:pt x="5943295" y="125285"/>
                  </a:lnTo>
                  <a:lnTo>
                    <a:pt x="5943295" y="29019"/>
                  </a:lnTo>
                  <a:lnTo>
                    <a:pt x="5925680" y="29019"/>
                  </a:lnTo>
                  <a:lnTo>
                    <a:pt x="5925680" y="139700"/>
                  </a:lnTo>
                  <a:lnTo>
                    <a:pt x="5984214" y="139700"/>
                  </a:lnTo>
                  <a:lnTo>
                    <a:pt x="5984214" y="88925"/>
                  </a:lnTo>
                  <a:lnTo>
                    <a:pt x="5984456" y="74637"/>
                  </a:lnTo>
                  <a:lnTo>
                    <a:pt x="5996571" y="42062"/>
                  </a:lnTo>
                  <a:lnTo>
                    <a:pt x="6000915" y="41376"/>
                  </a:lnTo>
                  <a:close/>
                </a:path>
                <a:path w="6259195" h="951865">
                  <a:moveTo>
                    <a:pt x="6078398" y="58750"/>
                  </a:moveTo>
                  <a:lnTo>
                    <a:pt x="6076378" y="45720"/>
                  </a:lnTo>
                  <a:lnTo>
                    <a:pt x="6073711" y="40919"/>
                  </a:lnTo>
                  <a:lnTo>
                    <a:pt x="6073584" y="40678"/>
                  </a:lnTo>
                  <a:lnTo>
                    <a:pt x="6070854" y="35763"/>
                  </a:lnTo>
                  <a:lnTo>
                    <a:pt x="6062573" y="29425"/>
                  </a:lnTo>
                  <a:lnTo>
                    <a:pt x="6061265" y="29146"/>
                  </a:lnTo>
                  <a:lnTo>
                    <a:pt x="6061265" y="45935"/>
                  </a:lnTo>
                  <a:lnTo>
                    <a:pt x="6061265" y="60579"/>
                  </a:lnTo>
                  <a:lnTo>
                    <a:pt x="6057798" y="74739"/>
                  </a:lnTo>
                  <a:lnTo>
                    <a:pt x="6049480" y="82499"/>
                  </a:lnTo>
                  <a:lnTo>
                    <a:pt x="6039447" y="85763"/>
                  </a:lnTo>
                  <a:lnTo>
                    <a:pt x="6030836" y="86423"/>
                  </a:lnTo>
                  <a:lnTo>
                    <a:pt x="6030836" y="61950"/>
                  </a:lnTo>
                  <a:lnTo>
                    <a:pt x="6031077" y="59664"/>
                  </a:lnTo>
                  <a:lnTo>
                    <a:pt x="6031522" y="57594"/>
                  </a:lnTo>
                  <a:lnTo>
                    <a:pt x="6033579" y="46634"/>
                  </a:lnTo>
                  <a:lnTo>
                    <a:pt x="6039980" y="40919"/>
                  </a:lnTo>
                  <a:lnTo>
                    <a:pt x="6053937" y="40919"/>
                  </a:lnTo>
                  <a:lnTo>
                    <a:pt x="6061265" y="45935"/>
                  </a:lnTo>
                  <a:lnTo>
                    <a:pt x="6061265" y="29146"/>
                  </a:lnTo>
                  <a:lnTo>
                    <a:pt x="6052324" y="27190"/>
                  </a:lnTo>
                  <a:lnTo>
                    <a:pt x="6045492" y="28105"/>
                  </a:lnTo>
                  <a:lnTo>
                    <a:pt x="6039434" y="30759"/>
                  </a:lnTo>
                  <a:lnTo>
                    <a:pt x="6034290" y="35001"/>
                  </a:lnTo>
                  <a:lnTo>
                    <a:pt x="6030150" y="40678"/>
                  </a:lnTo>
                  <a:lnTo>
                    <a:pt x="6029464" y="40678"/>
                  </a:lnTo>
                  <a:lnTo>
                    <a:pt x="6028321" y="29019"/>
                  </a:lnTo>
                  <a:lnTo>
                    <a:pt x="6012548" y="29019"/>
                  </a:lnTo>
                  <a:lnTo>
                    <a:pt x="6013462" y="36118"/>
                  </a:lnTo>
                  <a:lnTo>
                    <a:pt x="6013678" y="45720"/>
                  </a:lnTo>
                  <a:lnTo>
                    <a:pt x="6013704" y="102425"/>
                  </a:lnTo>
                  <a:lnTo>
                    <a:pt x="6030950" y="138658"/>
                  </a:lnTo>
                  <a:lnTo>
                    <a:pt x="6045238" y="141300"/>
                  </a:lnTo>
                  <a:lnTo>
                    <a:pt x="6053239" y="140639"/>
                  </a:lnTo>
                  <a:lnTo>
                    <a:pt x="6060478" y="138938"/>
                  </a:lnTo>
                  <a:lnTo>
                    <a:pt x="6066561" y="136575"/>
                  </a:lnTo>
                  <a:lnTo>
                    <a:pt x="6071082" y="133985"/>
                  </a:lnTo>
                  <a:lnTo>
                    <a:pt x="6068987" y="127355"/>
                  </a:lnTo>
                  <a:lnTo>
                    <a:pt x="6067183" y="121627"/>
                  </a:lnTo>
                  <a:lnTo>
                    <a:pt x="6061926" y="125298"/>
                  </a:lnTo>
                  <a:lnTo>
                    <a:pt x="6055766" y="127355"/>
                  </a:lnTo>
                  <a:lnTo>
                    <a:pt x="6048908" y="127355"/>
                  </a:lnTo>
                  <a:lnTo>
                    <a:pt x="6040361" y="125552"/>
                  </a:lnTo>
                  <a:lnTo>
                    <a:pt x="6034951" y="120472"/>
                  </a:lnTo>
                  <a:lnTo>
                    <a:pt x="6032119" y="112598"/>
                  </a:lnTo>
                  <a:lnTo>
                    <a:pt x="6031293" y="102425"/>
                  </a:lnTo>
                  <a:lnTo>
                    <a:pt x="6031293" y="98996"/>
                  </a:lnTo>
                  <a:lnTo>
                    <a:pt x="6049162" y="96545"/>
                  </a:lnTo>
                  <a:lnTo>
                    <a:pt x="6064186" y="89255"/>
                  </a:lnTo>
                  <a:lnTo>
                    <a:pt x="6066536" y="86423"/>
                  </a:lnTo>
                  <a:lnTo>
                    <a:pt x="6074537" y="76784"/>
                  </a:lnTo>
                  <a:lnTo>
                    <a:pt x="6078398" y="58750"/>
                  </a:lnTo>
                  <a:close/>
                </a:path>
                <a:path w="6259195" h="951865">
                  <a:moveTo>
                    <a:pt x="6164808" y="29019"/>
                  </a:moveTo>
                  <a:lnTo>
                    <a:pt x="6146736" y="29019"/>
                  </a:lnTo>
                  <a:lnTo>
                    <a:pt x="6140335" y="43408"/>
                  </a:lnTo>
                  <a:lnTo>
                    <a:pt x="6124778" y="81165"/>
                  </a:lnTo>
                  <a:lnTo>
                    <a:pt x="6111519" y="119570"/>
                  </a:lnTo>
                  <a:lnTo>
                    <a:pt x="6110846" y="119570"/>
                  </a:lnTo>
                  <a:lnTo>
                    <a:pt x="6112180" y="95046"/>
                  </a:lnTo>
                  <a:lnTo>
                    <a:pt x="6112535" y="81572"/>
                  </a:lnTo>
                  <a:lnTo>
                    <a:pt x="6112662" y="29019"/>
                  </a:lnTo>
                  <a:lnTo>
                    <a:pt x="6096432" y="29019"/>
                  </a:lnTo>
                  <a:lnTo>
                    <a:pt x="6096432" y="139700"/>
                  </a:lnTo>
                  <a:lnTo>
                    <a:pt x="6114961" y="139700"/>
                  </a:lnTo>
                  <a:lnTo>
                    <a:pt x="6145949" y="59817"/>
                  </a:lnTo>
                  <a:lnTo>
                    <a:pt x="6149937" y="48691"/>
                  </a:lnTo>
                  <a:lnTo>
                    <a:pt x="6150407" y="48691"/>
                  </a:lnTo>
                  <a:lnTo>
                    <a:pt x="6149568" y="61607"/>
                  </a:lnTo>
                  <a:lnTo>
                    <a:pt x="6149073" y="74523"/>
                  </a:lnTo>
                  <a:lnTo>
                    <a:pt x="6148844" y="87795"/>
                  </a:lnTo>
                  <a:lnTo>
                    <a:pt x="6148794" y="139700"/>
                  </a:lnTo>
                  <a:lnTo>
                    <a:pt x="6164808" y="139700"/>
                  </a:lnTo>
                  <a:lnTo>
                    <a:pt x="6164808" y="29019"/>
                  </a:lnTo>
                  <a:close/>
                </a:path>
                <a:path w="6259195" h="951865">
                  <a:moveTo>
                    <a:pt x="6258750" y="29210"/>
                  </a:moveTo>
                  <a:lnTo>
                    <a:pt x="6197587" y="29210"/>
                  </a:lnTo>
                  <a:lnTo>
                    <a:pt x="6197587" y="0"/>
                  </a:lnTo>
                  <a:lnTo>
                    <a:pt x="6183198" y="0"/>
                  </a:lnTo>
                  <a:lnTo>
                    <a:pt x="6183198" y="29210"/>
                  </a:lnTo>
                  <a:lnTo>
                    <a:pt x="6182753" y="29210"/>
                  </a:lnTo>
                  <a:lnTo>
                    <a:pt x="6182753" y="41910"/>
                  </a:lnTo>
                  <a:lnTo>
                    <a:pt x="6183706" y="41910"/>
                  </a:lnTo>
                  <a:lnTo>
                    <a:pt x="6183706" y="43180"/>
                  </a:lnTo>
                  <a:lnTo>
                    <a:pt x="6191974" y="43180"/>
                  </a:lnTo>
                  <a:lnTo>
                    <a:pt x="6191974" y="139700"/>
                  </a:lnTo>
                  <a:lnTo>
                    <a:pt x="6209589" y="139700"/>
                  </a:lnTo>
                  <a:lnTo>
                    <a:pt x="6209589" y="43180"/>
                  </a:lnTo>
                  <a:lnTo>
                    <a:pt x="6241135" y="43180"/>
                  </a:lnTo>
                  <a:lnTo>
                    <a:pt x="6241135" y="139700"/>
                  </a:lnTo>
                  <a:lnTo>
                    <a:pt x="6258750" y="139700"/>
                  </a:lnTo>
                  <a:lnTo>
                    <a:pt x="6258750" y="43180"/>
                  </a:lnTo>
                  <a:lnTo>
                    <a:pt x="6258750" y="41910"/>
                  </a:lnTo>
                  <a:lnTo>
                    <a:pt x="6258750" y="2921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8512268" y="12898029"/>
              <a:ext cx="68389" cy="110680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8355478" y="12896670"/>
              <a:ext cx="137170" cy="113639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8237970" y="12898222"/>
              <a:ext cx="67310" cy="110489"/>
            </a:xfrm>
            <a:custGeom>
              <a:avLst/>
              <a:gdLst/>
              <a:ahLst/>
              <a:cxnLst/>
              <a:rect l="l" t="t" r="r" b="b"/>
              <a:pathLst>
                <a:path w="67309" h="110490">
                  <a:moveTo>
                    <a:pt x="66992" y="0"/>
                  </a:moveTo>
                  <a:lnTo>
                    <a:pt x="49390" y="0"/>
                  </a:lnTo>
                  <a:lnTo>
                    <a:pt x="49390" y="95250"/>
                  </a:lnTo>
                  <a:lnTo>
                    <a:pt x="17614" y="95250"/>
                  </a:lnTo>
                  <a:lnTo>
                    <a:pt x="17614" y="0"/>
                  </a:lnTo>
                  <a:lnTo>
                    <a:pt x="0" y="0"/>
                  </a:lnTo>
                  <a:lnTo>
                    <a:pt x="0" y="95250"/>
                  </a:lnTo>
                  <a:lnTo>
                    <a:pt x="0" y="110490"/>
                  </a:lnTo>
                  <a:lnTo>
                    <a:pt x="66992" y="110490"/>
                  </a:lnTo>
                  <a:lnTo>
                    <a:pt x="66992" y="95250"/>
                  </a:lnTo>
                  <a:lnTo>
                    <a:pt x="66992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8145629" y="12896195"/>
              <a:ext cx="72707" cy="114109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848220" y="12417753"/>
              <a:ext cx="1357857" cy="635774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3757891" y="9512300"/>
              <a:ext cx="104775" cy="113030"/>
            </a:xfrm>
            <a:custGeom>
              <a:avLst/>
              <a:gdLst/>
              <a:ahLst/>
              <a:cxnLst/>
              <a:rect l="l" t="t" r="r" b="b"/>
              <a:pathLst>
                <a:path w="104775" h="113029">
                  <a:moveTo>
                    <a:pt x="22872" y="89166"/>
                  </a:moveTo>
                  <a:lnTo>
                    <a:pt x="18072" y="83908"/>
                  </a:lnTo>
                  <a:lnTo>
                    <a:pt x="4114" y="83908"/>
                  </a:lnTo>
                  <a:lnTo>
                    <a:pt x="0" y="89166"/>
                  </a:lnTo>
                  <a:lnTo>
                    <a:pt x="0" y="104495"/>
                  </a:lnTo>
                  <a:lnTo>
                    <a:pt x="4584" y="109753"/>
                  </a:lnTo>
                  <a:lnTo>
                    <a:pt x="17843" y="109753"/>
                  </a:lnTo>
                  <a:lnTo>
                    <a:pt x="22872" y="104279"/>
                  </a:lnTo>
                  <a:lnTo>
                    <a:pt x="22872" y="89166"/>
                  </a:lnTo>
                  <a:close/>
                </a:path>
                <a:path w="104775" h="113029">
                  <a:moveTo>
                    <a:pt x="22872" y="5257"/>
                  </a:moveTo>
                  <a:lnTo>
                    <a:pt x="18072" y="0"/>
                  </a:lnTo>
                  <a:lnTo>
                    <a:pt x="4114" y="0"/>
                  </a:lnTo>
                  <a:lnTo>
                    <a:pt x="0" y="5257"/>
                  </a:lnTo>
                  <a:lnTo>
                    <a:pt x="0" y="20586"/>
                  </a:lnTo>
                  <a:lnTo>
                    <a:pt x="4584" y="25844"/>
                  </a:lnTo>
                  <a:lnTo>
                    <a:pt x="17843" y="25844"/>
                  </a:lnTo>
                  <a:lnTo>
                    <a:pt x="22872" y="20345"/>
                  </a:lnTo>
                  <a:lnTo>
                    <a:pt x="22872" y="5257"/>
                  </a:lnTo>
                  <a:close/>
                </a:path>
                <a:path w="104775" h="113029">
                  <a:moveTo>
                    <a:pt x="104495" y="97256"/>
                  </a:moveTo>
                  <a:lnTo>
                    <a:pt x="79324" y="97256"/>
                  </a:lnTo>
                  <a:lnTo>
                    <a:pt x="79324" y="2006"/>
                  </a:lnTo>
                  <a:lnTo>
                    <a:pt x="61722" y="2006"/>
                  </a:lnTo>
                  <a:lnTo>
                    <a:pt x="61722" y="97256"/>
                  </a:lnTo>
                  <a:lnTo>
                    <a:pt x="36576" y="97256"/>
                  </a:lnTo>
                  <a:lnTo>
                    <a:pt x="36576" y="112496"/>
                  </a:lnTo>
                  <a:lnTo>
                    <a:pt x="104495" y="112496"/>
                  </a:lnTo>
                  <a:lnTo>
                    <a:pt x="104495" y="97256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562436" y="8402890"/>
              <a:ext cx="5070144" cy="1265347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371628" y="10439634"/>
              <a:ext cx="2779016" cy="2640824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9554400" y="15134628"/>
              <a:ext cx="1287780" cy="374015"/>
            </a:xfrm>
            <a:custGeom>
              <a:avLst/>
              <a:gdLst/>
              <a:ahLst/>
              <a:cxnLst/>
              <a:rect l="l" t="t" r="r" b="b"/>
              <a:pathLst>
                <a:path w="1287779" h="374015">
                  <a:moveTo>
                    <a:pt x="341401" y="373659"/>
                  </a:moveTo>
                  <a:lnTo>
                    <a:pt x="319201" y="341934"/>
                  </a:lnTo>
                  <a:lnTo>
                    <a:pt x="298754" y="301053"/>
                  </a:lnTo>
                  <a:lnTo>
                    <a:pt x="284911" y="256717"/>
                  </a:lnTo>
                  <a:lnTo>
                    <a:pt x="277964" y="210769"/>
                  </a:lnTo>
                  <a:lnTo>
                    <a:pt x="277101" y="187325"/>
                  </a:lnTo>
                  <a:lnTo>
                    <a:pt x="277304" y="175818"/>
                  </a:lnTo>
                  <a:lnTo>
                    <a:pt x="282384" y="130136"/>
                  </a:lnTo>
                  <a:lnTo>
                    <a:pt x="294474" y="86004"/>
                  </a:lnTo>
                  <a:lnTo>
                    <a:pt x="313397" y="44500"/>
                  </a:lnTo>
                  <a:lnTo>
                    <a:pt x="341007" y="3378"/>
                  </a:lnTo>
                  <a:lnTo>
                    <a:pt x="287820" y="3378"/>
                  </a:lnTo>
                  <a:lnTo>
                    <a:pt x="263969" y="35331"/>
                  </a:lnTo>
                  <a:lnTo>
                    <a:pt x="242633" y="78498"/>
                  </a:lnTo>
                  <a:lnTo>
                    <a:pt x="237731" y="92760"/>
                  </a:lnTo>
                  <a:lnTo>
                    <a:pt x="237731" y="75603"/>
                  </a:lnTo>
                  <a:lnTo>
                    <a:pt x="237731" y="0"/>
                  </a:lnTo>
                  <a:lnTo>
                    <a:pt x="187121" y="0"/>
                  </a:lnTo>
                  <a:lnTo>
                    <a:pt x="187121" y="75603"/>
                  </a:lnTo>
                  <a:lnTo>
                    <a:pt x="157162" y="75603"/>
                  </a:lnTo>
                  <a:lnTo>
                    <a:pt x="157162" y="122034"/>
                  </a:lnTo>
                  <a:lnTo>
                    <a:pt x="153555" y="127546"/>
                  </a:lnTo>
                  <a:lnTo>
                    <a:pt x="149872" y="133553"/>
                  </a:lnTo>
                  <a:lnTo>
                    <a:pt x="131292" y="171221"/>
                  </a:lnTo>
                  <a:lnTo>
                    <a:pt x="119608" y="207987"/>
                  </a:lnTo>
                  <a:lnTo>
                    <a:pt x="112115" y="249834"/>
                  </a:lnTo>
                  <a:lnTo>
                    <a:pt x="86321" y="249834"/>
                  </a:lnTo>
                  <a:lnTo>
                    <a:pt x="86321" y="122034"/>
                  </a:lnTo>
                  <a:lnTo>
                    <a:pt x="157162" y="122034"/>
                  </a:lnTo>
                  <a:lnTo>
                    <a:pt x="157162" y="75603"/>
                  </a:lnTo>
                  <a:lnTo>
                    <a:pt x="50596" y="75603"/>
                  </a:lnTo>
                  <a:lnTo>
                    <a:pt x="50596" y="0"/>
                  </a:lnTo>
                  <a:lnTo>
                    <a:pt x="0" y="0"/>
                  </a:lnTo>
                  <a:lnTo>
                    <a:pt x="0" y="122034"/>
                  </a:lnTo>
                  <a:lnTo>
                    <a:pt x="29972" y="122034"/>
                  </a:lnTo>
                  <a:lnTo>
                    <a:pt x="29972" y="293484"/>
                  </a:lnTo>
                  <a:lnTo>
                    <a:pt x="165100" y="293484"/>
                  </a:lnTo>
                  <a:lnTo>
                    <a:pt x="165100" y="285546"/>
                  </a:lnTo>
                  <a:lnTo>
                    <a:pt x="165519" y="274320"/>
                  </a:lnTo>
                  <a:lnTo>
                    <a:pt x="166319" y="263055"/>
                  </a:lnTo>
                  <a:lnTo>
                    <a:pt x="167538" y="251752"/>
                  </a:lnTo>
                  <a:lnTo>
                    <a:pt x="167817" y="249834"/>
                  </a:lnTo>
                  <a:lnTo>
                    <a:pt x="169164" y="240398"/>
                  </a:lnTo>
                  <a:lnTo>
                    <a:pt x="180187" y="196253"/>
                  </a:lnTo>
                  <a:lnTo>
                    <a:pt x="196748" y="156070"/>
                  </a:lnTo>
                  <a:lnTo>
                    <a:pt x="216890" y="122034"/>
                  </a:lnTo>
                  <a:lnTo>
                    <a:pt x="230098" y="122034"/>
                  </a:lnTo>
                  <a:lnTo>
                    <a:pt x="229412" y="125196"/>
                  </a:lnTo>
                  <a:lnTo>
                    <a:pt x="227291" y="137312"/>
                  </a:lnTo>
                  <a:lnTo>
                    <a:pt x="225640" y="149567"/>
                  </a:lnTo>
                  <a:lnTo>
                    <a:pt x="224472" y="161925"/>
                  </a:lnTo>
                  <a:lnTo>
                    <a:pt x="223761" y="174383"/>
                  </a:lnTo>
                  <a:lnTo>
                    <a:pt x="223532" y="186931"/>
                  </a:lnTo>
                  <a:lnTo>
                    <a:pt x="223761" y="199593"/>
                  </a:lnTo>
                  <a:lnTo>
                    <a:pt x="229412" y="249301"/>
                  </a:lnTo>
                  <a:lnTo>
                    <a:pt x="242633" y="296748"/>
                  </a:lnTo>
                  <a:lnTo>
                    <a:pt x="263969" y="340855"/>
                  </a:lnTo>
                  <a:lnTo>
                    <a:pt x="287820" y="373659"/>
                  </a:lnTo>
                  <a:lnTo>
                    <a:pt x="341401" y="373659"/>
                  </a:lnTo>
                  <a:close/>
                </a:path>
                <a:path w="1287779" h="374015">
                  <a:moveTo>
                    <a:pt x="621474" y="224624"/>
                  </a:moveTo>
                  <a:lnTo>
                    <a:pt x="617893" y="180987"/>
                  </a:lnTo>
                  <a:lnTo>
                    <a:pt x="602703" y="134975"/>
                  </a:lnTo>
                  <a:lnTo>
                    <a:pt x="600417" y="131165"/>
                  </a:lnTo>
                  <a:lnTo>
                    <a:pt x="597268" y="125907"/>
                  </a:lnTo>
                  <a:lnTo>
                    <a:pt x="568490" y="97434"/>
                  </a:lnTo>
                  <a:lnTo>
                    <a:pt x="565302" y="95694"/>
                  </a:lnTo>
                  <a:lnTo>
                    <a:pt x="565302" y="224040"/>
                  </a:lnTo>
                  <a:lnTo>
                    <a:pt x="565302" y="224624"/>
                  </a:lnTo>
                  <a:lnTo>
                    <a:pt x="559168" y="265214"/>
                  </a:lnTo>
                  <a:lnTo>
                    <a:pt x="535216" y="296926"/>
                  </a:lnTo>
                  <a:lnTo>
                    <a:pt x="497281" y="310210"/>
                  </a:lnTo>
                  <a:lnTo>
                    <a:pt x="478205" y="311353"/>
                  </a:lnTo>
                  <a:lnTo>
                    <a:pt x="468388" y="311061"/>
                  </a:lnTo>
                  <a:lnTo>
                    <a:pt x="428294" y="300875"/>
                  </a:lnTo>
                  <a:lnTo>
                    <a:pt x="401320" y="273329"/>
                  </a:lnTo>
                  <a:lnTo>
                    <a:pt x="392264" y="235724"/>
                  </a:lnTo>
                  <a:lnTo>
                    <a:pt x="391896" y="224624"/>
                  </a:lnTo>
                  <a:lnTo>
                    <a:pt x="391896" y="224040"/>
                  </a:lnTo>
                  <a:lnTo>
                    <a:pt x="397510" y="181597"/>
                  </a:lnTo>
                  <a:lnTo>
                    <a:pt x="426859" y="143383"/>
                  </a:lnTo>
                  <a:lnTo>
                    <a:pt x="478599" y="131165"/>
                  </a:lnTo>
                  <a:lnTo>
                    <a:pt x="498233" y="132524"/>
                  </a:lnTo>
                  <a:lnTo>
                    <a:pt x="542798" y="152895"/>
                  </a:lnTo>
                  <a:lnTo>
                    <a:pt x="563905" y="201180"/>
                  </a:lnTo>
                  <a:lnTo>
                    <a:pt x="565302" y="224040"/>
                  </a:lnTo>
                  <a:lnTo>
                    <a:pt x="565302" y="95694"/>
                  </a:lnTo>
                  <a:lnTo>
                    <a:pt x="527812" y="81165"/>
                  </a:lnTo>
                  <a:lnTo>
                    <a:pt x="489978" y="75946"/>
                  </a:lnTo>
                  <a:lnTo>
                    <a:pt x="475234" y="75603"/>
                  </a:lnTo>
                  <a:lnTo>
                    <a:pt x="460197" y="76123"/>
                  </a:lnTo>
                  <a:lnTo>
                    <a:pt x="418172" y="83845"/>
                  </a:lnTo>
                  <a:lnTo>
                    <a:pt x="382854" y="101384"/>
                  </a:lnTo>
                  <a:lnTo>
                    <a:pt x="356958" y="129844"/>
                  </a:lnTo>
                  <a:lnTo>
                    <a:pt x="341083" y="170954"/>
                  </a:lnTo>
                  <a:lnTo>
                    <a:pt x="335724" y="224040"/>
                  </a:lnTo>
                  <a:lnTo>
                    <a:pt x="336321" y="242176"/>
                  </a:lnTo>
                  <a:lnTo>
                    <a:pt x="345249" y="289318"/>
                  </a:lnTo>
                  <a:lnTo>
                    <a:pt x="364337" y="324739"/>
                  </a:lnTo>
                  <a:lnTo>
                    <a:pt x="405206" y="353987"/>
                  </a:lnTo>
                  <a:lnTo>
                    <a:pt x="446163" y="364832"/>
                  </a:lnTo>
                  <a:lnTo>
                    <a:pt x="478205" y="366915"/>
                  </a:lnTo>
                  <a:lnTo>
                    <a:pt x="494703" y="366395"/>
                  </a:lnTo>
                  <a:lnTo>
                    <a:pt x="538734" y="358571"/>
                  </a:lnTo>
                  <a:lnTo>
                    <a:pt x="574268" y="341680"/>
                  </a:lnTo>
                  <a:lnTo>
                    <a:pt x="601878" y="311353"/>
                  </a:lnTo>
                  <a:lnTo>
                    <a:pt x="616051" y="275310"/>
                  </a:lnTo>
                  <a:lnTo>
                    <a:pt x="620864" y="242760"/>
                  </a:lnTo>
                  <a:lnTo>
                    <a:pt x="621474" y="224624"/>
                  </a:lnTo>
                  <a:close/>
                </a:path>
                <a:path w="1287779" h="374015">
                  <a:moveTo>
                    <a:pt x="891628" y="173634"/>
                  </a:moveTo>
                  <a:lnTo>
                    <a:pt x="741807" y="173634"/>
                  </a:lnTo>
                  <a:lnTo>
                    <a:pt x="719670" y="167500"/>
                  </a:lnTo>
                  <a:lnTo>
                    <a:pt x="703859" y="149123"/>
                  </a:lnTo>
                  <a:lnTo>
                    <a:pt x="694372" y="118491"/>
                  </a:lnTo>
                  <a:lnTo>
                    <a:pt x="691210" y="75603"/>
                  </a:lnTo>
                  <a:lnTo>
                    <a:pt x="634847" y="75603"/>
                  </a:lnTo>
                  <a:lnTo>
                    <a:pt x="634847" y="83947"/>
                  </a:lnTo>
                  <a:lnTo>
                    <a:pt x="636778" y="123545"/>
                  </a:lnTo>
                  <a:lnTo>
                    <a:pt x="642581" y="155625"/>
                  </a:lnTo>
                  <a:lnTo>
                    <a:pt x="652259" y="180187"/>
                  </a:lnTo>
                  <a:lnTo>
                    <a:pt x="665810" y="197243"/>
                  </a:lnTo>
                  <a:lnTo>
                    <a:pt x="652259" y="208648"/>
                  </a:lnTo>
                  <a:lnTo>
                    <a:pt x="642581" y="224828"/>
                  </a:lnTo>
                  <a:lnTo>
                    <a:pt x="636778" y="245770"/>
                  </a:lnTo>
                  <a:lnTo>
                    <a:pt x="634847" y="271462"/>
                  </a:lnTo>
                  <a:lnTo>
                    <a:pt x="636409" y="293141"/>
                  </a:lnTo>
                  <a:lnTo>
                    <a:pt x="659853" y="342112"/>
                  </a:lnTo>
                  <a:lnTo>
                    <a:pt x="715403" y="365366"/>
                  </a:lnTo>
                  <a:lnTo>
                    <a:pt x="741807" y="366915"/>
                  </a:lnTo>
                  <a:lnTo>
                    <a:pt x="891628" y="366915"/>
                  </a:lnTo>
                  <a:lnTo>
                    <a:pt x="891628" y="311353"/>
                  </a:lnTo>
                  <a:lnTo>
                    <a:pt x="741807" y="311353"/>
                  </a:lnTo>
                  <a:lnTo>
                    <a:pt x="729983" y="310743"/>
                  </a:lnTo>
                  <a:lnTo>
                    <a:pt x="694385" y="288925"/>
                  </a:lnTo>
                  <a:lnTo>
                    <a:pt x="691210" y="270268"/>
                  </a:lnTo>
                  <a:lnTo>
                    <a:pt x="691997" y="260197"/>
                  </a:lnTo>
                  <a:lnTo>
                    <a:pt x="719734" y="231622"/>
                  </a:lnTo>
                  <a:lnTo>
                    <a:pt x="741807" y="229196"/>
                  </a:lnTo>
                  <a:lnTo>
                    <a:pt x="891628" y="229196"/>
                  </a:lnTo>
                  <a:lnTo>
                    <a:pt x="891628" y="173634"/>
                  </a:lnTo>
                  <a:close/>
                </a:path>
                <a:path w="1287779" h="374015">
                  <a:moveTo>
                    <a:pt x="1168539" y="75603"/>
                  </a:moveTo>
                  <a:lnTo>
                    <a:pt x="1112177" y="75603"/>
                  </a:lnTo>
                  <a:lnTo>
                    <a:pt x="1112177" y="173634"/>
                  </a:lnTo>
                  <a:lnTo>
                    <a:pt x="1018514" y="173634"/>
                  </a:lnTo>
                  <a:lnTo>
                    <a:pt x="969746" y="179882"/>
                  </a:lnTo>
                  <a:lnTo>
                    <a:pt x="926096" y="212547"/>
                  </a:lnTo>
                  <a:lnTo>
                    <a:pt x="912152" y="270078"/>
                  </a:lnTo>
                  <a:lnTo>
                    <a:pt x="913790" y="293001"/>
                  </a:lnTo>
                  <a:lnTo>
                    <a:pt x="926884" y="329412"/>
                  </a:lnTo>
                  <a:lnTo>
                    <a:pt x="971575" y="360908"/>
                  </a:lnTo>
                  <a:lnTo>
                    <a:pt x="1018514" y="366915"/>
                  </a:lnTo>
                  <a:lnTo>
                    <a:pt x="1168539" y="366915"/>
                  </a:lnTo>
                  <a:lnTo>
                    <a:pt x="1168539" y="311353"/>
                  </a:lnTo>
                  <a:lnTo>
                    <a:pt x="1018514" y="311353"/>
                  </a:lnTo>
                  <a:lnTo>
                    <a:pt x="1006221" y="310705"/>
                  </a:lnTo>
                  <a:lnTo>
                    <a:pt x="971448" y="288175"/>
                  </a:lnTo>
                  <a:lnTo>
                    <a:pt x="968502" y="269773"/>
                  </a:lnTo>
                  <a:lnTo>
                    <a:pt x="969276" y="259918"/>
                  </a:lnTo>
                  <a:lnTo>
                    <a:pt x="996505" y="231622"/>
                  </a:lnTo>
                  <a:lnTo>
                    <a:pt x="1018514" y="229196"/>
                  </a:lnTo>
                  <a:lnTo>
                    <a:pt x="1168539" y="229196"/>
                  </a:lnTo>
                  <a:lnTo>
                    <a:pt x="1168539" y="75603"/>
                  </a:lnTo>
                  <a:close/>
                </a:path>
                <a:path w="1287779" h="374015">
                  <a:moveTo>
                    <a:pt x="1287462" y="186931"/>
                  </a:moveTo>
                  <a:lnTo>
                    <a:pt x="1283893" y="137312"/>
                  </a:lnTo>
                  <a:lnTo>
                    <a:pt x="1272781" y="89890"/>
                  </a:lnTo>
                  <a:lnTo>
                    <a:pt x="1253528" y="45732"/>
                  </a:lnTo>
                  <a:lnTo>
                    <a:pt x="1223568" y="3378"/>
                  </a:lnTo>
                  <a:lnTo>
                    <a:pt x="1170381" y="3378"/>
                  </a:lnTo>
                  <a:lnTo>
                    <a:pt x="1179918" y="16078"/>
                  </a:lnTo>
                  <a:lnTo>
                    <a:pt x="1186294" y="25247"/>
                  </a:lnTo>
                  <a:lnTo>
                    <a:pt x="1208265" y="64871"/>
                  </a:lnTo>
                  <a:lnTo>
                    <a:pt x="1223568" y="107810"/>
                  </a:lnTo>
                  <a:lnTo>
                    <a:pt x="1232281" y="152895"/>
                  </a:lnTo>
                  <a:lnTo>
                    <a:pt x="1234287" y="187325"/>
                  </a:lnTo>
                  <a:lnTo>
                    <a:pt x="1233424" y="210769"/>
                  </a:lnTo>
                  <a:lnTo>
                    <a:pt x="1226477" y="256705"/>
                  </a:lnTo>
                  <a:lnTo>
                    <a:pt x="1212634" y="301066"/>
                  </a:lnTo>
                  <a:lnTo>
                    <a:pt x="1192187" y="342036"/>
                  </a:lnTo>
                  <a:lnTo>
                    <a:pt x="1170381" y="373659"/>
                  </a:lnTo>
                  <a:lnTo>
                    <a:pt x="1223568" y="373659"/>
                  </a:lnTo>
                  <a:lnTo>
                    <a:pt x="1247419" y="340855"/>
                  </a:lnTo>
                  <a:lnTo>
                    <a:pt x="1268755" y="296748"/>
                  </a:lnTo>
                  <a:lnTo>
                    <a:pt x="1281861" y="249301"/>
                  </a:lnTo>
                  <a:lnTo>
                    <a:pt x="1287246" y="199593"/>
                  </a:lnTo>
                  <a:lnTo>
                    <a:pt x="1287462" y="18693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9337048" y="15210221"/>
              <a:ext cx="205384" cy="217881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9086529" y="15210227"/>
              <a:ext cx="212140" cy="217881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8239366" y="15209876"/>
              <a:ext cx="845185" cy="218440"/>
            </a:xfrm>
            <a:custGeom>
              <a:avLst/>
              <a:gdLst/>
              <a:ahLst/>
              <a:cxnLst/>
              <a:rect l="l" t="t" r="r" b="b"/>
              <a:pathLst>
                <a:path w="845184" h="218440">
                  <a:moveTo>
                    <a:pt x="212128" y="0"/>
                  </a:moveTo>
                  <a:lnTo>
                    <a:pt x="160134" y="0"/>
                  </a:lnTo>
                  <a:lnTo>
                    <a:pt x="160134" y="88900"/>
                  </a:lnTo>
                  <a:lnTo>
                    <a:pt x="51981" y="88900"/>
                  </a:lnTo>
                  <a:lnTo>
                    <a:pt x="51981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5890"/>
                  </a:lnTo>
                  <a:lnTo>
                    <a:pt x="0" y="218440"/>
                  </a:lnTo>
                  <a:lnTo>
                    <a:pt x="51981" y="218440"/>
                  </a:lnTo>
                  <a:lnTo>
                    <a:pt x="51981" y="135890"/>
                  </a:lnTo>
                  <a:lnTo>
                    <a:pt x="160134" y="135890"/>
                  </a:lnTo>
                  <a:lnTo>
                    <a:pt x="160134" y="218440"/>
                  </a:lnTo>
                  <a:lnTo>
                    <a:pt x="212128" y="218440"/>
                  </a:lnTo>
                  <a:lnTo>
                    <a:pt x="212128" y="135890"/>
                  </a:lnTo>
                  <a:lnTo>
                    <a:pt x="212128" y="88900"/>
                  </a:lnTo>
                  <a:lnTo>
                    <a:pt x="212128" y="0"/>
                  </a:lnTo>
                  <a:close/>
                </a:path>
                <a:path w="845184" h="218440">
                  <a:moveTo>
                    <a:pt x="504291" y="107708"/>
                  </a:moveTo>
                  <a:lnTo>
                    <a:pt x="496862" y="60185"/>
                  </a:lnTo>
                  <a:lnTo>
                    <a:pt x="474535" y="26746"/>
                  </a:lnTo>
                  <a:lnTo>
                    <a:pt x="432955" y="6959"/>
                  </a:lnTo>
                  <a:lnTo>
                    <a:pt x="373329" y="355"/>
                  </a:lnTo>
                  <a:lnTo>
                    <a:pt x="303072" y="355"/>
                  </a:lnTo>
                  <a:lnTo>
                    <a:pt x="303072" y="55918"/>
                  </a:lnTo>
                  <a:lnTo>
                    <a:pt x="373126" y="55918"/>
                  </a:lnTo>
                  <a:lnTo>
                    <a:pt x="390512" y="56667"/>
                  </a:lnTo>
                  <a:lnTo>
                    <a:pt x="428688" y="67818"/>
                  </a:lnTo>
                  <a:lnTo>
                    <a:pt x="447141" y="105727"/>
                  </a:lnTo>
                  <a:lnTo>
                    <a:pt x="446024" y="118275"/>
                  </a:lnTo>
                  <a:lnTo>
                    <a:pt x="419087" y="151625"/>
                  </a:lnTo>
                  <a:lnTo>
                    <a:pt x="373126" y="159105"/>
                  </a:lnTo>
                  <a:lnTo>
                    <a:pt x="343268" y="158051"/>
                  </a:lnTo>
                  <a:lnTo>
                    <a:pt x="321932" y="154889"/>
                  </a:lnTo>
                  <a:lnTo>
                    <a:pt x="309130" y="149618"/>
                  </a:lnTo>
                  <a:lnTo>
                    <a:pt x="304863" y="142240"/>
                  </a:lnTo>
                  <a:lnTo>
                    <a:pt x="304863" y="139585"/>
                  </a:lnTo>
                  <a:lnTo>
                    <a:pt x="415594" y="135293"/>
                  </a:lnTo>
                  <a:lnTo>
                    <a:pt x="415594" y="79730"/>
                  </a:lnTo>
                  <a:lnTo>
                    <a:pt x="319951" y="79730"/>
                  </a:lnTo>
                  <a:lnTo>
                    <a:pt x="288264" y="83489"/>
                  </a:lnTo>
                  <a:lnTo>
                    <a:pt x="265633" y="94767"/>
                  </a:lnTo>
                  <a:lnTo>
                    <a:pt x="252044" y="113550"/>
                  </a:lnTo>
                  <a:lnTo>
                    <a:pt x="247510" y="139852"/>
                  </a:lnTo>
                  <a:lnTo>
                    <a:pt x="249148" y="156629"/>
                  </a:lnTo>
                  <a:lnTo>
                    <a:pt x="273710" y="195021"/>
                  </a:lnTo>
                  <a:lnTo>
                    <a:pt x="312013" y="209753"/>
                  </a:lnTo>
                  <a:lnTo>
                    <a:pt x="372135" y="214668"/>
                  </a:lnTo>
                  <a:lnTo>
                    <a:pt x="406984" y="212928"/>
                  </a:lnTo>
                  <a:lnTo>
                    <a:pt x="458381" y="199034"/>
                  </a:lnTo>
                  <a:lnTo>
                    <a:pt x="488454" y="171513"/>
                  </a:lnTo>
                  <a:lnTo>
                    <a:pt x="502539" y="131927"/>
                  </a:lnTo>
                  <a:lnTo>
                    <a:pt x="504291" y="107708"/>
                  </a:lnTo>
                  <a:close/>
                </a:path>
                <a:path w="845184" h="218440">
                  <a:moveTo>
                    <a:pt x="845096" y="355"/>
                  </a:moveTo>
                  <a:lnTo>
                    <a:pt x="783386" y="355"/>
                  </a:lnTo>
                  <a:lnTo>
                    <a:pt x="691311" y="96202"/>
                  </a:lnTo>
                  <a:lnTo>
                    <a:pt x="691311" y="355"/>
                  </a:lnTo>
                  <a:lnTo>
                    <a:pt x="642886" y="355"/>
                  </a:lnTo>
                  <a:lnTo>
                    <a:pt x="642886" y="96202"/>
                  </a:lnTo>
                  <a:lnTo>
                    <a:pt x="550418" y="355"/>
                  </a:lnTo>
                  <a:lnTo>
                    <a:pt x="488899" y="355"/>
                  </a:lnTo>
                  <a:lnTo>
                    <a:pt x="594868" y="112280"/>
                  </a:lnTo>
                  <a:lnTo>
                    <a:pt x="496836" y="218249"/>
                  </a:lnTo>
                  <a:lnTo>
                    <a:pt x="557364" y="218249"/>
                  </a:lnTo>
                  <a:lnTo>
                    <a:pt x="642886" y="127558"/>
                  </a:lnTo>
                  <a:lnTo>
                    <a:pt x="642886" y="218249"/>
                  </a:lnTo>
                  <a:lnTo>
                    <a:pt x="691311" y="218249"/>
                  </a:lnTo>
                  <a:lnTo>
                    <a:pt x="691311" y="127558"/>
                  </a:lnTo>
                  <a:lnTo>
                    <a:pt x="776439" y="218249"/>
                  </a:lnTo>
                  <a:lnTo>
                    <a:pt x="836968" y="218249"/>
                  </a:lnTo>
                  <a:lnTo>
                    <a:pt x="738936" y="112280"/>
                  </a:lnTo>
                  <a:lnTo>
                    <a:pt x="845096" y="3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7982708" y="15210227"/>
              <a:ext cx="212140" cy="217881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7690718" y="15210227"/>
              <a:ext cx="257175" cy="214629"/>
            </a:xfrm>
            <a:custGeom>
              <a:avLst/>
              <a:gdLst/>
              <a:ahLst/>
              <a:cxnLst/>
              <a:rect l="l" t="t" r="r" b="b"/>
              <a:pathLst>
                <a:path w="257175" h="214630">
                  <a:moveTo>
                    <a:pt x="125818" y="0"/>
                  </a:moveTo>
                  <a:lnTo>
                    <a:pt x="55562" y="0"/>
                  </a:lnTo>
                  <a:lnTo>
                    <a:pt x="55562" y="55562"/>
                  </a:lnTo>
                  <a:lnTo>
                    <a:pt x="125615" y="55562"/>
                  </a:lnTo>
                  <a:lnTo>
                    <a:pt x="143003" y="56305"/>
                  </a:lnTo>
                  <a:lnTo>
                    <a:pt x="181178" y="67462"/>
                  </a:lnTo>
                  <a:lnTo>
                    <a:pt x="199631" y="105371"/>
                  </a:lnTo>
                  <a:lnTo>
                    <a:pt x="198514" y="117922"/>
                  </a:lnTo>
                  <a:lnTo>
                    <a:pt x="171571" y="151265"/>
                  </a:lnTo>
                  <a:lnTo>
                    <a:pt x="125615" y="158749"/>
                  </a:lnTo>
                  <a:lnTo>
                    <a:pt x="95752" y="157695"/>
                  </a:lnTo>
                  <a:lnTo>
                    <a:pt x="74420" y="154532"/>
                  </a:lnTo>
                  <a:lnTo>
                    <a:pt x="61620" y="149261"/>
                  </a:lnTo>
                  <a:lnTo>
                    <a:pt x="57353" y="141884"/>
                  </a:lnTo>
                  <a:lnTo>
                    <a:pt x="57353" y="139230"/>
                  </a:lnTo>
                  <a:lnTo>
                    <a:pt x="168084" y="134937"/>
                  </a:lnTo>
                  <a:lnTo>
                    <a:pt x="168084" y="79374"/>
                  </a:lnTo>
                  <a:lnTo>
                    <a:pt x="72440" y="79374"/>
                  </a:lnTo>
                  <a:lnTo>
                    <a:pt x="18113" y="94405"/>
                  </a:lnTo>
                  <a:lnTo>
                    <a:pt x="0" y="139496"/>
                  </a:lnTo>
                  <a:lnTo>
                    <a:pt x="1638" y="156267"/>
                  </a:lnTo>
                  <a:lnTo>
                    <a:pt x="26200" y="194665"/>
                  </a:lnTo>
                  <a:lnTo>
                    <a:pt x="64496" y="209399"/>
                  </a:lnTo>
                  <a:lnTo>
                    <a:pt x="124625" y="214312"/>
                  </a:lnTo>
                  <a:lnTo>
                    <a:pt x="159475" y="212576"/>
                  </a:lnTo>
                  <a:lnTo>
                    <a:pt x="210872" y="198683"/>
                  </a:lnTo>
                  <a:lnTo>
                    <a:pt x="240938" y="171153"/>
                  </a:lnTo>
                  <a:lnTo>
                    <a:pt x="255021" y="131568"/>
                  </a:lnTo>
                  <a:lnTo>
                    <a:pt x="256781" y="107353"/>
                  </a:lnTo>
                  <a:lnTo>
                    <a:pt x="254921" y="81826"/>
                  </a:lnTo>
                  <a:lnTo>
                    <a:pt x="240043" y="41344"/>
                  </a:lnTo>
                  <a:lnTo>
                    <a:pt x="208491" y="14846"/>
                  </a:lnTo>
                  <a:lnTo>
                    <a:pt x="157889" y="1650"/>
                  </a:lnTo>
                  <a:lnTo>
                    <a:pt x="12581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7381001" y="15210221"/>
              <a:ext cx="205384" cy="217881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7043511" y="15210223"/>
              <a:ext cx="230187" cy="214312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6548437" y="15112607"/>
              <a:ext cx="467359" cy="315595"/>
            </a:xfrm>
            <a:custGeom>
              <a:avLst/>
              <a:gdLst/>
              <a:ahLst/>
              <a:cxnLst/>
              <a:rect l="l" t="t" r="r" b="b"/>
              <a:pathLst>
                <a:path w="467359" h="315594">
                  <a:moveTo>
                    <a:pt x="467004" y="204787"/>
                  </a:moveTo>
                  <a:lnTo>
                    <a:pt x="459562" y="157302"/>
                  </a:lnTo>
                  <a:lnTo>
                    <a:pt x="437235" y="124015"/>
                  </a:lnTo>
                  <a:lnTo>
                    <a:pt x="398335" y="104228"/>
                  </a:lnTo>
                  <a:lnTo>
                    <a:pt x="342785" y="97624"/>
                  </a:lnTo>
                  <a:lnTo>
                    <a:pt x="292379" y="97624"/>
                  </a:lnTo>
                  <a:lnTo>
                    <a:pt x="292379" y="75666"/>
                  </a:lnTo>
                  <a:lnTo>
                    <a:pt x="327304" y="55549"/>
                  </a:lnTo>
                  <a:lnTo>
                    <a:pt x="427316" y="55549"/>
                  </a:lnTo>
                  <a:lnTo>
                    <a:pt x="427316" y="0"/>
                  </a:lnTo>
                  <a:lnTo>
                    <a:pt x="327304" y="393"/>
                  </a:lnTo>
                  <a:lnTo>
                    <a:pt x="285965" y="6070"/>
                  </a:lnTo>
                  <a:lnTo>
                    <a:pt x="248754" y="34950"/>
                  </a:lnTo>
                  <a:lnTo>
                    <a:pt x="237731" y="72390"/>
                  </a:lnTo>
                  <a:lnTo>
                    <a:pt x="237731" y="22021"/>
                  </a:lnTo>
                  <a:lnTo>
                    <a:pt x="187121" y="22021"/>
                  </a:lnTo>
                  <a:lnTo>
                    <a:pt x="187121" y="97624"/>
                  </a:lnTo>
                  <a:lnTo>
                    <a:pt x="157162" y="97624"/>
                  </a:lnTo>
                  <a:lnTo>
                    <a:pt x="157162" y="144056"/>
                  </a:lnTo>
                  <a:lnTo>
                    <a:pt x="153555" y="149567"/>
                  </a:lnTo>
                  <a:lnTo>
                    <a:pt x="149872" y="155575"/>
                  </a:lnTo>
                  <a:lnTo>
                    <a:pt x="131279" y="193243"/>
                  </a:lnTo>
                  <a:lnTo>
                    <a:pt x="119595" y="230009"/>
                  </a:lnTo>
                  <a:lnTo>
                    <a:pt x="112115" y="271856"/>
                  </a:lnTo>
                  <a:lnTo>
                    <a:pt x="86321" y="271856"/>
                  </a:lnTo>
                  <a:lnTo>
                    <a:pt x="86321" y="144056"/>
                  </a:lnTo>
                  <a:lnTo>
                    <a:pt x="157162" y="144056"/>
                  </a:lnTo>
                  <a:lnTo>
                    <a:pt x="157162" y="97624"/>
                  </a:lnTo>
                  <a:lnTo>
                    <a:pt x="50596" y="97624"/>
                  </a:lnTo>
                  <a:lnTo>
                    <a:pt x="50596" y="22021"/>
                  </a:lnTo>
                  <a:lnTo>
                    <a:pt x="0" y="22021"/>
                  </a:lnTo>
                  <a:lnTo>
                    <a:pt x="0" y="144056"/>
                  </a:lnTo>
                  <a:lnTo>
                    <a:pt x="29972" y="144056"/>
                  </a:lnTo>
                  <a:lnTo>
                    <a:pt x="29972" y="315506"/>
                  </a:lnTo>
                  <a:lnTo>
                    <a:pt x="165100" y="315506"/>
                  </a:lnTo>
                  <a:lnTo>
                    <a:pt x="165100" y="307568"/>
                  </a:lnTo>
                  <a:lnTo>
                    <a:pt x="165506" y="296341"/>
                  </a:lnTo>
                  <a:lnTo>
                    <a:pt x="171234" y="251142"/>
                  </a:lnTo>
                  <a:lnTo>
                    <a:pt x="183972" y="207733"/>
                  </a:lnTo>
                  <a:lnTo>
                    <a:pt x="201472" y="168935"/>
                  </a:lnTo>
                  <a:lnTo>
                    <a:pt x="216890" y="144056"/>
                  </a:lnTo>
                  <a:lnTo>
                    <a:pt x="236816" y="144056"/>
                  </a:lnTo>
                  <a:lnTo>
                    <a:pt x="236816" y="311937"/>
                  </a:lnTo>
                  <a:lnTo>
                    <a:pt x="292379" y="311937"/>
                  </a:lnTo>
                  <a:lnTo>
                    <a:pt x="292379" y="153187"/>
                  </a:lnTo>
                  <a:lnTo>
                    <a:pt x="342785" y="153187"/>
                  </a:lnTo>
                  <a:lnTo>
                    <a:pt x="385533" y="160769"/>
                  </a:lnTo>
                  <a:lnTo>
                    <a:pt x="410400" y="194627"/>
                  </a:lnTo>
                  <a:lnTo>
                    <a:pt x="411441" y="207365"/>
                  </a:lnTo>
                  <a:lnTo>
                    <a:pt x="411441" y="311937"/>
                  </a:lnTo>
                  <a:lnTo>
                    <a:pt x="467004" y="311937"/>
                  </a:lnTo>
                  <a:lnTo>
                    <a:pt x="467004" y="20478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6105372" y="15210225"/>
              <a:ext cx="424933" cy="217882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5843748" y="15210227"/>
              <a:ext cx="257175" cy="214629"/>
            </a:xfrm>
            <a:custGeom>
              <a:avLst/>
              <a:gdLst/>
              <a:ahLst/>
              <a:cxnLst/>
              <a:rect l="l" t="t" r="r" b="b"/>
              <a:pathLst>
                <a:path w="257175" h="214630">
                  <a:moveTo>
                    <a:pt x="125818" y="0"/>
                  </a:moveTo>
                  <a:lnTo>
                    <a:pt x="55562" y="0"/>
                  </a:lnTo>
                  <a:lnTo>
                    <a:pt x="55562" y="55562"/>
                  </a:lnTo>
                  <a:lnTo>
                    <a:pt x="125615" y="55562"/>
                  </a:lnTo>
                  <a:lnTo>
                    <a:pt x="142998" y="56305"/>
                  </a:lnTo>
                  <a:lnTo>
                    <a:pt x="181178" y="67462"/>
                  </a:lnTo>
                  <a:lnTo>
                    <a:pt x="199631" y="105371"/>
                  </a:lnTo>
                  <a:lnTo>
                    <a:pt x="198514" y="117922"/>
                  </a:lnTo>
                  <a:lnTo>
                    <a:pt x="171569" y="151265"/>
                  </a:lnTo>
                  <a:lnTo>
                    <a:pt x="125615" y="158749"/>
                  </a:lnTo>
                  <a:lnTo>
                    <a:pt x="95747" y="157695"/>
                  </a:lnTo>
                  <a:lnTo>
                    <a:pt x="74415" y="154532"/>
                  </a:lnTo>
                  <a:lnTo>
                    <a:pt x="61618" y="149261"/>
                  </a:lnTo>
                  <a:lnTo>
                    <a:pt x="57353" y="141884"/>
                  </a:lnTo>
                  <a:lnTo>
                    <a:pt x="57353" y="139230"/>
                  </a:lnTo>
                  <a:lnTo>
                    <a:pt x="168084" y="134937"/>
                  </a:lnTo>
                  <a:lnTo>
                    <a:pt x="168084" y="79374"/>
                  </a:lnTo>
                  <a:lnTo>
                    <a:pt x="72440" y="79374"/>
                  </a:lnTo>
                  <a:lnTo>
                    <a:pt x="18108" y="94405"/>
                  </a:lnTo>
                  <a:lnTo>
                    <a:pt x="0" y="139496"/>
                  </a:lnTo>
                  <a:lnTo>
                    <a:pt x="1638" y="156267"/>
                  </a:lnTo>
                  <a:lnTo>
                    <a:pt x="26200" y="194665"/>
                  </a:lnTo>
                  <a:lnTo>
                    <a:pt x="64496" y="209399"/>
                  </a:lnTo>
                  <a:lnTo>
                    <a:pt x="124625" y="214312"/>
                  </a:lnTo>
                  <a:lnTo>
                    <a:pt x="159475" y="212576"/>
                  </a:lnTo>
                  <a:lnTo>
                    <a:pt x="210872" y="198683"/>
                  </a:lnTo>
                  <a:lnTo>
                    <a:pt x="240932" y="171153"/>
                  </a:lnTo>
                  <a:lnTo>
                    <a:pt x="255019" y="131568"/>
                  </a:lnTo>
                  <a:lnTo>
                    <a:pt x="256781" y="107353"/>
                  </a:lnTo>
                  <a:lnTo>
                    <a:pt x="254921" y="81826"/>
                  </a:lnTo>
                  <a:lnTo>
                    <a:pt x="240043" y="41344"/>
                  </a:lnTo>
                  <a:lnTo>
                    <a:pt x="208489" y="14846"/>
                  </a:lnTo>
                  <a:lnTo>
                    <a:pt x="157884" y="1650"/>
                  </a:lnTo>
                  <a:lnTo>
                    <a:pt x="12581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5751593" y="15149896"/>
              <a:ext cx="80962" cy="115493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5450112" y="15206260"/>
              <a:ext cx="218440" cy="317500"/>
            </a:xfrm>
            <a:custGeom>
              <a:avLst/>
              <a:gdLst/>
              <a:ahLst/>
              <a:cxnLst/>
              <a:rect l="l" t="t" r="r" b="b"/>
              <a:pathLst>
                <a:path w="218439" h="317500">
                  <a:moveTo>
                    <a:pt x="214231" y="187921"/>
                  </a:moveTo>
                  <a:lnTo>
                    <a:pt x="161424" y="187921"/>
                  </a:lnTo>
                  <a:lnTo>
                    <a:pt x="160624" y="193598"/>
                  </a:lnTo>
                  <a:lnTo>
                    <a:pt x="159570" y="198754"/>
                  </a:lnTo>
                  <a:lnTo>
                    <a:pt x="141574" y="233629"/>
                  </a:lnTo>
                  <a:lnTo>
                    <a:pt x="100869" y="251910"/>
                  </a:lnTo>
                  <a:lnTo>
                    <a:pt x="42755" y="262127"/>
                  </a:lnTo>
                  <a:lnTo>
                    <a:pt x="20263" y="266293"/>
                  </a:lnTo>
                  <a:lnTo>
                    <a:pt x="8630" y="268287"/>
                  </a:lnTo>
                  <a:lnTo>
                    <a:pt x="286" y="269468"/>
                  </a:lnTo>
                  <a:lnTo>
                    <a:pt x="10218" y="317093"/>
                  </a:lnTo>
                  <a:lnTo>
                    <a:pt x="17749" y="315506"/>
                  </a:lnTo>
                  <a:lnTo>
                    <a:pt x="120542" y="296456"/>
                  </a:lnTo>
                  <a:lnTo>
                    <a:pt x="133960" y="293271"/>
                  </a:lnTo>
                  <a:lnTo>
                    <a:pt x="176898" y="270277"/>
                  </a:lnTo>
                  <a:lnTo>
                    <a:pt x="202151" y="232025"/>
                  </a:lnTo>
                  <a:lnTo>
                    <a:pt x="213011" y="195452"/>
                  </a:lnTo>
                  <a:lnTo>
                    <a:pt x="214231" y="187921"/>
                  </a:lnTo>
                  <a:close/>
                </a:path>
                <a:path w="218439" h="317500">
                  <a:moveTo>
                    <a:pt x="109036" y="0"/>
                  </a:moveTo>
                  <a:lnTo>
                    <a:pt x="61805" y="7531"/>
                  </a:lnTo>
                  <a:lnTo>
                    <a:pt x="28074" y="28473"/>
                  </a:lnTo>
                  <a:lnTo>
                    <a:pt x="7233" y="62801"/>
                  </a:lnTo>
                  <a:lnTo>
                    <a:pt x="86" y="104279"/>
                  </a:lnTo>
                  <a:lnTo>
                    <a:pt x="0" y="113017"/>
                  </a:lnTo>
                  <a:lnTo>
                    <a:pt x="228" y="120040"/>
                  </a:lnTo>
                  <a:lnTo>
                    <a:pt x="11996" y="165193"/>
                  </a:lnTo>
                  <a:lnTo>
                    <a:pt x="41130" y="196478"/>
                  </a:lnTo>
                  <a:lnTo>
                    <a:pt x="80809" y="207683"/>
                  </a:lnTo>
                  <a:lnTo>
                    <a:pt x="92768" y="208152"/>
                  </a:lnTo>
                  <a:lnTo>
                    <a:pt x="100714" y="207948"/>
                  </a:lnTo>
                  <a:lnTo>
                    <a:pt x="139199" y="199948"/>
                  </a:lnTo>
                  <a:lnTo>
                    <a:pt x="161424" y="187921"/>
                  </a:lnTo>
                  <a:lnTo>
                    <a:pt x="214231" y="187921"/>
                  </a:lnTo>
                  <a:lnTo>
                    <a:pt x="215271" y="181505"/>
                  </a:lnTo>
                  <a:lnTo>
                    <a:pt x="215803" y="176606"/>
                  </a:lnTo>
                  <a:lnTo>
                    <a:pt x="92107" y="176606"/>
                  </a:lnTo>
                  <a:lnTo>
                    <a:pt x="85198" y="175221"/>
                  </a:lnTo>
                  <a:lnTo>
                    <a:pt x="57436" y="140385"/>
                  </a:lnTo>
                  <a:lnTo>
                    <a:pt x="54684" y="113017"/>
                  </a:lnTo>
                  <a:lnTo>
                    <a:pt x="54735" y="109727"/>
                  </a:lnTo>
                  <a:lnTo>
                    <a:pt x="61272" y="70967"/>
                  </a:lnTo>
                  <a:lnTo>
                    <a:pt x="91307" y="46901"/>
                  </a:lnTo>
                  <a:lnTo>
                    <a:pt x="98317" y="45834"/>
                  </a:lnTo>
                  <a:lnTo>
                    <a:pt x="197610" y="45834"/>
                  </a:lnTo>
                  <a:lnTo>
                    <a:pt x="197348" y="45346"/>
                  </a:lnTo>
                  <a:lnTo>
                    <a:pt x="167295" y="14792"/>
                  </a:lnTo>
                  <a:lnTo>
                    <a:pt x="122030" y="607"/>
                  </a:lnTo>
                  <a:lnTo>
                    <a:pt x="109036" y="0"/>
                  </a:lnTo>
                  <a:close/>
                </a:path>
                <a:path w="218439" h="317500">
                  <a:moveTo>
                    <a:pt x="197610" y="45834"/>
                  </a:moveTo>
                  <a:lnTo>
                    <a:pt x="106255" y="45834"/>
                  </a:lnTo>
                  <a:lnTo>
                    <a:pt x="114578" y="46293"/>
                  </a:lnTo>
                  <a:lnTo>
                    <a:pt x="122079" y="47671"/>
                  </a:lnTo>
                  <a:lnTo>
                    <a:pt x="152089" y="73710"/>
                  </a:lnTo>
                  <a:lnTo>
                    <a:pt x="162633" y="113017"/>
                  </a:lnTo>
                  <a:lnTo>
                    <a:pt x="164192" y="139890"/>
                  </a:lnTo>
                  <a:lnTo>
                    <a:pt x="162351" y="142544"/>
                  </a:lnTo>
                  <a:lnTo>
                    <a:pt x="130067" y="169659"/>
                  </a:lnTo>
                  <a:lnTo>
                    <a:pt x="108236" y="176606"/>
                  </a:lnTo>
                  <a:lnTo>
                    <a:pt x="215803" y="176606"/>
                  </a:lnTo>
                  <a:lnTo>
                    <a:pt x="216886" y="166638"/>
                  </a:lnTo>
                  <a:lnTo>
                    <a:pt x="217856" y="150849"/>
                  </a:lnTo>
                  <a:lnTo>
                    <a:pt x="218077" y="139442"/>
                  </a:lnTo>
                  <a:lnTo>
                    <a:pt x="217984" y="127269"/>
                  </a:lnTo>
                  <a:lnTo>
                    <a:pt x="211233" y="78181"/>
                  </a:lnTo>
                  <a:lnTo>
                    <a:pt x="202745" y="55389"/>
                  </a:lnTo>
                  <a:lnTo>
                    <a:pt x="197610" y="458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5205253" y="15210227"/>
              <a:ext cx="212140" cy="217881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4992458" y="15206259"/>
              <a:ext cx="186931" cy="225818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3628313" y="15209876"/>
              <a:ext cx="1338580" cy="218440"/>
            </a:xfrm>
            <a:custGeom>
              <a:avLst/>
              <a:gdLst/>
              <a:ahLst/>
              <a:cxnLst/>
              <a:rect l="l" t="t" r="r" b="b"/>
              <a:pathLst>
                <a:path w="1338579" h="218440">
                  <a:moveTo>
                    <a:pt x="212128" y="0"/>
                  </a:moveTo>
                  <a:lnTo>
                    <a:pt x="160134" y="0"/>
                  </a:lnTo>
                  <a:lnTo>
                    <a:pt x="160134" y="88900"/>
                  </a:lnTo>
                  <a:lnTo>
                    <a:pt x="51981" y="88900"/>
                  </a:lnTo>
                  <a:lnTo>
                    <a:pt x="51981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5890"/>
                  </a:lnTo>
                  <a:lnTo>
                    <a:pt x="0" y="218440"/>
                  </a:lnTo>
                  <a:lnTo>
                    <a:pt x="51981" y="218440"/>
                  </a:lnTo>
                  <a:lnTo>
                    <a:pt x="51981" y="135890"/>
                  </a:lnTo>
                  <a:lnTo>
                    <a:pt x="160134" y="135890"/>
                  </a:lnTo>
                  <a:lnTo>
                    <a:pt x="160134" y="218440"/>
                  </a:lnTo>
                  <a:lnTo>
                    <a:pt x="212128" y="218440"/>
                  </a:lnTo>
                  <a:lnTo>
                    <a:pt x="212128" y="135890"/>
                  </a:lnTo>
                  <a:lnTo>
                    <a:pt x="212128" y="88900"/>
                  </a:lnTo>
                  <a:lnTo>
                    <a:pt x="212128" y="0"/>
                  </a:lnTo>
                  <a:close/>
                </a:path>
                <a:path w="1338579" h="218440">
                  <a:moveTo>
                    <a:pt x="480898" y="67919"/>
                  </a:moveTo>
                  <a:lnTo>
                    <a:pt x="470179" y="27495"/>
                  </a:lnTo>
                  <a:lnTo>
                    <a:pt x="437184" y="4724"/>
                  </a:lnTo>
                  <a:lnTo>
                    <a:pt x="401320" y="355"/>
                  </a:lnTo>
                  <a:lnTo>
                    <a:pt x="250710" y="355"/>
                  </a:lnTo>
                  <a:lnTo>
                    <a:pt x="250710" y="137871"/>
                  </a:lnTo>
                  <a:lnTo>
                    <a:pt x="255689" y="171462"/>
                  </a:lnTo>
                  <a:lnTo>
                    <a:pt x="270649" y="195465"/>
                  </a:lnTo>
                  <a:lnTo>
                    <a:pt x="295579" y="209867"/>
                  </a:lnTo>
                  <a:lnTo>
                    <a:pt x="330479" y="214668"/>
                  </a:lnTo>
                  <a:lnTo>
                    <a:pt x="441210" y="214668"/>
                  </a:lnTo>
                  <a:lnTo>
                    <a:pt x="441210" y="159105"/>
                  </a:lnTo>
                  <a:lnTo>
                    <a:pt x="330479" y="159105"/>
                  </a:lnTo>
                  <a:lnTo>
                    <a:pt x="320065" y="157657"/>
                  </a:lnTo>
                  <a:lnTo>
                    <a:pt x="312623" y="153301"/>
                  </a:lnTo>
                  <a:lnTo>
                    <a:pt x="308152" y="146050"/>
                  </a:lnTo>
                  <a:lnTo>
                    <a:pt x="306666" y="135890"/>
                  </a:lnTo>
                  <a:lnTo>
                    <a:pt x="307263" y="55918"/>
                  </a:lnTo>
                  <a:lnTo>
                    <a:pt x="410057" y="55918"/>
                  </a:lnTo>
                  <a:lnTo>
                    <a:pt x="416064" y="56908"/>
                  </a:lnTo>
                  <a:lnTo>
                    <a:pt x="422694" y="60883"/>
                  </a:lnTo>
                  <a:lnTo>
                    <a:pt x="424345" y="63855"/>
                  </a:lnTo>
                  <a:lnTo>
                    <a:pt x="424345" y="71793"/>
                  </a:lnTo>
                  <a:lnTo>
                    <a:pt x="422694" y="74777"/>
                  </a:lnTo>
                  <a:lnTo>
                    <a:pt x="416064" y="78740"/>
                  </a:lnTo>
                  <a:lnTo>
                    <a:pt x="410057" y="79730"/>
                  </a:lnTo>
                  <a:lnTo>
                    <a:pt x="334251" y="79730"/>
                  </a:lnTo>
                  <a:lnTo>
                    <a:pt x="333654" y="135293"/>
                  </a:lnTo>
                  <a:lnTo>
                    <a:pt x="405091" y="135293"/>
                  </a:lnTo>
                  <a:lnTo>
                    <a:pt x="422770" y="134200"/>
                  </a:lnTo>
                  <a:lnTo>
                    <a:pt x="461848" y="117932"/>
                  </a:lnTo>
                  <a:lnTo>
                    <a:pt x="479704" y="83286"/>
                  </a:lnTo>
                  <a:lnTo>
                    <a:pt x="480898" y="67919"/>
                  </a:lnTo>
                  <a:close/>
                </a:path>
                <a:path w="1338579" h="218440">
                  <a:moveTo>
                    <a:pt x="607377" y="84683"/>
                  </a:moveTo>
                  <a:lnTo>
                    <a:pt x="493077" y="84683"/>
                  </a:lnTo>
                  <a:lnTo>
                    <a:pt x="493077" y="133908"/>
                  </a:lnTo>
                  <a:lnTo>
                    <a:pt x="607377" y="133908"/>
                  </a:lnTo>
                  <a:lnTo>
                    <a:pt x="607377" y="84683"/>
                  </a:lnTo>
                  <a:close/>
                </a:path>
                <a:path w="1338579" h="218440">
                  <a:moveTo>
                    <a:pt x="807275" y="107416"/>
                  </a:moveTo>
                  <a:lnTo>
                    <a:pt x="801725" y="63957"/>
                  </a:lnTo>
                  <a:lnTo>
                    <a:pt x="781939" y="27571"/>
                  </a:lnTo>
                  <a:lnTo>
                    <a:pt x="748245" y="7594"/>
                  </a:lnTo>
                  <a:lnTo>
                    <a:pt x="701509" y="558"/>
                  </a:lnTo>
                  <a:lnTo>
                    <a:pt x="690994" y="355"/>
                  </a:lnTo>
                  <a:lnTo>
                    <a:pt x="616775" y="355"/>
                  </a:lnTo>
                  <a:lnTo>
                    <a:pt x="616775" y="55918"/>
                  </a:lnTo>
                  <a:lnTo>
                    <a:pt x="690994" y="55918"/>
                  </a:lnTo>
                  <a:lnTo>
                    <a:pt x="704278" y="56667"/>
                  </a:lnTo>
                  <a:lnTo>
                    <a:pt x="741133" y="74752"/>
                  </a:lnTo>
                  <a:lnTo>
                    <a:pt x="749731" y="107315"/>
                  </a:lnTo>
                  <a:lnTo>
                    <a:pt x="748766" y="120307"/>
                  </a:lnTo>
                  <a:lnTo>
                    <a:pt x="726008" y="152412"/>
                  </a:lnTo>
                  <a:lnTo>
                    <a:pt x="690994" y="159105"/>
                  </a:lnTo>
                  <a:lnTo>
                    <a:pt x="616775" y="159105"/>
                  </a:lnTo>
                  <a:lnTo>
                    <a:pt x="616775" y="214668"/>
                  </a:lnTo>
                  <a:lnTo>
                    <a:pt x="690994" y="214668"/>
                  </a:lnTo>
                  <a:lnTo>
                    <a:pt x="701509" y="214464"/>
                  </a:lnTo>
                  <a:lnTo>
                    <a:pt x="739635" y="209715"/>
                  </a:lnTo>
                  <a:lnTo>
                    <a:pt x="776808" y="192366"/>
                  </a:lnTo>
                  <a:lnTo>
                    <a:pt x="798715" y="159905"/>
                  </a:lnTo>
                  <a:lnTo>
                    <a:pt x="806919" y="119329"/>
                  </a:lnTo>
                  <a:lnTo>
                    <a:pt x="807275" y="107416"/>
                  </a:lnTo>
                  <a:close/>
                </a:path>
                <a:path w="1338579" h="218440">
                  <a:moveTo>
                    <a:pt x="1090930" y="107708"/>
                  </a:moveTo>
                  <a:lnTo>
                    <a:pt x="1083487" y="60185"/>
                  </a:lnTo>
                  <a:lnTo>
                    <a:pt x="1061173" y="26746"/>
                  </a:lnTo>
                  <a:lnTo>
                    <a:pt x="1019594" y="6959"/>
                  </a:lnTo>
                  <a:lnTo>
                    <a:pt x="959967" y="355"/>
                  </a:lnTo>
                  <a:lnTo>
                    <a:pt x="889711" y="355"/>
                  </a:lnTo>
                  <a:lnTo>
                    <a:pt x="889711" y="55918"/>
                  </a:lnTo>
                  <a:lnTo>
                    <a:pt x="959764" y="55918"/>
                  </a:lnTo>
                  <a:lnTo>
                    <a:pt x="977150" y="56667"/>
                  </a:lnTo>
                  <a:lnTo>
                    <a:pt x="1015326" y="67818"/>
                  </a:lnTo>
                  <a:lnTo>
                    <a:pt x="1033780" y="105727"/>
                  </a:lnTo>
                  <a:lnTo>
                    <a:pt x="1032662" y="118275"/>
                  </a:lnTo>
                  <a:lnTo>
                    <a:pt x="1005713" y="151625"/>
                  </a:lnTo>
                  <a:lnTo>
                    <a:pt x="959764" y="159105"/>
                  </a:lnTo>
                  <a:lnTo>
                    <a:pt x="929894" y="158051"/>
                  </a:lnTo>
                  <a:lnTo>
                    <a:pt x="908558" y="154889"/>
                  </a:lnTo>
                  <a:lnTo>
                    <a:pt x="895756" y="149618"/>
                  </a:lnTo>
                  <a:lnTo>
                    <a:pt x="891501" y="142240"/>
                  </a:lnTo>
                  <a:lnTo>
                    <a:pt x="891501" y="139585"/>
                  </a:lnTo>
                  <a:lnTo>
                    <a:pt x="1002233" y="135293"/>
                  </a:lnTo>
                  <a:lnTo>
                    <a:pt x="1002233" y="79730"/>
                  </a:lnTo>
                  <a:lnTo>
                    <a:pt x="906589" y="79730"/>
                  </a:lnTo>
                  <a:lnTo>
                    <a:pt x="874890" y="83489"/>
                  </a:lnTo>
                  <a:lnTo>
                    <a:pt x="852258" y="94767"/>
                  </a:lnTo>
                  <a:lnTo>
                    <a:pt x="838669" y="113550"/>
                  </a:lnTo>
                  <a:lnTo>
                    <a:pt x="834148" y="139852"/>
                  </a:lnTo>
                  <a:lnTo>
                    <a:pt x="835774" y="156629"/>
                  </a:lnTo>
                  <a:lnTo>
                    <a:pt x="860348" y="195021"/>
                  </a:lnTo>
                  <a:lnTo>
                    <a:pt x="898639" y="209753"/>
                  </a:lnTo>
                  <a:lnTo>
                    <a:pt x="958773" y="214668"/>
                  </a:lnTo>
                  <a:lnTo>
                    <a:pt x="993622" y="212928"/>
                  </a:lnTo>
                  <a:lnTo>
                    <a:pt x="1045019" y="199034"/>
                  </a:lnTo>
                  <a:lnTo>
                    <a:pt x="1075080" y="171513"/>
                  </a:lnTo>
                  <a:lnTo>
                    <a:pt x="1089164" y="131927"/>
                  </a:lnTo>
                  <a:lnTo>
                    <a:pt x="1090930" y="107708"/>
                  </a:lnTo>
                  <a:close/>
                </a:path>
                <a:path w="1338579" h="218440">
                  <a:moveTo>
                    <a:pt x="1338262" y="0"/>
                  </a:moveTo>
                  <a:lnTo>
                    <a:pt x="1286268" y="0"/>
                  </a:lnTo>
                  <a:lnTo>
                    <a:pt x="1286268" y="88900"/>
                  </a:lnTo>
                  <a:lnTo>
                    <a:pt x="1178115" y="88900"/>
                  </a:lnTo>
                  <a:lnTo>
                    <a:pt x="1178115" y="0"/>
                  </a:lnTo>
                  <a:lnTo>
                    <a:pt x="1126134" y="0"/>
                  </a:lnTo>
                  <a:lnTo>
                    <a:pt x="1126134" y="88900"/>
                  </a:lnTo>
                  <a:lnTo>
                    <a:pt x="1126134" y="135890"/>
                  </a:lnTo>
                  <a:lnTo>
                    <a:pt x="1126134" y="218440"/>
                  </a:lnTo>
                  <a:lnTo>
                    <a:pt x="1178115" y="218440"/>
                  </a:lnTo>
                  <a:lnTo>
                    <a:pt x="1178115" y="135890"/>
                  </a:lnTo>
                  <a:lnTo>
                    <a:pt x="1286268" y="135890"/>
                  </a:lnTo>
                  <a:lnTo>
                    <a:pt x="1286268" y="218440"/>
                  </a:lnTo>
                  <a:lnTo>
                    <a:pt x="1338262" y="218440"/>
                  </a:lnTo>
                  <a:lnTo>
                    <a:pt x="1338262" y="135890"/>
                  </a:lnTo>
                  <a:lnTo>
                    <a:pt x="1338262" y="88900"/>
                  </a:lnTo>
                  <a:lnTo>
                    <a:pt x="13382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" name="object 261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3359755" y="15210223"/>
              <a:ext cx="230187" cy="214312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3120939" y="15207444"/>
              <a:ext cx="215899" cy="220662"/>
            </a:xfrm>
            <a:prstGeom prst="rect">
              <a:avLst/>
            </a:prstGeom>
          </p:spPr>
        </p:pic>
        <p:pic>
          <p:nvPicPr>
            <p:cNvPr id="263" name="object 263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2879962" y="15210227"/>
              <a:ext cx="212140" cy="217881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2667167" y="15206259"/>
              <a:ext cx="186931" cy="225818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2393826" y="15210227"/>
              <a:ext cx="257175" cy="214629"/>
            </a:xfrm>
            <a:custGeom>
              <a:avLst/>
              <a:gdLst/>
              <a:ahLst/>
              <a:cxnLst/>
              <a:rect l="l" t="t" r="r" b="b"/>
              <a:pathLst>
                <a:path w="257175" h="214630">
                  <a:moveTo>
                    <a:pt x="125818" y="0"/>
                  </a:moveTo>
                  <a:lnTo>
                    <a:pt x="55562" y="0"/>
                  </a:lnTo>
                  <a:lnTo>
                    <a:pt x="55562" y="55562"/>
                  </a:lnTo>
                  <a:lnTo>
                    <a:pt x="125615" y="55562"/>
                  </a:lnTo>
                  <a:lnTo>
                    <a:pt x="143003" y="56305"/>
                  </a:lnTo>
                  <a:lnTo>
                    <a:pt x="181178" y="67462"/>
                  </a:lnTo>
                  <a:lnTo>
                    <a:pt x="199631" y="105371"/>
                  </a:lnTo>
                  <a:lnTo>
                    <a:pt x="198514" y="117922"/>
                  </a:lnTo>
                  <a:lnTo>
                    <a:pt x="171571" y="151265"/>
                  </a:lnTo>
                  <a:lnTo>
                    <a:pt x="125615" y="158749"/>
                  </a:lnTo>
                  <a:lnTo>
                    <a:pt x="95752" y="157695"/>
                  </a:lnTo>
                  <a:lnTo>
                    <a:pt x="74420" y="154532"/>
                  </a:lnTo>
                  <a:lnTo>
                    <a:pt x="61620" y="149261"/>
                  </a:lnTo>
                  <a:lnTo>
                    <a:pt x="57353" y="141884"/>
                  </a:lnTo>
                  <a:lnTo>
                    <a:pt x="57353" y="139230"/>
                  </a:lnTo>
                  <a:lnTo>
                    <a:pt x="168084" y="134937"/>
                  </a:lnTo>
                  <a:lnTo>
                    <a:pt x="168084" y="79374"/>
                  </a:lnTo>
                  <a:lnTo>
                    <a:pt x="72440" y="79374"/>
                  </a:lnTo>
                  <a:lnTo>
                    <a:pt x="18113" y="94405"/>
                  </a:lnTo>
                  <a:lnTo>
                    <a:pt x="0" y="139496"/>
                  </a:lnTo>
                  <a:lnTo>
                    <a:pt x="1638" y="156267"/>
                  </a:lnTo>
                  <a:lnTo>
                    <a:pt x="26200" y="194665"/>
                  </a:lnTo>
                  <a:lnTo>
                    <a:pt x="64496" y="209399"/>
                  </a:lnTo>
                  <a:lnTo>
                    <a:pt x="124625" y="214312"/>
                  </a:lnTo>
                  <a:lnTo>
                    <a:pt x="159475" y="212576"/>
                  </a:lnTo>
                  <a:lnTo>
                    <a:pt x="210872" y="198683"/>
                  </a:lnTo>
                  <a:lnTo>
                    <a:pt x="240938" y="171153"/>
                  </a:lnTo>
                  <a:lnTo>
                    <a:pt x="255021" y="131568"/>
                  </a:lnTo>
                  <a:lnTo>
                    <a:pt x="256781" y="107353"/>
                  </a:lnTo>
                  <a:lnTo>
                    <a:pt x="254921" y="81826"/>
                  </a:lnTo>
                  <a:lnTo>
                    <a:pt x="240043" y="41344"/>
                  </a:lnTo>
                  <a:lnTo>
                    <a:pt x="208491" y="14846"/>
                  </a:lnTo>
                  <a:lnTo>
                    <a:pt x="157889" y="1650"/>
                  </a:lnTo>
                  <a:lnTo>
                    <a:pt x="12581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2071206" y="15210227"/>
              <a:ext cx="212140" cy="217881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1465338" y="15112594"/>
              <a:ext cx="486409" cy="316230"/>
            </a:xfrm>
            <a:custGeom>
              <a:avLst/>
              <a:gdLst/>
              <a:ahLst/>
              <a:cxnLst/>
              <a:rect l="l" t="t" r="r" b="b"/>
              <a:pathLst>
                <a:path w="486410" h="316230">
                  <a:moveTo>
                    <a:pt x="246456" y="0"/>
                  </a:moveTo>
                  <a:lnTo>
                    <a:pt x="187325" y="0"/>
                  </a:lnTo>
                  <a:lnTo>
                    <a:pt x="187325" y="253199"/>
                  </a:lnTo>
                  <a:lnTo>
                    <a:pt x="121043" y="253199"/>
                  </a:lnTo>
                  <a:lnTo>
                    <a:pt x="93357" y="250177"/>
                  </a:lnTo>
                  <a:lnTo>
                    <a:pt x="73571" y="241096"/>
                  </a:lnTo>
                  <a:lnTo>
                    <a:pt x="61709" y="225971"/>
                  </a:lnTo>
                  <a:lnTo>
                    <a:pt x="57746" y="204787"/>
                  </a:lnTo>
                  <a:lnTo>
                    <a:pt x="61556" y="182219"/>
                  </a:lnTo>
                  <a:lnTo>
                    <a:pt x="72974" y="166103"/>
                  </a:lnTo>
                  <a:lnTo>
                    <a:pt x="92011" y="156425"/>
                  </a:lnTo>
                  <a:lnTo>
                    <a:pt x="118656" y="153200"/>
                  </a:lnTo>
                  <a:lnTo>
                    <a:pt x="151206" y="153200"/>
                  </a:lnTo>
                  <a:lnTo>
                    <a:pt x="151206" y="97624"/>
                  </a:lnTo>
                  <a:lnTo>
                    <a:pt x="118656" y="97624"/>
                  </a:lnTo>
                  <a:lnTo>
                    <a:pt x="66890" y="104355"/>
                  </a:lnTo>
                  <a:lnTo>
                    <a:pt x="29857" y="124523"/>
                  </a:lnTo>
                  <a:lnTo>
                    <a:pt x="7556" y="158127"/>
                  </a:lnTo>
                  <a:lnTo>
                    <a:pt x="0" y="205181"/>
                  </a:lnTo>
                  <a:lnTo>
                    <a:pt x="7785" y="251891"/>
                  </a:lnTo>
                  <a:lnTo>
                    <a:pt x="30556" y="285254"/>
                  </a:lnTo>
                  <a:lnTo>
                    <a:pt x="68313" y="305269"/>
                  </a:lnTo>
                  <a:lnTo>
                    <a:pt x="121043" y="311937"/>
                  </a:lnTo>
                  <a:lnTo>
                    <a:pt x="246456" y="311937"/>
                  </a:lnTo>
                  <a:lnTo>
                    <a:pt x="246456" y="0"/>
                  </a:lnTo>
                  <a:close/>
                </a:path>
                <a:path w="486410" h="316230">
                  <a:moveTo>
                    <a:pt x="486054" y="97637"/>
                  </a:moveTo>
                  <a:lnTo>
                    <a:pt x="434060" y="97637"/>
                  </a:lnTo>
                  <a:lnTo>
                    <a:pt x="434060" y="269087"/>
                  </a:lnTo>
                  <a:lnTo>
                    <a:pt x="334048" y="269087"/>
                  </a:lnTo>
                  <a:lnTo>
                    <a:pt x="334048" y="97637"/>
                  </a:lnTo>
                  <a:lnTo>
                    <a:pt x="282067" y="97637"/>
                  </a:lnTo>
                  <a:lnTo>
                    <a:pt x="282067" y="269087"/>
                  </a:lnTo>
                  <a:lnTo>
                    <a:pt x="282067" y="316077"/>
                  </a:lnTo>
                  <a:lnTo>
                    <a:pt x="486054" y="316077"/>
                  </a:lnTo>
                  <a:lnTo>
                    <a:pt x="486054" y="269087"/>
                  </a:lnTo>
                  <a:lnTo>
                    <a:pt x="486054" y="9763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205716" y="15210223"/>
              <a:ext cx="230187" cy="214312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967898" y="15210221"/>
              <a:ext cx="205384" cy="217881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682067" y="15210227"/>
              <a:ext cx="257175" cy="214629"/>
            </a:xfrm>
            <a:custGeom>
              <a:avLst/>
              <a:gdLst/>
              <a:ahLst/>
              <a:cxnLst/>
              <a:rect l="l" t="t" r="r" b="b"/>
              <a:pathLst>
                <a:path w="257175" h="214630">
                  <a:moveTo>
                    <a:pt x="125818" y="0"/>
                  </a:moveTo>
                  <a:lnTo>
                    <a:pt x="55562" y="0"/>
                  </a:lnTo>
                  <a:lnTo>
                    <a:pt x="55562" y="55562"/>
                  </a:lnTo>
                  <a:lnTo>
                    <a:pt x="125615" y="55562"/>
                  </a:lnTo>
                  <a:lnTo>
                    <a:pt x="143003" y="56305"/>
                  </a:lnTo>
                  <a:lnTo>
                    <a:pt x="181178" y="67462"/>
                  </a:lnTo>
                  <a:lnTo>
                    <a:pt x="199631" y="105371"/>
                  </a:lnTo>
                  <a:lnTo>
                    <a:pt x="198514" y="117922"/>
                  </a:lnTo>
                  <a:lnTo>
                    <a:pt x="171571" y="151265"/>
                  </a:lnTo>
                  <a:lnTo>
                    <a:pt x="125615" y="158749"/>
                  </a:lnTo>
                  <a:lnTo>
                    <a:pt x="95752" y="157695"/>
                  </a:lnTo>
                  <a:lnTo>
                    <a:pt x="74420" y="154532"/>
                  </a:lnTo>
                  <a:lnTo>
                    <a:pt x="61620" y="149261"/>
                  </a:lnTo>
                  <a:lnTo>
                    <a:pt x="57353" y="141884"/>
                  </a:lnTo>
                  <a:lnTo>
                    <a:pt x="57353" y="139230"/>
                  </a:lnTo>
                  <a:lnTo>
                    <a:pt x="168084" y="134937"/>
                  </a:lnTo>
                  <a:lnTo>
                    <a:pt x="168084" y="79374"/>
                  </a:lnTo>
                  <a:lnTo>
                    <a:pt x="72440" y="79374"/>
                  </a:lnTo>
                  <a:lnTo>
                    <a:pt x="18113" y="94405"/>
                  </a:lnTo>
                  <a:lnTo>
                    <a:pt x="0" y="139496"/>
                  </a:lnTo>
                  <a:lnTo>
                    <a:pt x="1638" y="156267"/>
                  </a:lnTo>
                  <a:lnTo>
                    <a:pt x="26200" y="194665"/>
                  </a:lnTo>
                  <a:lnTo>
                    <a:pt x="64496" y="209399"/>
                  </a:lnTo>
                  <a:lnTo>
                    <a:pt x="124625" y="214312"/>
                  </a:lnTo>
                  <a:lnTo>
                    <a:pt x="159475" y="212576"/>
                  </a:lnTo>
                  <a:lnTo>
                    <a:pt x="210872" y="198683"/>
                  </a:lnTo>
                  <a:lnTo>
                    <a:pt x="240938" y="171153"/>
                  </a:lnTo>
                  <a:lnTo>
                    <a:pt x="255021" y="131568"/>
                  </a:lnTo>
                  <a:lnTo>
                    <a:pt x="256781" y="107353"/>
                  </a:lnTo>
                  <a:lnTo>
                    <a:pt x="254921" y="81826"/>
                  </a:lnTo>
                  <a:lnTo>
                    <a:pt x="240043" y="41344"/>
                  </a:lnTo>
                  <a:lnTo>
                    <a:pt x="208491" y="14846"/>
                  </a:lnTo>
                  <a:lnTo>
                    <a:pt x="157889" y="1650"/>
                  </a:lnTo>
                  <a:lnTo>
                    <a:pt x="12581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" name="object 271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5070017" y="11179678"/>
              <a:ext cx="1439860" cy="1024971"/>
            </a:xfrm>
            <a:prstGeom prst="rect">
              <a:avLst/>
            </a:prstGeom>
          </p:spPr>
        </p:pic>
      </p:grpSp>
      <p:grpSp>
        <p:nvGrpSpPr>
          <p:cNvPr id="272" name="object 272"/>
          <p:cNvGrpSpPr/>
          <p:nvPr/>
        </p:nvGrpSpPr>
        <p:grpSpPr>
          <a:xfrm>
            <a:off x="10064417" y="554651"/>
            <a:ext cx="937894" cy="575945"/>
            <a:chOff x="10064417" y="554651"/>
            <a:chExt cx="937894" cy="575945"/>
          </a:xfrm>
        </p:grpSpPr>
        <p:pic>
          <p:nvPicPr>
            <p:cNvPr id="273" name="object 273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0166261" y="555003"/>
              <a:ext cx="791743" cy="452069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0166320" y="554651"/>
              <a:ext cx="792465" cy="217360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0616770" y="554651"/>
              <a:ext cx="85931" cy="305057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0532110" y="554651"/>
              <a:ext cx="94686" cy="298167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0426205" y="554976"/>
              <a:ext cx="276496" cy="287097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10064417" y="728137"/>
              <a:ext cx="937894" cy="192405"/>
            </a:xfrm>
            <a:custGeom>
              <a:avLst/>
              <a:gdLst/>
              <a:ahLst/>
              <a:cxnLst/>
              <a:rect l="l" t="t" r="r" b="b"/>
              <a:pathLst>
                <a:path w="937895" h="192405">
                  <a:moveTo>
                    <a:pt x="520128" y="123952"/>
                  </a:moveTo>
                  <a:lnTo>
                    <a:pt x="417436" y="123952"/>
                  </a:lnTo>
                  <a:lnTo>
                    <a:pt x="405454" y="145517"/>
                  </a:lnTo>
                  <a:lnTo>
                    <a:pt x="396927" y="156889"/>
                  </a:lnTo>
                  <a:lnTo>
                    <a:pt x="387773" y="161831"/>
                  </a:lnTo>
                  <a:lnTo>
                    <a:pt x="373913" y="164109"/>
                  </a:lnTo>
                  <a:lnTo>
                    <a:pt x="392976" y="180276"/>
                  </a:lnTo>
                  <a:lnTo>
                    <a:pt x="409213" y="188579"/>
                  </a:lnTo>
                  <a:lnTo>
                    <a:pt x="431517" y="191637"/>
                  </a:lnTo>
                  <a:lnTo>
                    <a:pt x="468782" y="192074"/>
                  </a:lnTo>
                  <a:lnTo>
                    <a:pt x="510448" y="187705"/>
                  </a:lnTo>
                  <a:lnTo>
                    <a:pt x="540077" y="178092"/>
                  </a:lnTo>
                  <a:lnTo>
                    <a:pt x="557775" y="168478"/>
                  </a:lnTo>
                  <a:lnTo>
                    <a:pt x="563651" y="164109"/>
                  </a:lnTo>
                  <a:lnTo>
                    <a:pt x="546965" y="156597"/>
                  </a:lnTo>
                  <a:lnTo>
                    <a:pt x="533103" y="142930"/>
                  </a:lnTo>
                  <a:lnTo>
                    <a:pt x="523633" y="129814"/>
                  </a:lnTo>
                  <a:lnTo>
                    <a:pt x="520128" y="123952"/>
                  </a:lnTo>
                  <a:close/>
                </a:path>
                <a:path w="937895" h="192405">
                  <a:moveTo>
                    <a:pt x="442702" y="87706"/>
                  </a:moveTo>
                  <a:lnTo>
                    <a:pt x="271221" y="87706"/>
                  </a:lnTo>
                  <a:lnTo>
                    <a:pt x="346011" y="146481"/>
                  </a:lnTo>
                  <a:lnTo>
                    <a:pt x="417436" y="123952"/>
                  </a:lnTo>
                  <a:lnTo>
                    <a:pt x="593239" y="123952"/>
                  </a:lnTo>
                  <a:lnTo>
                    <a:pt x="581250" y="119181"/>
                  </a:lnTo>
                  <a:lnTo>
                    <a:pt x="568041" y="117424"/>
                  </a:lnTo>
                  <a:lnTo>
                    <a:pt x="480694" y="117424"/>
                  </a:lnTo>
                  <a:lnTo>
                    <a:pt x="455342" y="101800"/>
                  </a:lnTo>
                  <a:lnTo>
                    <a:pt x="442702" y="87706"/>
                  </a:lnTo>
                  <a:close/>
                </a:path>
                <a:path w="937895" h="192405">
                  <a:moveTo>
                    <a:pt x="593239" y="123952"/>
                  </a:moveTo>
                  <a:lnTo>
                    <a:pt x="520128" y="123952"/>
                  </a:lnTo>
                  <a:lnTo>
                    <a:pt x="591565" y="146481"/>
                  </a:lnTo>
                  <a:lnTo>
                    <a:pt x="613168" y="129501"/>
                  </a:lnTo>
                  <a:lnTo>
                    <a:pt x="607186" y="129501"/>
                  </a:lnTo>
                  <a:lnTo>
                    <a:pt x="593239" y="123952"/>
                  </a:lnTo>
                  <a:close/>
                </a:path>
                <a:path w="937895" h="192405">
                  <a:moveTo>
                    <a:pt x="666343" y="0"/>
                  </a:moveTo>
                  <a:lnTo>
                    <a:pt x="628431" y="16950"/>
                  </a:lnTo>
                  <a:lnTo>
                    <a:pt x="579843" y="34713"/>
                  </a:lnTo>
                  <a:lnTo>
                    <a:pt x="537952" y="48722"/>
                  </a:lnTo>
                  <a:lnTo>
                    <a:pt x="515289" y="55880"/>
                  </a:lnTo>
                  <a:lnTo>
                    <a:pt x="515988" y="56451"/>
                  </a:lnTo>
                  <a:lnTo>
                    <a:pt x="546176" y="68122"/>
                  </a:lnTo>
                  <a:lnTo>
                    <a:pt x="569399" y="75420"/>
                  </a:lnTo>
                  <a:lnTo>
                    <a:pt x="582402" y="84158"/>
                  </a:lnTo>
                  <a:lnTo>
                    <a:pt x="588081" y="91488"/>
                  </a:lnTo>
                  <a:lnTo>
                    <a:pt x="589330" y="94564"/>
                  </a:lnTo>
                  <a:lnTo>
                    <a:pt x="593788" y="96850"/>
                  </a:lnTo>
                  <a:lnTo>
                    <a:pt x="605332" y="104686"/>
                  </a:lnTo>
                  <a:lnTo>
                    <a:pt x="607347" y="111183"/>
                  </a:lnTo>
                  <a:lnTo>
                    <a:pt x="607793" y="119422"/>
                  </a:lnTo>
                  <a:lnTo>
                    <a:pt x="607472" y="126497"/>
                  </a:lnTo>
                  <a:lnTo>
                    <a:pt x="607186" y="129501"/>
                  </a:lnTo>
                  <a:lnTo>
                    <a:pt x="613168" y="129501"/>
                  </a:lnTo>
                  <a:lnTo>
                    <a:pt x="666343" y="87706"/>
                  </a:lnTo>
                  <a:lnTo>
                    <a:pt x="781713" y="82801"/>
                  </a:lnTo>
                  <a:lnTo>
                    <a:pt x="866840" y="61498"/>
                  </a:lnTo>
                  <a:lnTo>
                    <a:pt x="919527" y="38173"/>
                  </a:lnTo>
                  <a:lnTo>
                    <a:pt x="934221" y="29242"/>
                  </a:lnTo>
                  <a:lnTo>
                    <a:pt x="841511" y="29242"/>
                  </a:lnTo>
                  <a:lnTo>
                    <a:pt x="754240" y="19192"/>
                  </a:lnTo>
                  <a:lnTo>
                    <a:pt x="690828" y="6347"/>
                  </a:lnTo>
                  <a:lnTo>
                    <a:pt x="666343" y="0"/>
                  </a:lnTo>
                  <a:close/>
                </a:path>
                <a:path w="937895" h="192405">
                  <a:moveTo>
                    <a:pt x="517629" y="114623"/>
                  </a:moveTo>
                  <a:lnTo>
                    <a:pt x="492721" y="116154"/>
                  </a:lnTo>
                  <a:lnTo>
                    <a:pt x="485254" y="116814"/>
                  </a:lnTo>
                  <a:lnTo>
                    <a:pt x="480694" y="117424"/>
                  </a:lnTo>
                  <a:lnTo>
                    <a:pt x="568041" y="117424"/>
                  </a:lnTo>
                  <a:lnTo>
                    <a:pt x="549268" y="114927"/>
                  </a:lnTo>
                  <a:lnTo>
                    <a:pt x="517629" y="114623"/>
                  </a:lnTo>
                  <a:close/>
                </a:path>
                <a:path w="937895" h="192405">
                  <a:moveTo>
                    <a:pt x="0" y="27203"/>
                  </a:moveTo>
                  <a:lnTo>
                    <a:pt x="59487" y="68246"/>
                  </a:lnTo>
                  <a:lnTo>
                    <a:pt x="107568" y="88230"/>
                  </a:lnTo>
                  <a:lnTo>
                    <a:pt x="169671" y="92825"/>
                  </a:lnTo>
                  <a:lnTo>
                    <a:pt x="271221" y="87706"/>
                  </a:lnTo>
                  <a:lnTo>
                    <a:pt x="442702" y="87706"/>
                  </a:lnTo>
                  <a:lnTo>
                    <a:pt x="437297" y="81680"/>
                  </a:lnTo>
                  <a:lnTo>
                    <a:pt x="426507" y="64131"/>
                  </a:lnTo>
                  <a:lnTo>
                    <a:pt x="422922" y="56222"/>
                  </a:lnTo>
                  <a:lnTo>
                    <a:pt x="417423" y="54444"/>
                  </a:lnTo>
                  <a:lnTo>
                    <a:pt x="414769" y="53581"/>
                  </a:lnTo>
                  <a:lnTo>
                    <a:pt x="396608" y="47752"/>
                  </a:lnTo>
                  <a:lnTo>
                    <a:pt x="366415" y="37701"/>
                  </a:lnTo>
                  <a:lnTo>
                    <a:pt x="359217" y="35165"/>
                  </a:lnTo>
                  <a:lnTo>
                    <a:pt x="75811" y="35165"/>
                  </a:lnTo>
                  <a:lnTo>
                    <a:pt x="0" y="27203"/>
                  </a:lnTo>
                  <a:close/>
                </a:path>
                <a:path w="937895" h="192405">
                  <a:moveTo>
                    <a:pt x="271221" y="0"/>
                  </a:moveTo>
                  <a:lnTo>
                    <a:pt x="185994" y="24113"/>
                  </a:lnTo>
                  <a:lnTo>
                    <a:pt x="129333" y="34985"/>
                  </a:lnTo>
                  <a:lnTo>
                    <a:pt x="75811" y="35165"/>
                  </a:lnTo>
                  <a:lnTo>
                    <a:pt x="359217" y="35165"/>
                  </a:lnTo>
                  <a:lnTo>
                    <a:pt x="330990" y="25219"/>
                  </a:lnTo>
                  <a:lnTo>
                    <a:pt x="297027" y="12065"/>
                  </a:lnTo>
                  <a:lnTo>
                    <a:pt x="271221" y="0"/>
                  </a:lnTo>
                  <a:close/>
                </a:path>
                <a:path w="937895" h="192405">
                  <a:moveTo>
                    <a:pt x="937577" y="27203"/>
                  </a:moveTo>
                  <a:lnTo>
                    <a:pt x="841511" y="29242"/>
                  </a:lnTo>
                  <a:lnTo>
                    <a:pt x="934221" y="29242"/>
                  </a:lnTo>
                  <a:lnTo>
                    <a:pt x="937577" y="27203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0615824" y="812023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30">
                  <a:moveTo>
                    <a:pt x="0" y="0"/>
                  </a:moveTo>
                  <a:lnTo>
                    <a:pt x="7975" y="10769"/>
                  </a:lnTo>
                  <a:lnTo>
                    <a:pt x="17322" y="11277"/>
                  </a:lnTo>
                  <a:lnTo>
                    <a:pt x="17322" y="7518"/>
                  </a:lnTo>
                  <a:lnTo>
                    <a:pt x="7975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" name="object 280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0139993" y="1031436"/>
              <a:ext cx="821613" cy="99136"/>
            </a:xfrm>
            <a:prstGeom prst="rect">
              <a:avLst/>
            </a:prstGeom>
          </p:spPr>
        </p:pic>
      </p:grpSp>
      <p:pic>
        <p:nvPicPr>
          <p:cNvPr id="281" name="object 281"/>
          <p:cNvPicPr/>
          <p:nvPr/>
        </p:nvPicPr>
        <p:blipFill>
          <a:blip r:embed="rId156" cstate="print"/>
          <a:stretch>
            <a:fillRect/>
          </a:stretch>
        </p:blipFill>
        <p:spPr>
          <a:xfrm>
            <a:off x="640870" y="13173597"/>
            <a:ext cx="1951313" cy="489108"/>
          </a:xfrm>
          <a:prstGeom prst="rect">
            <a:avLst/>
          </a:prstGeom>
        </p:spPr>
      </p:pic>
      <p:pic>
        <p:nvPicPr>
          <p:cNvPr id="282" name="object 282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604596" y="13728196"/>
            <a:ext cx="1096580" cy="490709"/>
          </a:xfrm>
          <a:prstGeom prst="rect">
            <a:avLst/>
          </a:prstGeom>
        </p:spPr>
      </p:pic>
      <p:pic>
        <p:nvPicPr>
          <p:cNvPr id="283" name="object 283"/>
          <p:cNvPicPr/>
          <p:nvPr/>
        </p:nvPicPr>
        <p:blipFill>
          <a:blip r:embed="rId158" cstate="print"/>
          <a:stretch>
            <a:fillRect/>
          </a:stretch>
        </p:blipFill>
        <p:spPr>
          <a:xfrm>
            <a:off x="628637" y="14315389"/>
            <a:ext cx="1021854" cy="464371"/>
          </a:xfrm>
          <a:prstGeom prst="rect">
            <a:avLst/>
          </a:prstGeom>
        </p:spPr>
      </p:pic>
      <p:grpSp>
        <p:nvGrpSpPr>
          <p:cNvPr id="284" name="object 284"/>
          <p:cNvGrpSpPr/>
          <p:nvPr/>
        </p:nvGrpSpPr>
        <p:grpSpPr>
          <a:xfrm>
            <a:off x="518087" y="12002859"/>
            <a:ext cx="2222500" cy="1181100"/>
            <a:chOff x="518087" y="12002859"/>
            <a:chExt cx="2222500" cy="1181100"/>
          </a:xfrm>
        </p:grpSpPr>
        <p:pic>
          <p:nvPicPr>
            <p:cNvPr id="285" name="object 285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518087" y="12354510"/>
              <a:ext cx="2222262" cy="829379"/>
            </a:xfrm>
            <a:prstGeom prst="rect">
              <a:avLst/>
            </a:prstGeom>
          </p:spPr>
        </p:pic>
        <p:pic>
          <p:nvPicPr>
            <p:cNvPr id="286" name="object 286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640905" y="12002859"/>
              <a:ext cx="1936212" cy="378199"/>
            </a:xfrm>
            <a:prstGeom prst="rect">
              <a:avLst/>
            </a:prstGeom>
          </p:spPr>
        </p:pic>
      </p:grpSp>
      <p:grpSp>
        <p:nvGrpSpPr>
          <p:cNvPr id="287" name="object 287"/>
          <p:cNvGrpSpPr/>
          <p:nvPr/>
        </p:nvGrpSpPr>
        <p:grpSpPr>
          <a:xfrm>
            <a:off x="4374935" y="1414688"/>
            <a:ext cx="2155825" cy="368935"/>
            <a:chOff x="4374935" y="1414688"/>
            <a:chExt cx="2155825" cy="368935"/>
          </a:xfrm>
        </p:grpSpPr>
        <p:pic>
          <p:nvPicPr>
            <p:cNvPr id="288" name="object 288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4628967" y="1609069"/>
              <a:ext cx="1328408" cy="108292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5991690" y="1611807"/>
              <a:ext cx="158153" cy="105105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4375389" y="1557465"/>
              <a:ext cx="219878" cy="225596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4374935" y="1414688"/>
              <a:ext cx="2155450" cy="126271"/>
            </a:xfrm>
            <a:prstGeom prst="rect">
              <a:avLst/>
            </a:prstGeom>
          </p:spPr>
        </p:pic>
      </p:grpSp>
      <p:pic>
        <p:nvPicPr>
          <p:cNvPr id="292" name="object 292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4135770" y="1341243"/>
            <a:ext cx="192502" cy="254750"/>
          </a:xfrm>
          <a:prstGeom prst="rect">
            <a:avLst/>
          </a:prstGeom>
        </p:spPr>
      </p:pic>
      <p:pic>
        <p:nvPicPr>
          <p:cNvPr id="293" name="object 293"/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4693107" y="601316"/>
            <a:ext cx="2772002" cy="742731"/>
          </a:xfrm>
          <a:prstGeom prst="rect">
            <a:avLst/>
          </a:prstGeom>
        </p:spPr>
      </p:pic>
      <p:pic>
        <p:nvPicPr>
          <p:cNvPr id="294" name="object 294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4856741" y="1418964"/>
            <a:ext cx="2502729" cy="848868"/>
          </a:xfrm>
          <a:prstGeom prst="rect">
            <a:avLst/>
          </a:prstGeom>
        </p:spPr>
      </p:pic>
      <p:sp>
        <p:nvSpPr>
          <p:cNvPr id="304" name="object 304"/>
          <p:cNvSpPr/>
          <p:nvPr/>
        </p:nvSpPr>
        <p:spPr>
          <a:xfrm>
            <a:off x="4227320" y="4145457"/>
            <a:ext cx="3132455" cy="0"/>
          </a:xfrm>
          <a:custGeom>
            <a:avLst/>
            <a:gdLst/>
            <a:ahLst/>
            <a:cxnLst/>
            <a:rect l="l" t="t" r="r" b="b"/>
            <a:pathLst>
              <a:path w="3132454">
                <a:moveTo>
                  <a:pt x="3131997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006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8" name="object 308"/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4150676" y="766587"/>
            <a:ext cx="473938" cy="510229"/>
          </a:xfrm>
          <a:prstGeom prst="rect">
            <a:avLst/>
          </a:prstGeom>
        </p:spPr>
      </p:pic>
      <p:sp>
        <p:nvSpPr>
          <p:cNvPr id="318" name="object 318"/>
          <p:cNvSpPr/>
          <p:nvPr/>
        </p:nvSpPr>
        <p:spPr>
          <a:xfrm>
            <a:off x="4230128" y="2329294"/>
            <a:ext cx="3128010" cy="2276475"/>
          </a:xfrm>
          <a:custGeom>
            <a:avLst/>
            <a:gdLst/>
            <a:ahLst/>
            <a:cxnLst/>
            <a:rect l="l" t="t" r="r" b="b"/>
            <a:pathLst>
              <a:path w="3128009" h="2276475">
                <a:moveTo>
                  <a:pt x="3127882" y="2276208"/>
                </a:moveTo>
                <a:lnTo>
                  <a:pt x="0" y="2276208"/>
                </a:lnTo>
                <a:lnTo>
                  <a:pt x="0" y="0"/>
                </a:lnTo>
                <a:lnTo>
                  <a:pt x="3127882" y="0"/>
                </a:lnTo>
                <a:lnTo>
                  <a:pt x="3127882" y="2276208"/>
                </a:lnTo>
                <a:close/>
              </a:path>
            </a:pathLst>
          </a:custGeom>
          <a:ln w="10363">
            <a:solidFill>
              <a:srgbClr val="006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064646" y="2334656"/>
            <a:ext cx="0" cy="2268220"/>
          </a:xfrm>
          <a:custGeom>
            <a:avLst/>
            <a:gdLst/>
            <a:ahLst/>
            <a:cxnLst/>
            <a:rect l="l" t="t" r="r" b="b"/>
            <a:pathLst>
              <a:path h="2268220">
                <a:moveTo>
                  <a:pt x="0" y="0"/>
                </a:moveTo>
                <a:lnTo>
                  <a:pt x="0" y="2268004"/>
                </a:lnTo>
              </a:path>
            </a:pathLst>
          </a:custGeom>
          <a:ln w="10363">
            <a:solidFill>
              <a:srgbClr val="006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1" name="object 321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5980922" y="6925198"/>
            <a:ext cx="1297866" cy="153140"/>
          </a:xfrm>
          <a:prstGeom prst="rect">
            <a:avLst/>
          </a:prstGeom>
        </p:spPr>
      </p:pic>
      <p:pic>
        <p:nvPicPr>
          <p:cNvPr id="326" name="object 326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4262442" y="7472381"/>
            <a:ext cx="242623" cy="242623"/>
          </a:xfrm>
          <a:prstGeom prst="rect">
            <a:avLst/>
          </a:prstGeom>
        </p:spPr>
      </p:pic>
      <p:sp>
        <p:nvSpPr>
          <p:cNvPr id="327" name="object 327"/>
          <p:cNvSpPr/>
          <p:nvPr/>
        </p:nvSpPr>
        <p:spPr>
          <a:xfrm>
            <a:off x="6267437" y="7499413"/>
            <a:ext cx="735965" cy="147320"/>
          </a:xfrm>
          <a:custGeom>
            <a:avLst/>
            <a:gdLst/>
            <a:ahLst/>
            <a:cxnLst/>
            <a:rect l="l" t="t" r="r" b="b"/>
            <a:pathLst>
              <a:path w="735965" h="147320">
                <a:moveTo>
                  <a:pt x="52336" y="75463"/>
                </a:moveTo>
                <a:lnTo>
                  <a:pt x="50698" y="57988"/>
                </a:lnTo>
                <a:lnTo>
                  <a:pt x="46139" y="45402"/>
                </a:lnTo>
                <a:lnTo>
                  <a:pt x="46050" y="45148"/>
                </a:lnTo>
                <a:lnTo>
                  <a:pt x="39624" y="38163"/>
                </a:lnTo>
                <a:lnTo>
                  <a:pt x="39624" y="75793"/>
                </a:lnTo>
                <a:lnTo>
                  <a:pt x="38925" y="87325"/>
                </a:lnTo>
                <a:lnTo>
                  <a:pt x="36576" y="97066"/>
                </a:lnTo>
                <a:lnTo>
                  <a:pt x="32258" y="103809"/>
                </a:lnTo>
                <a:lnTo>
                  <a:pt x="25603" y="106324"/>
                </a:lnTo>
                <a:lnTo>
                  <a:pt x="22123" y="106324"/>
                </a:lnTo>
                <a:lnTo>
                  <a:pt x="16344" y="104355"/>
                </a:lnTo>
                <a:lnTo>
                  <a:pt x="13881" y="92964"/>
                </a:lnTo>
                <a:lnTo>
                  <a:pt x="13385" y="90970"/>
                </a:lnTo>
                <a:lnTo>
                  <a:pt x="13208" y="88671"/>
                </a:lnTo>
                <a:lnTo>
                  <a:pt x="13208" y="63741"/>
                </a:lnTo>
                <a:lnTo>
                  <a:pt x="13385" y="61595"/>
                </a:lnTo>
                <a:lnTo>
                  <a:pt x="13703" y="59766"/>
                </a:lnTo>
                <a:lnTo>
                  <a:pt x="14363" y="52514"/>
                </a:lnTo>
                <a:lnTo>
                  <a:pt x="19278" y="45897"/>
                </a:lnTo>
                <a:lnTo>
                  <a:pt x="19646" y="45402"/>
                </a:lnTo>
                <a:lnTo>
                  <a:pt x="25425" y="45402"/>
                </a:lnTo>
                <a:lnTo>
                  <a:pt x="31965" y="47828"/>
                </a:lnTo>
                <a:lnTo>
                  <a:pt x="36372" y="54406"/>
                </a:lnTo>
                <a:lnTo>
                  <a:pt x="38849" y="64084"/>
                </a:lnTo>
                <a:lnTo>
                  <a:pt x="39624" y="75793"/>
                </a:lnTo>
                <a:lnTo>
                  <a:pt x="39624" y="38163"/>
                </a:lnTo>
                <a:lnTo>
                  <a:pt x="38760" y="37223"/>
                </a:lnTo>
                <a:lnTo>
                  <a:pt x="29235" y="34518"/>
                </a:lnTo>
                <a:lnTo>
                  <a:pt x="22961" y="34518"/>
                </a:lnTo>
                <a:lnTo>
                  <a:pt x="16675" y="37477"/>
                </a:lnTo>
                <a:lnTo>
                  <a:pt x="12217" y="45897"/>
                </a:lnTo>
                <a:lnTo>
                  <a:pt x="11887" y="45897"/>
                </a:lnTo>
                <a:lnTo>
                  <a:pt x="11239" y="35674"/>
                </a:lnTo>
                <a:lnTo>
                  <a:pt x="0" y="35674"/>
                </a:lnTo>
                <a:lnTo>
                  <a:pt x="177" y="41275"/>
                </a:lnTo>
                <a:lnTo>
                  <a:pt x="635" y="47828"/>
                </a:lnTo>
                <a:lnTo>
                  <a:pt x="673" y="147281"/>
                </a:lnTo>
                <a:lnTo>
                  <a:pt x="13208" y="147281"/>
                </a:lnTo>
                <a:lnTo>
                  <a:pt x="13208" y="107657"/>
                </a:lnTo>
                <a:lnTo>
                  <a:pt x="13538" y="107657"/>
                </a:lnTo>
                <a:lnTo>
                  <a:pt x="15684" y="112102"/>
                </a:lnTo>
                <a:lnTo>
                  <a:pt x="19977" y="116890"/>
                </a:lnTo>
                <a:lnTo>
                  <a:pt x="27584" y="116890"/>
                </a:lnTo>
                <a:lnTo>
                  <a:pt x="36741" y="114604"/>
                </a:lnTo>
                <a:lnTo>
                  <a:pt x="44284" y="107657"/>
                </a:lnTo>
                <a:lnTo>
                  <a:pt x="44665" y="107327"/>
                </a:lnTo>
                <a:lnTo>
                  <a:pt x="45097" y="106324"/>
                </a:lnTo>
                <a:lnTo>
                  <a:pt x="50228" y="94475"/>
                </a:lnTo>
                <a:lnTo>
                  <a:pt x="52336" y="75463"/>
                </a:lnTo>
                <a:close/>
              </a:path>
              <a:path w="735965" h="147320">
                <a:moveTo>
                  <a:pt x="97739" y="34683"/>
                </a:moveTo>
                <a:lnTo>
                  <a:pt x="96913" y="34518"/>
                </a:lnTo>
                <a:lnTo>
                  <a:pt x="87668" y="34518"/>
                </a:lnTo>
                <a:lnTo>
                  <a:pt x="80899" y="40779"/>
                </a:lnTo>
                <a:lnTo>
                  <a:pt x="78257" y="48387"/>
                </a:lnTo>
                <a:lnTo>
                  <a:pt x="77914" y="48387"/>
                </a:lnTo>
                <a:lnTo>
                  <a:pt x="77266" y="35674"/>
                </a:lnTo>
                <a:lnTo>
                  <a:pt x="65862" y="35674"/>
                </a:lnTo>
                <a:lnTo>
                  <a:pt x="66040" y="41617"/>
                </a:lnTo>
                <a:lnTo>
                  <a:pt x="66535" y="49542"/>
                </a:lnTo>
                <a:lnTo>
                  <a:pt x="66535" y="56311"/>
                </a:lnTo>
                <a:lnTo>
                  <a:pt x="66535" y="115582"/>
                </a:lnTo>
                <a:lnTo>
                  <a:pt x="79248" y="115582"/>
                </a:lnTo>
                <a:lnTo>
                  <a:pt x="79248" y="68694"/>
                </a:lnTo>
                <a:lnTo>
                  <a:pt x="79413" y="66217"/>
                </a:lnTo>
                <a:lnTo>
                  <a:pt x="81064" y="54991"/>
                </a:lnTo>
                <a:lnTo>
                  <a:pt x="86995" y="47561"/>
                </a:lnTo>
                <a:lnTo>
                  <a:pt x="97739" y="47561"/>
                </a:lnTo>
                <a:lnTo>
                  <a:pt x="97739" y="34683"/>
                </a:lnTo>
                <a:close/>
              </a:path>
              <a:path w="735965" h="147320">
                <a:moveTo>
                  <a:pt x="120357" y="35674"/>
                </a:moveTo>
                <a:lnTo>
                  <a:pt x="107645" y="35674"/>
                </a:lnTo>
                <a:lnTo>
                  <a:pt x="107645" y="115582"/>
                </a:lnTo>
                <a:lnTo>
                  <a:pt x="120357" y="115582"/>
                </a:lnTo>
                <a:lnTo>
                  <a:pt x="120357" y="35674"/>
                </a:lnTo>
                <a:close/>
              </a:path>
              <a:path w="735965" h="147320">
                <a:moveTo>
                  <a:pt x="121348" y="10071"/>
                </a:moveTo>
                <a:lnTo>
                  <a:pt x="118376" y="6769"/>
                </a:lnTo>
                <a:lnTo>
                  <a:pt x="109626" y="6769"/>
                </a:lnTo>
                <a:lnTo>
                  <a:pt x="106324" y="10071"/>
                </a:lnTo>
                <a:lnTo>
                  <a:pt x="106324" y="19977"/>
                </a:lnTo>
                <a:lnTo>
                  <a:pt x="109461" y="23279"/>
                </a:lnTo>
                <a:lnTo>
                  <a:pt x="118376" y="23279"/>
                </a:lnTo>
                <a:lnTo>
                  <a:pt x="121348" y="19977"/>
                </a:lnTo>
                <a:lnTo>
                  <a:pt x="121348" y="10071"/>
                </a:lnTo>
                <a:close/>
              </a:path>
              <a:path w="735965" h="147320">
                <a:moveTo>
                  <a:pt x="184238" y="69519"/>
                </a:moveTo>
                <a:lnTo>
                  <a:pt x="184023" y="67373"/>
                </a:lnTo>
                <a:lnTo>
                  <a:pt x="182956" y="56527"/>
                </a:lnTo>
                <a:lnTo>
                  <a:pt x="178917" y="45339"/>
                </a:lnTo>
                <a:lnTo>
                  <a:pt x="178079" y="44411"/>
                </a:lnTo>
                <a:lnTo>
                  <a:pt x="172021" y="37680"/>
                </a:lnTo>
                <a:lnTo>
                  <a:pt x="172021" y="67373"/>
                </a:lnTo>
                <a:lnTo>
                  <a:pt x="147091" y="67373"/>
                </a:lnTo>
                <a:lnTo>
                  <a:pt x="148158" y="59194"/>
                </a:lnTo>
                <a:lnTo>
                  <a:pt x="150647" y="51816"/>
                </a:lnTo>
                <a:lnTo>
                  <a:pt x="154609" y="46469"/>
                </a:lnTo>
                <a:lnTo>
                  <a:pt x="160134" y="44411"/>
                </a:lnTo>
                <a:lnTo>
                  <a:pt x="164592" y="45770"/>
                </a:lnTo>
                <a:lnTo>
                  <a:pt x="168440" y="49949"/>
                </a:lnTo>
                <a:lnTo>
                  <a:pt x="171094" y="57099"/>
                </a:lnTo>
                <a:lnTo>
                  <a:pt x="172021" y="67373"/>
                </a:lnTo>
                <a:lnTo>
                  <a:pt x="172021" y="37680"/>
                </a:lnTo>
                <a:lnTo>
                  <a:pt x="171843" y="37477"/>
                </a:lnTo>
                <a:lnTo>
                  <a:pt x="161455" y="34518"/>
                </a:lnTo>
                <a:lnTo>
                  <a:pt x="150469" y="37452"/>
                </a:lnTo>
                <a:lnTo>
                  <a:pt x="141909" y="45834"/>
                </a:lnTo>
                <a:lnTo>
                  <a:pt x="136359" y="59042"/>
                </a:lnTo>
                <a:lnTo>
                  <a:pt x="134378" y="76454"/>
                </a:lnTo>
                <a:lnTo>
                  <a:pt x="136220" y="93040"/>
                </a:lnTo>
                <a:lnTo>
                  <a:pt x="141732" y="105676"/>
                </a:lnTo>
                <a:lnTo>
                  <a:pt x="150812" y="113741"/>
                </a:lnTo>
                <a:lnTo>
                  <a:pt x="163436" y="116573"/>
                </a:lnTo>
                <a:lnTo>
                  <a:pt x="169875" y="116573"/>
                </a:lnTo>
                <a:lnTo>
                  <a:pt x="176644" y="115087"/>
                </a:lnTo>
                <a:lnTo>
                  <a:pt x="181102" y="112776"/>
                </a:lnTo>
                <a:lnTo>
                  <a:pt x="179641" y="106502"/>
                </a:lnTo>
                <a:lnTo>
                  <a:pt x="178955" y="103530"/>
                </a:lnTo>
                <a:lnTo>
                  <a:pt x="175818" y="105181"/>
                </a:lnTo>
                <a:lnTo>
                  <a:pt x="171361" y="106502"/>
                </a:lnTo>
                <a:lnTo>
                  <a:pt x="165747" y="106502"/>
                </a:lnTo>
                <a:lnTo>
                  <a:pt x="158978" y="105321"/>
                </a:lnTo>
                <a:lnTo>
                  <a:pt x="152933" y="100876"/>
                </a:lnTo>
                <a:lnTo>
                  <a:pt x="148590" y="91808"/>
                </a:lnTo>
                <a:lnTo>
                  <a:pt x="146926" y="76784"/>
                </a:lnTo>
                <a:lnTo>
                  <a:pt x="183921" y="76784"/>
                </a:lnTo>
                <a:lnTo>
                  <a:pt x="184238" y="72656"/>
                </a:lnTo>
                <a:lnTo>
                  <a:pt x="184238" y="69519"/>
                </a:lnTo>
                <a:close/>
              </a:path>
              <a:path w="735965" h="147320">
                <a:moveTo>
                  <a:pt x="282473" y="62750"/>
                </a:moveTo>
                <a:lnTo>
                  <a:pt x="280987" y="49707"/>
                </a:lnTo>
                <a:lnTo>
                  <a:pt x="276923" y="40957"/>
                </a:lnTo>
                <a:lnTo>
                  <a:pt x="270840" y="36055"/>
                </a:lnTo>
                <a:lnTo>
                  <a:pt x="263321" y="34518"/>
                </a:lnTo>
                <a:lnTo>
                  <a:pt x="259194" y="34518"/>
                </a:lnTo>
                <a:lnTo>
                  <a:pt x="255397" y="35496"/>
                </a:lnTo>
                <a:lnTo>
                  <a:pt x="252260" y="37642"/>
                </a:lnTo>
                <a:lnTo>
                  <a:pt x="249288" y="39471"/>
                </a:lnTo>
                <a:lnTo>
                  <a:pt x="246481" y="42773"/>
                </a:lnTo>
                <a:lnTo>
                  <a:pt x="244335" y="46736"/>
                </a:lnTo>
                <a:lnTo>
                  <a:pt x="244005" y="46736"/>
                </a:lnTo>
                <a:lnTo>
                  <a:pt x="241033" y="37985"/>
                </a:lnTo>
                <a:lnTo>
                  <a:pt x="234759" y="34518"/>
                </a:lnTo>
                <a:lnTo>
                  <a:pt x="218909" y="34518"/>
                </a:lnTo>
                <a:lnTo>
                  <a:pt x="212801" y="39128"/>
                </a:lnTo>
                <a:lnTo>
                  <a:pt x="209321" y="45580"/>
                </a:lnTo>
                <a:lnTo>
                  <a:pt x="209003" y="45580"/>
                </a:lnTo>
                <a:lnTo>
                  <a:pt x="208343" y="35674"/>
                </a:lnTo>
                <a:lnTo>
                  <a:pt x="197281" y="35674"/>
                </a:lnTo>
                <a:lnTo>
                  <a:pt x="197446" y="42113"/>
                </a:lnTo>
                <a:lnTo>
                  <a:pt x="197942" y="46901"/>
                </a:lnTo>
                <a:lnTo>
                  <a:pt x="197942" y="56311"/>
                </a:lnTo>
                <a:lnTo>
                  <a:pt x="197942" y="115582"/>
                </a:lnTo>
                <a:lnTo>
                  <a:pt x="210489" y="115582"/>
                </a:lnTo>
                <a:lnTo>
                  <a:pt x="210489" y="62407"/>
                </a:lnTo>
                <a:lnTo>
                  <a:pt x="210654" y="60109"/>
                </a:lnTo>
                <a:lnTo>
                  <a:pt x="212471" y="49542"/>
                </a:lnTo>
                <a:lnTo>
                  <a:pt x="217589" y="45085"/>
                </a:lnTo>
                <a:lnTo>
                  <a:pt x="232448" y="45085"/>
                </a:lnTo>
                <a:lnTo>
                  <a:pt x="233934" y="54483"/>
                </a:lnTo>
                <a:lnTo>
                  <a:pt x="233934" y="115582"/>
                </a:lnTo>
                <a:lnTo>
                  <a:pt x="246481" y="115582"/>
                </a:lnTo>
                <a:lnTo>
                  <a:pt x="246481" y="64236"/>
                </a:lnTo>
                <a:lnTo>
                  <a:pt x="246646" y="59118"/>
                </a:lnTo>
                <a:lnTo>
                  <a:pt x="246976" y="57124"/>
                </a:lnTo>
                <a:lnTo>
                  <a:pt x="248793" y="49542"/>
                </a:lnTo>
                <a:lnTo>
                  <a:pt x="253415" y="45085"/>
                </a:lnTo>
                <a:lnTo>
                  <a:pt x="268439" y="45085"/>
                </a:lnTo>
                <a:lnTo>
                  <a:pt x="269925" y="55156"/>
                </a:lnTo>
                <a:lnTo>
                  <a:pt x="269925" y="115582"/>
                </a:lnTo>
                <a:lnTo>
                  <a:pt x="282473" y="115582"/>
                </a:lnTo>
                <a:lnTo>
                  <a:pt x="282473" y="62750"/>
                </a:lnTo>
                <a:close/>
              </a:path>
              <a:path w="735965" h="147320">
                <a:moveTo>
                  <a:pt x="348843" y="115582"/>
                </a:moveTo>
                <a:lnTo>
                  <a:pt x="325716" y="69354"/>
                </a:lnTo>
                <a:lnTo>
                  <a:pt x="346849" y="35674"/>
                </a:lnTo>
                <a:lnTo>
                  <a:pt x="333146" y="35674"/>
                </a:lnTo>
                <a:lnTo>
                  <a:pt x="315810" y="66548"/>
                </a:lnTo>
                <a:lnTo>
                  <a:pt x="313004" y="72821"/>
                </a:lnTo>
                <a:lnTo>
                  <a:pt x="312674" y="72821"/>
                </a:lnTo>
                <a:lnTo>
                  <a:pt x="312674" y="1333"/>
                </a:lnTo>
                <a:lnTo>
                  <a:pt x="300139" y="1333"/>
                </a:lnTo>
                <a:lnTo>
                  <a:pt x="300139" y="115582"/>
                </a:lnTo>
                <a:lnTo>
                  <a:pt x="312674" y="115582"/>
                </a:lnTo>
                <a:lnTo>
                  <a:pt x="312674" y="85369"/>
                </a:lnTo>
                <a:lnTo>
                  <a:pt x="317296" y="77939"/>
                </a:lnTo>
                <a:lnTo>
                  <a:pt x="334632" y="115582"/>
                </a:lnTo>
                <a:lnTo>
                  <a:pt x="348843" y="115582"/>
                </a:lnTo>
                <a:close/>
              </a:path>
              <a:path w="735965" h="147320">
                <a:moveTo>
                  <a:pt x="402475" y="115582"/>
                </a:moveTo>
                <a:lnTo>
                  <a:pt x="401853" y="110705"/>
                </a:lnTo>
                <a:lnTo>
                  <a:pt x="401751" y="107162"/>
                </a:lnTo>
                <a:lnTo>
                  <a:pt x="401739" y="106997"/>
                </a:lnTo>
                <a:lnTo>
                  <a:pt x="401662" y="74142"/>
                </a:lnTo>
                <a:lnTo>
                  <a:pt x="401662" y="62750"/>
                </a:lnTo>
                <a:lnTo>
                  <a:pt x="400354" y="50812"/>
                </a:lnTo>
                <a:lnTo>
                  <a:pt x="397497" y="44589"/>
                </a:lnTo>
                <a:lnTo>
                  <a:pt x="396278" y="41948"/>
                </a:lnTo>
                <a:lnTo>
                  <a:pt x="389267" y="36487"/>
                </a:lnTo>
                <a:lnTo>
                  <a:pt x="389267" y="74142"/>
                </a:lnTo>
                <a:lnTo>
                  <a:pt x="389178" y="92798"/>
                </a:lnTo>
                <a:lnTo>
                  <a:pt x="389102" y="93459"/>
                </a:lnTo>
                <a:lnTo>
                  <a:pt x="388772" y="94945"/>
                </a:lnTo>
                <a:lnTo>
                  <a:pt x="387286" y="102870"/>
                </a:lnTo>
                <a:lnTo>
                  <a:pt x="382663" y="106997"/>
                </a:lnTo>
                <a:lnTo>
                  <a:pt x="372605" y="106997"/>
                </a:lnTo>
                <a:lnTo>
                  <a:pt x="367309" y="103365"/>
                </a:lnTo>
                <a:lnTo>
                  <a:pt x="367309" y="92798"/>
                </a:lnTo>
                <a:lnTo>
                  <a:pt x="369811" y="82575"/>
                </a:lnTo>
                <a:lnTo>
                  <a:pt x="375818" y="76974"/>
                </a:lnTo>
                <a:lnTo>
                  <a:pt x="383057" y="74625"/>
                </a:lnTo>
                <a:lnTo>
                  <a:pt x="389267" y="74142"/>
                </a:lnTo>
                <a:lnTo>
                  <a:pt x="389267" y="36487"/>
                </a:lnTo>
                <a:lnTo>
                  <a:pt x="378866" y="34518"/>
                </a:lnTo>
                <a:lnTo>
                  <a:pt x="370941" y="34518"/>
                </a:lnTo>
                <a:lnTo>
                  <a:pt x="363677" y="37325"/>
                </a:lnTo>
                <a:lnTo>
                  <a:pt x="360210" y="39801"/>
                </a:lnTo>
                <a:lnTo>
                  <a:pt x="363016" y="48704"/>
                </a:lnTo>
                <a:lnTo>
                  <a:pt x="366814" y="46062"/>
                </a:lnTo>
                <a:lnTo>
                  <a:pt x="371271" y="44589"/>
                </a:lnTo>
                <a:lnTo>
                  <a:pt x="386130" y="44589"/>
                </a:lnTo>
                <a:lnTo>
                  <a:pt x="388937" y="51841"/>
                </a:lnTo>
                <a:lnTo>
                  <a:pt x="388937" y="65049"/>
                </a:lnTo>
                <a:lnTo>
                  <a:pt x="376034" y="66840"/>
                </a:lnTo>
                <a:lnTo>
                  <a:pt x="365188" y="72097"/>
                </a:lnTo>
                <a:lnTo>
                  <a:pt x="357720" y="81102"/>
                </a:lnTo>
                <a:lnTo>
                  <a:pt x="354926" y="94107"/>
                </a:lnTo>
                <a:lnTo>
                  <a:pt x="356387" y="103530"/>
                </a:lnTo>
                <a:lnTo>
                  <a:pt x="360375" y="110705"/>
                </a:lnTo>
                <a:lnTo>
                  <a:pt x="366356" y="115290"/>
                </a:lnTo>
                <a:lnTo>
                  <a:pt x="373748" y="116890"/>
                </a:lnTo>
                <a:lnTo>
                  <a:pt x="380682" y="116890"/>
                </a:lnTo>
                <a:lnTo>
                  <a:pt x="386308" y="113271"/>
                </a:lnTo>
                <a:lnTo>
                  <a:pt x="389763" y="107162"/>
                </a:lnTo>
                <a:lnTo>
                  <a:pt x="390258" y="107162"/>
                </a:lnTo>
                <a:lnTo>
                  <a:pt x="391096" y="115582"/>
                </a:lnTo>
                <a:lnTo>
                  <a:pt x="402475" y="115582"/>
                </a:lnTo>
                <a:close/>
              </a:path>
              <a:path w="735965" h="147320">
                <a:moveTo>
                  <a:pt x="503199" y="57137"/>
                </a:moveTo>
                <a:lnTo>
                  <a:pt x="500938" y="41173"/>
                </a:lnTo>
                <a:lnTo>
                  <a:pt x="494309" y="28575"/>
                </a:lnTo>
                <a:lnTo>
                  <a:pt x="488035" y="23787"/>
                </a:lnTo>
                <a:lnTo>
                  <a:pt x="483489" y="20307"/>
                </a:lnTo>
                <a:lnTo>
                  <a:pt x="431457" y="37287"/>
                </a:lnTo>
                <a:lnTo>
                  <a:pt x="416623" y="84112"/>
                </a:lnTo>
                <a:lnTo>
                  <a:pt x="416547" y="84874"/>
                </a:lnTo>
                <a:lnTo>
                  <a:pt x="419620" y="105727"/>
                </a:lnTo>
                <a:lnTo>
                  <a:pt x="428078" y="120561"/>
                </a:lnTo>
                <a:lnTo>
                  <a:pt x="440613" y="129362"/>
                </a:lnTo>
                <a:lnTo>
                  <a:pt x="455980" y="132270"/>
                </a:lnTo>
                <a:lnTo>
                  <a:pt x="464731" y="132270"/>
                </a:lnTo>
                <a:lnTo>
                  <a:pt x="472160" y="123507"/>
                </a:lnTo>
                <a:lnTo>
                  <a:pt x="466051" y="125501"/>
                </a:lnTo>
                <a:lnTo>
                  <a:pt x="457949" y="125501"/>
                </a:lnTo>
                <a:lnTo>
                  <a:pt x="443725" y="122936"/>
                </a:lnTo>
                <a:lnTo>
                  <a:pt x="433031" y="115277"/>
                </a:lnTo>
                <a:lnTo>
                  <a:pt x="426288" y="102577"/>
                </a:lnTo>
                <a:lnTo>
                  <a:pt x="423951" y="84874"/>
                </a:lnTo>
                <a:lnTo>
                  <a:pt x="427532" y="60147"/>
                </a:lnTo>
                <a:lnTo>
                  <a:pt x="437146" y="40830"/>
                </a:lnTo>
                <a:lnTo>
                  <a:pt x="451053" y="28270"/>
                </a:lnTo>
                <a:lnTo>
                  <a:pt x="467537" y="23787"/>
                </a:lnTo>
                <a:lnTo>
                  <a:pt x="480098" y="26301"/>
                </a:lnTo>
                <a:lnTo>
                  <a:pt x="488899" y="33540"/>
                </a:lnTo>
                <a:lnTo>
                  <a:pt x="494080" y="45021"/>
                </a:lnTo>
                <a:lnTo>
                  <a:pt x="495769" y="60274"/>
                </a:lnTo>
                <a:lnTo>
                  <a:pt x="494436" y="75628"/>
                </a:lnTo>
                <a:lnTo>
                  <a:pt x="474472" y="91655"/>
                </a:lnTo>
                <a:lnTo>
                  <a:pt x="476618" y="80594"/>
                </a:lnTo>
                <a:lnTo>
                  <a:pt x="482244" y="52184"/>
                </a:lnTo>
                <a:lnTo>
                  <a:pt x="483222" y="47244"/>
                </a:lnTo>
                <a:lnTo>
                  <a:pt x="480415" y="45910"/>
                </a:lnTo>
                <a:lnTo>
                  <a:pt x="475792" y="44919"/>
                </a:lnTo>
                <a:lnTo>
                  <a:pt x="472986" y="44919"/>
                </a:lnTo>
                <a:lnTo>
                  <a:pt x="472986" y="52844"/>
                </a:lnTo>
                <a:lnTo>
                  <a:pt x="468198" y="76949"/>
                </a:lnTo>
                <a:lnTo>
                  <a:pt x="465861" y="84112"/>
                </a:lnTo>
                <a:lnTo>
                  <a:pt x="462153" y="90525"/>
                </a:lnTo>
                <a:lnTo>
                  <a:pt x="457542" y="95161"/>
                </a:lnTo>
                <a:lnTo>
                  <a:pt x="452513" y="96939"/>
                </a:lnTo>
                <a:lnTo>
                  <a:pt x="448716" y="96939"/>
                </a:lnTo>
                <a:lnTo>
                  <a:pt x="445909" y="93954"/>
                </a:lnTo>
                <a:lnTo>
                  <a:pt x="445909" y="86525"/>
                </a:lnTo>
                <a:lnTo>
                  <a:pt x="447649" y="74256"/>
                </a:lnTo>
                <a:lnTo>
                  <a:pt x="452424" y="63220"/>
                </a:lnTo>
                <a:lnTo>
                  <a:pt x="459562" y="55245"/>
                </a:lnTo>
                <a:lnTo>
                  <a:pt x="468363" y="52184"/>
                </a:lnTo>
                <a:lnTo>
                  <a:pt x="470509" y="52184"/>
                </a:lnTo>
                <a:lnTo>
                  <a:pt x="471830" y="52349"/>
                </a:lnTo>
                <a:lnTo>
                  <a:pt x="472986" y="52844"/>
                </a:lnTo>
                <a:lnTo>
                  <a:pt x="472986" y="44919"/>
                </a:lnTo>
                <a:lnTo>
                  <a:pt x="471665" y="44919"/>
                </a:lnTo>
                <a:lnTo>
                  <a:pt x="456323" y="48869"/>
                </a:lnTo>
                <a:lnTo>
                  <a:pt x="445262" y="58928"/>
                </a:lnTo>
                <a:lnTo>
                  <a:pt x="438569" y="72428"/>
                </a:lnTo>
                <a:lnTo>
                  <a:pt x="436346" y="86525"/>
                </a:lnTo>
                <a:lnTo>
                  <a:pt x="436321" y="98742"/>
                </a:lnTo>
                <a:lnTo>
                  <a:pt x="441947" y="104863"/>
                </a:lnTo>
                <a:lnTo>
                  <a:pt x="454990" y="104863"/>
                </a:lnTo>
                <a:lnTo>
                  <a:pt x="462089" y="101879"/>
                </a:lnTo>
                <a:lnTo>
                  <a:pt x="464807" y="96939"/>
                </a:lnTo>
                <a:lnTo>
                  <a:pt x="467702" y="91655"/>
                </a:lnTo>
                <a:lnTo>
                  <a:pt x="468198" y="91655"/>
                </a:lnTo>
                <a:lnTo>
                  <a:pt x="467537" y="100571"/>
                </a:lnTo>
                <a:lnTo>
                  <a:pt x="471665" y="104863"/>
                </a:lnTo>
                <a:lnTo>
                  <a:pt x="477774" y="104863"/>
                </a:lnTo>
                <a:lnTo>
                  <a:pt x="487946" y="101790"/>
                </a:lnTo>
                <a:lnTo>
                  <a:pt x="491375" y="97929"/>
                </a:lnTo>
                <a:lnTo>
                  <a:pt x="495998" y="92697"/>
                </a:lnTo>
                <a:lnTo>
                  <a:pt x="501294" y="77749"/>
                </a:lnTo>
                <a:lnTo>
                  <a:pt x="503199" y="57137"/>
                </a:lnTo>
                <a:close/>
              </a:path>
              <a:path w="735965" h="147320">
                <a:moveTo>
                  <a:pt x="552729" y="1993"/>
                </a:moveTo>
                <a:lnTo>
                  <a:pt x="550418" y="838"/>
                </a:lnTo>
                <a:lnTo>
                  <a:pt x="547116" y="0"/>
                </a:lnTo>
                <a:lnTo>
                  <a:pt x="537870" y="0"/>
                </a:lnTo>
                <a:lnTo>
                  <a:pt x="531431" y="1651"/>
                </a:lnTo>
                <a:lnTo>
                  <a:pt x="521030" y="13385"/>
                </a:lnTo>
                <a:lnTo>
                  <a:pt x="519709" y="22136"/>
                </a:lnTo>
                <a:lnTo>
                  <a:pt x="519709" y="35674"/>
                </a:lnTo>
                <a:lnTo>
                  <a:pt x="509638" y="35674"/>
                </a:lnTo>
                <a:lnTo>
                  <a:pt x="509638" y="45250"/>
                </a:lnTo>
                <a:lnTo>
                  <a:pt x="519709" y="45250"/>
                </a:lnTo>
                <a:lnTo>
                  <a:pt x="519709" y="115582"/>
                </a:lnTo>
                <a:lnTo>
                  <a:pt x="532422" y="115582"/>
                </a:lnTo>
                <a:lnTo>
                  <a:pt x="532422" y="45250"/>
                </a:lnTo>
                <a:lnTo>
                  <a:pt x="546950" y="45250"/>
                </a:lnTo>
                <a:lnTo>
                  <a:pt x="546950" y="35674"/>
                </a:lnTo>
                <a:lnTo>
                  <a:pt x="532422" y="35674"/>
                </a:lnTo>
                <a:lnTo>
                  <a:pt x="532422" y="20320"/>
                </a:lnTo>
                <a:lnTo>
                  <a:pt x="534568" y="10566"/>
                </a:lnTo>
                <a:lnTo>
                  <a:pt x="546950" y="10566"/>
                </a:lnTo>
                <a:lnTo>
                  <a:pt x="550748" y="11899"/>
                </a:lnTo>
                <a:lnTo>
                  <a:pt x="552729" y="1993"/>
                </a:lnTo>
                <a:close/>
              </a:path>
              <a:path w="735965" h="147320">
                <a:moveTo>
                  <a:pt x="597636" y="115582"/>
                </a:moveTo>
                <a:lnTo>
                  <a:pt x="597001" y="110705"/>
                </a:lnTo>
                <a:lnTo>
                  <a:pt x="596900" y="107162"/>
                </a:lnTo>
                <a:lnTo>
                  <a:pt x="596900" y="106997"/>
                </a:lnTo>
                <a:lnTo>
                  <a:pt x="596823" y="74142"/>
                </a:lnTo>
                <a:lnTo>
                  <a:pt x="596823" y="62750"/>
                </a:lnTo>
                <a:lnTo>
                  <a:pt x="595515" y="50812"/>
                </a:lnTo>
                <a:lnTo>
                  <a:pt x="592645" y="44589"/>
                </a:lnTo>
                <a:lnTo>
                  <a:pt x="591426" y="41948"/>
                </a:lnTo>
                <a:lnTo>
                  <a:pt x="584428" y="36499"/>
                </a:lnTo>
                <a:lnTo>
                  <a:pt x="584428" y="74142"/>
                </a:lnTo>
                <a:lnTo>
                  <a:pt x="584327" y="92798"/>
                </a:lnTo>
                <a:lnTo>
                  <a:pt x="584263" y="93459"/>
                </a:lnTo>
                <a:lnTo>
                  <a:pt x="583933" y="94945"/>
                </a:lnTo>
                <a:lnTo>
                  <a:pt x="582447" y="102870"/>
                </a:lnTo>
                <a:lnTo>
                  <a:pt x="577824" y="106997"/>
                </a:lnTo>
                <a:lnTo>
                  <a:pt x="567766" y="106997"/>
                </a:lnTo>
                <a:lnTo>
                  <a:pt x="562470" y="103365"/>
                </a:lnTo>
                <a:lnTo>
                  <a:pt x="562470" y="92798"/>
                </a:lnTo>
                <a:lnTo>
                  <a:pt x="564972" y="82575"/>
                </a:lnTo>
                <a:lnTo>
                  <a:pt x="570966" y="76974"/>
                </a:lnTo>
                <a:lnTo>
                  <a:pt x="578205" y="74625"/>
                </a:lnTo>
                <a:lnTo>
                  <a:pt x="584428" y="74142"/>
                </a:lnTo>
                <a:lnTo>
                  <a:pt x="584428" y="36499"/>
                </a:lnTo>
                <a:lnTo>
                  <a:pt x="574027" y="34518"/>
                </a:lnTo>
                <a:lnTo>
                  <a:pt x="566102" y="34518"/>
                </a:lnTo>
                <a:lnTo>
                  <a:pt x="558838" y="37325"/>
                </a:lnTo>
                <a:lnTo>
                  <a:pt x="555371" y="39801"/>
                </a:lnTo>
                <a:lnTo>
                  <a:pt x="558177" y="48704"/>
                </a:lnTo>
                <a:lnTo>
                  <a:pt x="561975" y="46062"/>
                </a:lnTo>
                <a:lnTo>
                  <a:pt x="566432" y="44589"/>
                </a:lnTo>
                <a:lnTo>
                  <a:pt x="581291" y="44589"/>
                </a:lnTo>
                <a:lnTo>
                  <a:pt x="584111" y="51841"/>
                </a:lnTo>
                <a:lnTo>
                  <a:pt x="584111" y="65049"/>
                </a:lnTo>
                <a:lnTo>
                  <a:pt x="571195" y="66840"/>
                </a:lnTo>
                <a:lnTo>
                  <a:pt x="560336" y="72097"/>
                </a:lnTo>
                <a:lnTo>
                  <a:pt x="552869" y="81102"/>
                </a:lnTo>
                <a:lnTo>
                  <a:pt x="550087" y="94107"/>
                </a:lnTo>
                <a:lnTo>
                  <a:pt x="551535" y="103530"/>
                </a:lnTo>
                <a:lnTo>
                  <a:pt x="555536" y="110705"/>
                </a:lnTo>
                <a:lnTo>
                  <a:pt x="561505" y="115290"/>
                </a:lnTo>
                <a:lnTo>
                  <a:pt x="568909" y="116890"/>
                </a:lnTo>
                <a:lnTo>
                  <a:pt x="575843" y="116890"/>
                </a:lnTo>
                <a:lnTo>
                  <a:pt x="581456" y="113271"/>
                </a:lnTo>
                <a:lnTo>
                  <a:pt x="584923" y="107162"/>
                </a:lnTo>
                <a:lnTo>
                  <a:pt x="585419" y="107162"/>
                </a:lnTo>
                <a:lnTo>
                  <a:pt x="586257" y="115582"/>
                </a:lnTo>
                <a:lnTo>
                  <a:pt x="597636" y="115582"/>
                </a:lnTo>
                <a:close/>
              </a:path>
              <a:path w="735965" h="147320">
                <a:moveTo>
                  <a:pt x="630821" y="101549"/>
                </a:moveTo>
                <a:lnTo>
                  <a:pt x="627367" y="97751"/>
                </a:lnTo>
                <a:lnTo>
                  <a:pt x="617791" y="97751"/>
                </a:lnTo>
                <a:lnTo>
                  <a:pt x="613981" y="101727"/>
                </a:lnTo>
                <a:lnTo>
                  <a:pt x="613981" y="107327"/>
                </a:lnTo>
                <a:lnTo>
                  <a:pt x="613981" y="113106"/>
                </a:lnTo>
                <a:lnTo>
                  <a:pt x="617613" y="116903"/>
                </a:lnTo>
                <a:lnTo>
                  <a:pt x="627684" y="116903"/>
                </a:lnTo>
                <a:lnTo>
                  <a:pt x="630821" y="113106"/>
                </a:lnTo>
                <a:lnTo>
                  <a:pt x="630821" y="101549"/>
                </a:lnTo>
                <a:close/>
              </a:path>
              <a:path w="735965" h="147320">
                <a:moveTo>
                  <a:pt x="677875" y="34683"/>
                </a:moveTo>
                <a:lnTo>
                  <a:pt x="677049" y="34518"/>
                </a:lnTo>
                <a:lnTo>
                  <a:pt x="667804" y="34518"/>
                </a:lnTo>
                <a:lnTo>
                  <a:pt x="661035" y="40779"/>
                </a:lnTo>
                <a:lnTo>
                  <a:pt x="658393" y="48387"/>
                </a:lnTo>
                <a:lnTo>
                  <a:pt x="658050" y="48387"/>
                </a:lnTo>
                <a:lnTo>
                  <a:pt x="657402" y="35674"/>
                </a:lnTo>
                <a:lnTo>
                  <a:pt x="645998" y="35674"/>
                </a:lnTo>
                <a:lnTo>
                  <a:pt x="646176" y="41617"/>
                </a:lnTo>
                <a:lnTo>
                  <a:pt x="646671" y="49542"/>
                </a:lnTo>
                <a:lnTo>
                  <a:pt x="646671" y="56311"/>
                </a:lnTo>
                <a:lnTo>
                  <a:pt x="646671" y="115582"/>
                </a:lnTo>
                <a:lnTo>
                  <a:pt x="659384" y="115582"/>
                </a:lnTo>
                <a:lnTo>
                  <a:pt x="659384" y="68694"/>
                </a:lnTo>
                <a:lnTo>
                  <a:pt x="659549" y="66217"/>
                </a:lnTo>
                <a:lnTo>
                  <a:pt x="661200" y="54991"/>
                </a:lnTo>
                <a:lnTo>
                  <a:pt x="667131" y="47561"/>
                </a:lnTo>
                <a:lnTo>
                  <a:pt x="677875" y="47561"/>
                </a:lnTo>
                <a:lnTo>
                  <a:pt x="677875" y="34683"/>
                </a:lnTo>
                <a:close/>
              </a:path>
              <a:path w="735965" h="147320">
                <a:moveTo>
                  <a:pt x="735838" y="115582"/>
                </a:moveTo>
                <a:lnTo>
                  <a:pt x="735660" y="109639"/>
                </a:lnTo>
                <a:lnTo>
                  <a:pt x="735164" y="102527"/>
                </a:lnTo>
                <a:lnTo>
                  <a:pt x="735164" y="93789"/>
                </a:lnTo>
                <a:lnTo>
                  <a:pt x="735164" y="35674"/>
                </a:lnTo>
                <a:lnTo>
                  <a:pt x="722452" y="35674"/>
                </a:lnTo>
                <a:lnTo>
                  <a:pt x="722452" y="90970"/>
                </a:lnTo>
                <a:lnTo>
                  <a:pt x="722287" y="93459"/>
                </a:lnTo>
                <a:lnTo>
                  <a:pt x="721144" y="99237"/>
                </a:lnTo>
                <a:lnTo>
                  <a:pt x="717842" y="106172"/>
                </a:lnTo>
                <a:lnTo>
                  <a:pt x="701649" y="106172"/>
                </a:lnTo>
                <a:lnTo>
                  <a:pt x="699668" y="96926"/>
                </a:lnTo>
                <a:lnTo>
                  <a:pt x="699668" y="35674"/>
                </a:lnTo>
                <a:lnTo>
                  <a:pt x="686955" y="35674"/>
                </a:lnTo>
                <a:lnTo>
                  <a:pt x="686955" y="86182"/>
                </a:lnTo>
                <a:lnTo>
                  <a:pt x="688047" y="99352"/>
                </a:lnTo>
                <a:lnTo>
                  <a:pt x="691489" y="108978"/>
                </a:lnTo>
                <a:lnTo>
                  <a:pt x="697534" y="114884"/>
                </a:lnTo>
                <a:lnTo>
                  <a:pt x="706437" y="116890"/>
                </a:lnTo>
                <a:lnTo>
                  <a:pt x="715022" y="116890"/>
                </a:lnTo>
                <a:lnTo>
                  <a:pt x="721144" y="111125"/>
                </a:lnTo>
                <a:lnTo>
                  <a:pt x="723442" y="107162"/>
                </a:lnTo>
                <a:lnTo>
                  <a:pt x="723785" y="107162"/>
                </a:lnTo>
                <a:lnTo>
                  <a:pt x="724776" y="115582"/>
                </a:lnTo>
                <a:lnTo>
                  <a:pt x="735838" y="115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265722" y="7139013"/>
            <a:ext cx="940435" cy="131445"/>
          </a:xfrm>
          <a:custGeom>
            <a:avLst/>
            <a:gdLst/>
            <a:ahLst/>
            <a:cxnLst/>
            <a:rect l="l" t="t" r="r" b="b"/>
            <a:pathLst>
              <a:path w="940434" h="131445">
                <a:moveTo>
                  <a:pt x="83400" y="64160"/>
                </a:moveTo>
                <a:lnTo>
                  <a:pt x="46215" y="64160"/>
                </a:lnTo>
                <a:lnTo>
                  <a:pt x="46215" y="25692"/>
                </a:lnTo>
                <a:lnTo>
                  <a:pt x="37007" y="25692"/>
                </a:lnTo>
                <a:lnTo>
                  <a:pt x="37007" y="64160"/>
                </a:lnTo>
                <a:lnTo>
                  <a:pt x="0" y="64160"/>
                </a:lnTo>
                <a:lnTo>
                  <a:pt x="0" y="73050"/>
                </a:lnTo>
                <a:lnTo>
                  <a:pt x="37007" y="73050"/>
                </a:lnTo>
                <a:lnTo>
                  <a:pt x="37007" y="111836"/>
                </a:lnTo>
                <a:lnTo>
                  <a:pt x="46215" y="111836"/>
                </a:lnTo>
                <a:lnTo>
                  <a:pt x="46215" y="73050"/>
                </a:lnTo>
                <a:lnTo>
                  <a:pt x="83400" y="73050"/>
                </a:lnTo>
                <a:lnTo>
                  <a:pt x="83400" y="64160"/>
                </a:lnTo>
                <a:close/>
              </a:path>
              <a:path w="940434" h="131445">
                <a:moveTo>
                  <a:pt x="146240" y="6794"/>
                </a:moveTo>
                <a:lnTo>
                  <a:pt x="95656" y="6794"/>
                </a:lnTo>
                <a:lnTo>
                  <a:pt x="95656" y="17780"/>
                </a:lnTo>
                <a:lnTo>
                  <a:pt x="133477" y="17780"/>
                </a:lnTo>
                <a:lnTo>
                  <a:pt x="133477" y="18110"/>
                </a:lnTo>
                <a:lnTo>
                  <a:pt x="100177" y="111836"/>
                </a:lnTo>
                <a:lnTo>
                  <a:pt x="112293" y="111836"/>
                </a:lnTo>
                <a:lnTo>
                  <a:pt x="146240" y="14224"/>
                </a:lnTo>
                <a:lnTo>
                  <a:pt x="146240" y="6794"/>
                </a:lnTo>
                <a:close/>
              </a:path>
              <a:path w="940434" h="131445">
                <a:moveTo>
                  <a:pt x="188722" y="0"/>
                </a:moveTo>
                <a:lnTo>
                  <a:pt x="179031" y="0"/>
                </a:lnTo>
                <a:lnTo>
                  <a:pt x="172770" y="10909"/>
                </a:lnTo>
                <a:lnTo>
                  <a:pt x="167182" y="25476"/>
                </a:lnTo>
                <a:lnTo>
                  <a:pt x="163118" y="43700"/>
                </a:lnTo>
                <a:lnTo>
                  <a:pt x="161417" y="65620"/>
                </a:lnTo>
                <a:lnTo>
                  <a:pt x="162979" y="87503"/>
                </a:lnTo>
                <a:lnTo>
                  <a:pt x="167068" y="105689"/>
                </a:lnTo>
                <a:lnTo>
                  <a:pt x="172732" y="120256"/>
                </a:lnTo>
                <a:lnTo>
                  <a:pt x="179031" y="131241"/>
                </a:lnTo>
                <a:lnTo>
                  <a:pt x="188722" y="131241"/>
                </a:lnTo>
                <a:lnTo>
                  <a:pt x="182206" y="118872"/>
                </a:lnTo>
                <a:lnTo>
                  <a:pt x="176872" y="103847"/>
                </a:lnTo>
                <a:lnTo>
                  <a:pt x="173253" y="86144"/>
                </a:lnTo>
                <a:lnTo>
                  <a:pt x="171932" y="65786"/>
                </a:lnTo>
                <a:lnTo>
                  <a:pt x="173253" y="45135"/>
                </a:lnTo>
                <a:lnTo>
                  <a:pt x="176872" y="27317"/>
                </a:lnTo>
                <a:lnTo>
                  <a:pt x="182206" y="12280"/>
                </a:lnTo>
                <a:lnTo>
                  <a:pt x="188722" y="0"/>
                </a:lnTo>
                <a:close/>
              </a:path>
              <a:path w="940434" h="131445">
                <a:moveTo>
                  <a:pt x="253199" y="72555"/>
                </a:moveTo>
                <a:lnTo>
                  <a:pt x="241896" y="72555"/>
                </a:lnTo>
                <a:lnTo>
                  <a:pt x="241896" y="22301"/>
                </a:lnTo>
                <a:lnTo>
                  <a:pt x="241896" y="6781"/>
                </a:lnTo>
                <a:lnTo>
                  <a:pt x="231546" y="6781"/>
                </a:lnTo>
                <a:lnTo>
                  <a:pt x="231546" y="22301"/>
                </a:lnTo>
                <a:lnTo>
                  <a:pt x="230949" y="30695"/>
                </a:lnTo>
                <a:lnTo>
                  <a:pt x="230593" y="35547"/>
                </a:lnTo>
                <a:lnTo>
                  <a:pt x="230581" y="72555"/>
                </a:lnTo>
                <a:lnTo>
                  <a:pt x="207479" y="72555"/>
                </a:lnTo>
                <a:lnTo>
                  <a:pt x="207479" y="72237"/>
                </a:lnTo>
                <a:lnTo>
                  <a:pt x="222008" y="42024"/>
                </a:lnTo>
                <a:lnTo>
                  <a:pt x="225082" y="35547"/>
                </a:lnTo>
                <a:lnTo>
                  <a:pt x="227342" y="30695"/>
                </a:lnTo>
                <a:lnTo>
                  <a:pt x="230898" y="22301"/>
                </a:lnTo>
                <a:lnTo>
                  <a:pt x="231546" y="22301"/>
                </a:lnTo>
                <a:lnTo>
                  <a:pt x="231546" y="6781"/>
                </a:lnTo>
                <a:lnTo>
                  <a:pt x="229781" y="6781"/>
                </a:lnTo>
                <a:lnTo>
                  <a:pt x="195668" y="74345"/>
                </a:lnTo>
                <a:lnTo>
                  <a:pt x="195668" y="82740"/>
                </a:lnTo>
                <a:lnTo>
                  <a:pt x="230581" y="82740"/>
                </a:lnTo>
                <a:lnTo>
                  <a:pt x="230581" y="111836"/>
                </a:lnTo>
                <a:lnTo>
                  <a:pt x="241896" y="111836"/>
                </a:lnTo>
                <a:lnTo>
                  <a:pt x="241896" y="82740"/>
                </a:lnTo>
                <a:lnTo>
                  <a:pt x="253199" y="82740"/>
                </a:lnTo>
                <a:lnTo>
                  <a:pt x="253199" y="72555"/>
                </a:lnTo>
                <a:close/>
              </a:path>
              <a:path w="940434" h="131445">
                <a:moveTo>
                  <a:pt x="312572" y="46863"/>
                </a:moveTo>
                <a:lnTo>
                  <a:pt x="311061" y="31330"/>
                </a:lnTo>
                <a:lnTo>
                  <a:pt x="306209" y="17919"/>
                </a:lnTo>
                <a:lnTo>
                  <a:pt x="303745" y="15189"/>
                </a:lnTo>
                <a:lnTo>
                  <a:pt x="300215" y="11290"/>
                </a:lnTo>
                <a:lnTo>
                  <a:pt x="300215" y="46863"/>
                </a:lnTo>
                <a:lnTo>
                  <a:pt x="300215" y="50419"/>
                </a:lnTo>
                <a:lnTo>
                  <a:pt x="299885" y="51879"/>
                </a:lnTo>
                <a:lnTo>
                  <a:pt x="299250" y="53505"/>
                </a:lnTo>
                <a:lnTo>
                  <a:pt x="296659" y="59321"/>
                </a:lnTo>
                <a:lnTo>
                  <a:pt x="291477" y="62877"/>
                </a:lnTo>
                <a:lnTo>
                  <a:pt x="286308" y="62877"/>
                </a:lnTo>
                <a:lnTo>
                  <a:pt x="280543" y="61468"/>
                </a:lnTo>
                <a:lnTo>
                  <a:pt x="276047" y="57238"/>
                </a:lnTo>
                <a:lnTo>
                  <a:pt x="273126" y="50114"/>
                </a:lnTo>
                <a:lnTo>
                  <a:pt x="272084" y="40081"/>
                </a:lnTo>
                <a:lnTo>
                  <a:pt x="273227" y="28549"/>
                </a:lnTo>
                <a:lnTo>
                  <a:pt x="276377" y="20853"/>
                </a:lnTo>
                <a:lnTo>
                  <a:pt x="280733" y="16535"/>
                </a:lnTo>
                <a:lnTo>
                  <a:pt x="285508" y="15189"/>
                </a:lnTo>
                <a:lnTo>
                  <a:pt x="291350" y="17018"/>
                </a:lnTo>
                <a:lnTo>
                  <a:pt x="296011" y="22720"/>
                </a:lnTo>
                <a:lnTo>
                  <a:pt x="299097" y="32575"/>
                </a:lnTo>
                <a:lnTo>
                  <a:pt x="300215" y="46863"/>
                </a:lnTo>
                <a:lnTo>
                  <a:pt x="300215" y="11290"/>
                </a:lnTo>
                <a:lnTo>
                  <a:pt x="297992" y="8826"/>
                </a:lnTo>
                <a:lnTo>
                  <a:pt x="286308" y="5486"/>
                </a:lnTo>
                <a:lnTo>
                  <a:pt x="275348" y="8343"/>
                </a:lnTo>
                <a:lnTo>
                  <a:pt x="267004" y="16065"/>
                </a:lnTo>
                <a:lnTo>
                  <a:pt x="261670" y="27381"/>
                </a:lnTo>
                <a:lnTo>
                  <a:pt x="259803" y="41046"/>
                </a:lnTo>
                <a:lnTo>
                  <a:pt x="261531" y="53962"/>
                </a:lnTo>
                <a:lnTo>
                  <a:pt x="266293" y="63792"/>
                </a:lnTo>
                <a:lnTo>
                  <a:pt x="273519" y="70040"/>
                </a:lnTo>
                <a:lnTo>
                  <a:pt x="282600" y="72237"/>
                </a:lnTo>
                <a:lnTo>
                  <a:pt x="290347" y="72237"/>
                </a:lnTo>
                <a:lnTo>
                  <a:pt x="295846" y="68376"/>
                </a:lnTo>
                <a:lnTo>
                  <a:pt x="299885" y="63525"/>
                </a:lnTo>
                <a:lnTo>
                  <a:pt x="300215" y="63525"/>
                </a:lnTo>
                <a:lnTo>
                  <a:pt x="278879" y="100203"/>
                </a:lnTo>
                <a:lnTo>
                  <a:pt x="268541" y="102463"/>
                </a:lnTo>
                <a:lnTo>
                  <a:pt x="265785" y="102463"/>
                </a:lnTo>
                <a:lnTo>
                  <a:pt x="265785" y="113131"/>
                </a:lnTo>
                <a:lnTo>
                  <a:pt x="268363" y="113131"/>
                </a:lnTo>
                <a:lnTo>
                  <a:pt x="271119" y="112966"/>
                </a:lnTo>
                <a:lnTo>
                  <a:pt x="304609" y="86753"/>
                </a:lnTo>
                <a:lnTo>
                  <a:pt x="311480" y="63525"/>
                </a:lnTo>
                <a:lnTo>
                  <a:pt x="311619" y="62877"/>
                </a:lnTo>
                <a:lnTo>
                  <a:pt x="311708" y="62445"/>
                </a:lnTo>
                <a:lnTo>
                  <a:pt x="312496" y="50114"/>
                </a:lnTo>
                <a:lnTo>
                  <a:pt x="312572" y="46863"/>
                </a:lnTo>
                <a:close/>
              </a:path>
              <a:path w="940434" h="131445">
                <a:moveTo>
                  <a:pt x="374764" y="46863"/>
                </a:moveTo>
                <a:lnTo>
                  <a:pt x="373253" y="31330"/>
                </a:lnTo>
                <a:lnTo>
                  <a:pt x="368401" y="17919"/>
                </a:lnTo>
                <a:lnTo>
                  <a:pt x="365937" y="15189"/>
                </a:lnTo>
                <a:lnTo>
                  <a:pt x="362419" y="11290"/>
                </a:lnTo>
                <a:lnTo>
                  <a:pt x="362419" y="46863"/>
                </a:lnTo>
                <a:lnTo>
                  <a:pt x="362419" y="50419"/>
                </a:lnTo>
                <a:lnTo>
                  <a:pt x="362089" y="51879"/>
                </a:lnTo>
                <a:lnTo>
                  <a:pt x="361454" y="53505"/>
                </a:lnTo>
                <a:lnTo>
                  <a:pt x="358863" y="59321"/>
                </a:lnTo>
                <a:lnTo>
                  <a:pt x="353695" y="62877"/>
                </a:lnTo>
                <a:lnTo>
                  <a:pt x="348513" y="62877"/>
                </a:lnTo>
                <a:lnTo>
                  <a:pt x="342747" y="61468"/>
                </a:lnTo>
                <a:lnTo>
                  <a:pt x="338251" y="57238"/>
                </a:lnTo>
                <a:lnTo>
                  <a:pt x="335330" y="50114"/>
                </a:lnTo>
                <a:lnTo>
                  <a:pt x="334302" y="40081"/>
                </a:lnTo>
                <a:lnTo>
                  <a:pt x="335432" y="28549"/>
                </a:lnTo>
                <a:lnTo>
                  <a:pt x="338582" y="20853"/>
                </a:lnTo>
                <a:lnTo>
                  <a:pt x="342938" y="16535"/>
                </a:lnTo>
                <a:lnTo>
                  <a:pt x="347726" y="15189"/>
                </a:lnTo>
                <a:lnTo>
                  <a:pt x="353555" y="17018"/>
                </a:lnTo>
                <a:lnTo>
                  <a:pt x="358216" y="22720"/>
                </a:lnTo>
                <a:lnTo>
                  <a:pt x="361302" y="32575"/>
                </a:lnTo>
                <a:lnTo>
                  <a:pt x="362419" y="46863"/>
                </a:lnTo>
                <a:lnTo>
                  <a:pt x="362419" y="11290"/>
                </a:lnTo>
                <a:lnTo>
                  <a:pt x="360197" y="8826"/>
                </a:lnTo>
                <a:lnTo>
                  <a:pt x="348513" y="5486"/>
                </a:lnTo>
                <a:lnTo>
                  <a:pt x="337553" y="8343"/>
                </a:lnTo>
                <a:lnTo>
                  <a:pt x="329209" y="16065"/>
                </a:lnTo>
                <a:lnTo>
                  <a:pt x="323888" y="27381"/>
                </a:lnTo>
                <a:lnTo>
                  <a:pt x="322021" y="41046"/>
                </a:lnTo>
                <a:lnTo>
                  <a:pt x="323735" y="53962"/>
                </a:lnTo>
                <a:lnTo>
                  <a:pt x="328498" y="63792"/>
                </a:lnTo>
                <a:lnTo>
                  <a:pt x="335724" y="70040"/>
                </a:lnTo>
                <a:lnTo>
                  <a:pt x="344805" y="72237"/>
                </a:lnTo>
                <a:lnTo>
                  <a:pt x="352552" y="72237"/>
                </a:lnTo>
                <a:lnTo>
                  <a:pt x="358063" y="68376"/>
                </a:lnTo>
                <a:lnTo>
                  <a:pt x="362089" y="63525"/>
                </a:lnTo>
                <a:lnTo>
                  <a:pt x="362419" y="63525"/>
                </a:lnTo>
                <a:lnTo>
                  <a:pt x="341083" y="100203"/>
                </a:lnTo>
                <a:lnTo>
                  <a:pt x="330746" y="102463"/>
                </a:lnTo>
                <a:lnTo>
                  <a:pt x="328002" y="102463"/>
                </a:lnTo>
                <a:lnTo>
                  <a:pt x="328002" y="113131"/>
                </a:lnTo>
                <a:lnTo>
                  <a:pt x="330581" y="113131"/>
                </a:lnTo>
                <a:lnTo>
                  <a:pt x="333336" y="112966"/>
                </a:lnTo>
                <a:lnTo>
                  <a:pt x="366814" y="86753"/>
                </a:lnTo>
                <a:lnTo>
                  <a:pt x="373811" y="62877"/>
                </a:lnTo>
                <a:lnTo>
                  <a:pt x="373900" y="62445"/>
                </a:lnTo>
                <a:lnTo>
                  <a:pt x="374688" y="50114"/>
                </a:lnTo>
                <a:lnTo>
                  <a:pt x="374764" y="46863"/>
                </a:lnTo>
                <a:close/>
              </a:path>
              <a:path w="940434" h="131445">
                <a:moveTo>
                  <a:pt x="410718" y="65455"/>
                </a:moveTo>
                <a:lnTo>
                  <a:pt x="409143" y="43408"/>
                </a:lnTo>
                <a:lnTo>
                  <a:pt x="405066" y="25209"/>
                </a:lnTo>
                <a:lnTo>
                  <a:pt x="399415" y="10769"/>
                </a:lnTo>
                <a:lnTo>
                  <a:pt x="393115" y="0"/>
                </a:lnTo>
                <a:lnTo>
                  <a:pt x="383413" y="0"/>
                </a:lnTo>
                <a:lnTo>
                  <a:pt x="389915" y="12268"/>
                </a:lnTo>
                <a:lnTo>
                  <a:pt x="395262" y="27266"/>
                </a:lnTo>
                <a:lnTo>
                  <a:pt x="398881" y="44996"/>
                </a:lnTo>
                <a:lnTo>
                  <a:pt x="400215" y="65455"/>
                </a:lnTo>
                <a:lnTo>
                  <a:pt x="398881" y="85953"/>
                </a:lnTo>
                <a:lnTo>
                  <a:pt x="395262" y="103797"/>
                </a:lnTo>
                <a:lnTo>
                  <a:pt x="389915" y="118910"/>
                </a:lnTo>
                <a:lnTo>
                  <a:pt x="383413" y="131241"/>
                </a:lnTo>
                <a:lnTo>
                  <a:pt x="393115" y="131241"/>
                </a:lnTo>
                <a:lnTo>
                  <a:pt x="399364" y="120205"/>
                </a:lnTo>
                <a:lnTo>
                  <a:pt x="404952" y="105676"/>
                </a:lnTo>
                <a:lnTo>
                  <a:pt x="409016" y="87477"/>
                </a:lnTo>
                <a:lnTo>
                  <a:pt x="410718" y="65455"/>
                </a:lnTo>
                <a:close/>
              </a:path>
              <a:path w="940434" h="131445">
                <a:moveTo>
                  <a:pt x="477850" y="46863"/>
                </a:moveTo>
                <a:lnTo>
                  <a:pt x="476338" y="31330"/>
                </a:lnTo>
                <a:lnTo>
                  <a:pt x="471487" y="17919"/>
                </a:lnTo>
                <a:lnTo>
                  <a:pt x="469023" y="15189"/>
                </a:lnTo>
                <a:lnTo>
                  <a:pt x="465505" y="11290"/>
                </a:lnTo>
                <a:lnTo>
                  <a:pt x="465505" y="46863"/>
                </a:lnTo>
                <a:lnTo>
                  <a:pt x="465505" y="50419"/>
                </a:lnTo>
                <a:lnTo>
                  <a:pt x="465175" y="51879"/>
                </a:lnTo>
                <a:lnTo>
                  <a:pt x="464527" y="53505"/>
                </a:lnTo>
                <a:lnTo>
                  <a:pt x="461949" y="59321"/>
                </a:lnTo>
                <a:lnTo>
                  <a:pt x="456768" y="62877"/>
                </a:lnTo>
                <a:lnTo>
                  <a:pt x="451599" y="62877"/>
                </a:lnTo>
                <a:lnTo>
                  <a:pt x="445833" y="61468"/>
                </a:lnTo>
                <a:lnTo>
                  <a:pt x="441337" y="57238"/>
                </a:lnTo>
                <a:lnTo>
                  <a:pt x="438429" y="50114"/>
                </a:lnTo>
                <a:lnTo>
                  <a:pt x="437388" y="40081"/>
                </a:lnTo>
                <a:lnTo>
                  <a:pt x="438518" y="28549"/>
                </a:lnTo>
                <a:lnTo>
                  <a:pt x="441655" y="20853"/>
                </a:lnTo>
                <a:lnTo>
                  <a:pt x="446011" y="16535"/>
                </a:lnTo>
                <a:lnTo>
                  <a:pt x="450799" y="15189"/>
                </a:lnTo>
                <a:lnTo>
                  <a:pt x="456641" y="17018"/>
                </a:lnTo>
                <a:lnTo>
                  <a:pt x="461302" y="22720"/>
                </a:lnTo>
                <a:lnTo>
                  <a:pt x="464388" y="32575"/>
                </a:lnTo>
                <a:lnTo>
                  <a:pt x="465505" y="46863"/>
                </a:lnTo>
                <a:lnTo>
                  <a:pt x="465505" y="11290"/>
                </a:lnTo>
                <a:lnTo>
                  <a:pt x="463283" y="8826"/>
                </a:lnTo>
                <a:lnTo>
                  <a:pt x="451599" y="5486"/>
                </a:lnTo>
                <a:lnTo>
                  <a:pt x="440639" y="8343"/>
                </a:lnTo>
                <a:lnTo>
                  <a:pt x="432282" y="16065"/>
                </a:lnTo>
                <a:lnTo>
                  <a:pt x="426961" y="27381"/>
                </a:lnTo>
                <a:lnTo>
                  <a:pt x="425094" y="41046"/>
                </a:lnTo>
                <a:lnTo>
                  <a:pt x="426808" y="53962"/>
                </a:lnTo>
                <a:lnTo>
                  <a:pt x="431584" y="63792"/>
                </a:lnTo>
                <a:lnTo>
                  <a:pt x="438797" y="70040"/>
                </a:lnTo>
                <a:lnTo>
                  <a:pt x="447878" y="72237"/>
                </a:lnTo>
                <a:lnTo>
                  <a:pt x="455637" y="72237"/>
                </a:lnTo>
                <a:lnTo>
                  <a:pt x="461137" y="68376"/>
                </a:lnTo>
                <a:lnTo>
                  <a:pt x="465175" y="63525"/>
                </a:lnTo>
                <a:lnTo>
                  <a:pt x="465505" y="63525"/>
                </a:lnTo>
                <a:lnTo>
                  <a:pt x="444157" y="100203"/>
                </a:lnTo>
                <a:lnTo>
                  <a:pt x="433819" y="102463"/>
                </a:lnTo>
                <a:lnTo>
                  <a:pt x="431076" y="102463"/>
                </a:lnTo>
                <a:lnTo>
                  <a:pt x="431076" y="113131"/>
                </a:lnTo>
                <a:lnTo>
                  <a:pt x="433666" y="113131"/>
                </a:lnTo>
                <a:lnTo>
                  <a:pt x="436410" y="112966"/>
                </a:lnTo>
                <a:lnTo>
                  <a:pt x="469900" y="86753"/>
                </a:lnTo>
                <a:lnTo>
                  <a:pt x="476897" y="62877"/>
                </a:lnTo>
                <a:lnTo>
                  <a:pt x="476986" y="62445"/>
                </a:lnTo>
                <a:lnTo>
                  <a:pt x="477786" y="50114"/>
                </a:lnTo>
                <a:lnTo>
                  <a:pt x="477850" y="46863"/>
                </a:lnTo>
                <a:close/>
              </a:path>
              <a:path w="940434" h="131445">
                <a:moveTo>
                  <a:pt x="542886" y="72555"/>
                </a:moveTo>
                <a:lnTo>
                  <a:pt x="531583" y="72555"/>
                </a:lnTo>
                <a:lnTo>
                  <a:pt x="531583" y="22301"/>
                </a:lnTo>
                <a:lnTo>
                  <a:pt x="531583" y="6781"/>
                </a:lnTo>
                <a:lnTo>
                  <a:pt x="521233" y="6781"/>
                </a:lnTo>
                <a:lnTo>
                  <a:pt x="521233" y="22301"/>
                </a:lnTo>
                <a:lnTo>
                  <a:pt x="520649" y="30695"/>
                </a:lnTo>
                <a:lnTo>
                  <a:pt x="520280" y="35547"/>
                </a:lnTo>
                <a:lnTo>
                  <a:pt x="520268" y="72555"/>
                </a:lnTo>
                <a:lnTo>
                  <a:pt x="497166" y="72555"/>
                </a:lnTo>
                <a:lnTo>
                  <a:pt x="497166" y="72237"/>
                </a:lnTo>
                <a:lnTo>
                  <a:pt x="511695" y="42024"/>
                </a:lnTo>
                <a:lnTo>
                  <a:pt x="514769" y="35547"/>
                </a:lnTo>
                <a:lnTo>
                  <a:pt x="517029" y="30695"/>
                </a:lnTo>
                <a:lnTo>
                  <a:pt x="520585" y="22301"/>
                </a:lnTo>
                <a:lnTo>
                  <a:pt x="521233" y="22301"/>
                </a:lnTo>
                <a:lnTo>
                  <a:pt x="521233" y="6781"/>
                </a:lnTo>
                <a:lnTo>
                  <a:pt x="519468" y="6781"/>
                </a:lnTo>
                <a:lnTo>
                  <a:pt x="485355" y="74345"/>
                </a:lnTo>
                <a:lnTo>
                  <a:pt x="485355" y="82740"/>
                </a:lnTo>
                <a:lnTo>
                  <a:pt x="520268" y="82740"/>
                </a:lnTo>
                <a:lnTo>
                  <a:pt x="520268" y="111836"/>
                </a:lnTo>
                <a:lnTo>
                  <a:pt x="531583" y="111836"/>
                </a:lnTo>
                <a:lnTo>
                  <a:pt x="531583" y="82740"/>
                </a:lnTo>
                <a:lnTo>
                  <a:pt x="542886" y="82740"/>
                </a:lnTo>
                <a:lnTo>
                  <a:pt x="542886" y="72555"/>
                </a:lnTo>
                <a:close/>
              </a:path>
              <a:path w="940434" h="131445">
                <a:moveTo>
                  <a:pt x="597662" y="82105"/>
                </a:moveTo>
                <a:lnTo>
                  <a:pt x="596112" y="71221"/>
                </a:lnTo>
                <a:lnTo>
                  <a:pt x="591972" y="63157"/>
                </a:lnTo>
                <a:lnTo>
                  <a:pt x="586079" y="57696"/>
                </a:lnTo>
                <a:lnTo>
                  <a:pt x="579234" y="54635"/>
                </a:lnTo>
                <a:lnTo>
                  <a:pt x="579234" y="54305"/>
                </a:lnTo>
                <a:lnTo>
                  <a:pt x="585978" y="49961"/>
                </a:lnTo>
                <a:lnTo>
                  <a:pt x="590892" y="44196"/>
                </a:lnTo>
                <a:lnTo>
                  <a:pt x="593902" y="37350"/>
                </a:lnTo>
                <a:lnTo>
                  <a:pt x="594918" y="29743"/>
                </a:lnTo>
                <a:lnTo>
                  <a:pt x="593382" y="20218"/>
                </a:lnTo>
                <a:lnTo>
                  <a:pt x="588860" y="12522"/>
                </a:lnTo>
                <a:lnTo>
                  <a:pt x="581558" y="7378"/>
                </a:lnTo>
                <a:lnTo>
                  <a:pt x="571639" y="5499"/>
                </a:lnTo>
                <a:lnTo>
                  <a:pt x="563714" y="5499"/>
                </a:lnTo>
                <a:lnTo>
                  <a:pt x="556615" y="8407"/>
                </a:lnTo>
                <a:lnTo>
                  <a:pt x="552716" y="11480"/>
                </a:lnTo>
                <a:lnTo>
                  <a:pt x="555472" y="20853"/>
                </a:lnTo>
                <a:lnTo>
                  <a:pt x="558876" y="18427"/>
                </a:lnTo>
                <a:lnTo>
                  <a:pt x="563384" y="15836"/>
                </a:lnTo>
                <a:lnTo>
                  <a:pt x="576808" y="15836"/>
                </a:lnTo>
                <a:lnTo>
                  <a:pt x="582460" y="21348"/>
                </a:lnTo>
                <a:lnTo>
                  <a:pt x="582460" y="32016"/>
                </a:lnTo>
                <a:lnTo>
                  <a:pt x="580555" y="40462"/>
                </a:lnTo>
                <a:lnTo>
                  <a:pt x="575805" y="46278"/>
                </a:lnTo>
                <a:lnTo>
                  <a:pt x="569658" y="49657"/>
                </a:lnTo>
                <a:lnTo>
                  <a:pt x="563562" y="50749"/>
                </a:lnTo>
                <a:lnTo>
                  <a:pt x="561136" y="50749"/>
                </a:lnTo>
                <a:lnTo>
                  <a:pt x="561136" y="60121"/>
                </a:lnTo>
                <a:lnTo>
                  <a:pt x="564045" y="60121"/>
                </a:lnTo>
                <a:lnTo>
                  <a:pt x="572668" y="61569"/>
                </a:lnTo>
                <a:lnTo>
                  <a:pt x="579361" y="65811"/>
                </a:lnTo>
                <a:lnTo>
                  <a:pt x="583679" y="72669"/>
                </a:lnTo>
                <a:lnTo>
                  <a:pt x="585216" y="81940"/>
                </a:lnTo>
                <a:lnTo>
                  <a:pt x="583907" y="90652"/>
                </a:lnTo>
                <a:lnTo>
                  <a:pt x="580212" y="97218"/>
                </a:lnTo>
                <a:lnTo>
                  <a:pt x="574459" y="101346"/>
                </a:lnTo>
                <a:lnTo>
                  <a:pt x="566966" y="102793"/>
                </a:lnTo>
                <a:lnTo>
                  <a:pt x="560654" y="102793"/>
                </a:lnTo>
                <a:lnTo>
                  <a:pt x="555155" y="100368"/>
                </a:lnTo>
                <a:lnTo>
                  <a:pt x="551929" y="98425"/>
                </a:lnTo>
                <a:lnTo>
                  <a:pt x="549173" y="108280"/>
                </a:lnTo>
                <a:lnTo>
                  <a:pt x="553364" y="111201"/>
                </a:lnTo>
                <a:lnTo>
                  <a:pt x="560806" y="113131"/>
                </a:lnTo>
                <a:lnTo>
                  <a:pt x="567601" y="113131"/>
                </a:lnTo>
                <a:lnTo>
                  <a:pt x="580339" y="110693"/>
                </a:lnTo>
                <a:lnTo>
                  <a:pt x="589788" y="104038"/>
                </a:lnTo>
                <a:lnTo>
                  <a:pt x="595655" y="94183"/>
                </a:lnTo>
                <a:lnTo>
                  <a:pt x="597662" y="82105"/>
                </a:lnTo>
                <a:close/>
              </a:path>
              <a:path w="940434" h="131445">
                <a:moveTo>
                  <a:pt x="647115" y="64820"/>
                </a:moveTo>
                <a:lnTo>
                  <a:pt x="611720" y="64820"/>
                </a:lnTo>
                <a:lnTo>
                  <a:pt x="611720" y="74345"/>
                </a:lnTo>
                <a:lnTo>
                  <a:pt x="647115" y="74345"/>
                </a:lnTo>
                <a:lnTo>
                  <a:pt x="647115" y="64820"/>
                </a:lnTo>
                <a:close/>
              </a:path>
              <a:path w="940434" h="131445">
                <a:moveTo>
                  <a:pt x="709549" y="46863"/>
                </a:moveTo>
                <a:lnTo>
                  <a:pt x="708037" y="31330"/>
                </a:lnTo>
                <a:lnTo>
                  <a:pt x="703186" y="17919"/>
                </a:lnTo>
                <a:lnTo>
                  <a:pt x="700722" y="15189"/>
                </a:lnTo>
                <a:lnTo>
                  <a:pt x="697191" y="11290"/>
                </a:lnTo>
                <a:lnTo>
                  <a:pt x="697191" y="46863"/>
                </a:lnTo>
                <a:lnTo>
                  <a:pt x="697191" y="50419"/>
                </a:lnTo>
                <a:lnTo>
                  <a:pt x="696861" y="51879"/>
                </a:lnTo>
                <a:lnTo>
                  <a:pt x="696226" y="53505"/>
                </a:lnTo>
                <a:lnTo>
                  <a:pt x="693635" y="59321"/>
                </a:lnTo>
                <a:lnTo>
                  <a:pt x="688454" y="62877"/>
                </a:lnTo>
                <a:lnTo>
                  <a:pt x="683285" y="62877"/>
                </a:lnTo>
                <a:lnTo>
                  <a:pt x="677519" y="61468"/>
                </a:lnTo>
                <a:lnTo>
                  <a:pt x="673023" y="57238"/>
                </a:lnTo>
                <a:lnTo>
                  <a:pt x="670102" y="50114"/>
                </a:lnTo>
                <a:lnTo>
                  <a:pt x="669061" y="40081"/>
                </a:lnTo>
                <a:lnTo>
                  <a:pt x="670204" y="28549"/>
                </a:lnTo>
                <a:lnTo>
                  <a:pt x="673354" y="20853"/>
                </a:lnTo>
                <a:lnTo>
                  <a:pt x="677710" y="16535"/>
                </a:lnTo>
                <a:lnTo>
                  <a:pt x="682485" y="15189"/>
                </a:lnTo>
                <a:lnTo>
                  <a:pt x="688327" y="17018"/>
                </a:lnTo>
                <a:lnTo>
                  <a:pt x="692988" y="22720"/>
                </a:lnTo>
                <a:lnTo>
                  <a:pt x="696074" y="32575"/>
                </a:lnTo>
                <a:lnTo>
                  <a:pt x="697191" y="46863"/>
                </a:lnTo>
                <a:lnTo>
                  <a:pt x="697191" y="11290"/>
                </a:lnTo>
                <a:lnTo>
                  <a:pt x="694969" y="8826"/>
                </a:lnTo>
                <a:lnTo>
                  <a:pt x="683285" y="5486"/>
                </a:lnTo>
                <a:lnTo>
                  <a:pt x="672325" y="8343"/>
                </a:lnTo>
                <a:lnTo>
                  <a:pt x="663968" y="16065"/>
                </a:lnTo>
                <a:lnTo>
                  <a:pt x="658647" y="27381"/>
                </a:lnTo>
                <a:lnTo>
                  <a:pt x="656780" y="41046"/>
                </a:lnTo>
                <a:lnTo>
                  <a:pt x="658495" y="53962"/>
                </a:lnTo>
                <a:lnTo>
                  <a:pt x="663270" y="63792"/>
                </a:lnTo>
                <a:lnTo>
                  <a:pt x="670483" y="70040"/>
                </a:lnTo>
                <a:lnTo>
                  <a:pt x="679577" y="72237"/>
                </a:lnTo>
                <a:lnTo>
                  <a:pt x="687324" y="72237"/>
                </a:lnTo>
                <a:lnTo>
                  <a:pt x="692823" y="68376"/>
                </a:lnTo>
                <a:lnTo>
                  <a:pt x="696861" y="63525"/>
                </a:lnTo>
                <a:lnTo>
                  <a:pt x="697191" y="63525"/>
                </a:lnTo>
                <a:lnTo>
                  <a:pt x="675855" y="100203"/>
                </a:lnTo>
                <a:lnTo>
                  <a:pt x="665518" y="102463"/>
                </a:lnTo>
                <a:lnTo>
                  <a:pt x="662762" y="102463"/>
                </a:lnTo>
                <a:lnTo>
                  <a:pt x="662762" y="113131"/>
                </a:lnTo>
                <a:lnTo>
                  <a:pt x="665340" y="113131"/>
                </a:lnTo>
                <a:lnTo>
                  <a:pt x="668096" y="112966"/>
                </a:lnTo>
                <a:lnTo>
                  <a:pt x="701586" y="86753"/>
                </a:lnTo>
                <a:lnTo>
                  <a:pt x="708583" y="62877"/>
                </a:lnTo>
                <a:lnTo>
                  <a:pt x="708685" y="62445"/>
                </a:lnTo>
                <a:lnTo>
                  <a:pt x="709472" y="50114"/>
                </a:lnTo>
                <a:lnTo>
                  <a:pt x="709549" y="46863"/>
                </a:lnTo>
                <a:close/>
              </a:path>
              <a:path w="940434" h="131445">
                <a:moveTo>
                  <a:pt x="767956" y="77254"/>
                </a:moveTo>
                <a:lnTo>
                  <a:pt x="744829" y="45415"/>
                </a:lnTo>
                <a:lnTo>
                  <a:pt x="736600" y="45415"/>
                </a:lnTo>
                <a:lnTo>
                  <a:pt x="735304" y="45732"/>
                </a:lnTo>
                <a:lnTo>
                  <a:pt x="739673" y="17780"/>
                </a:lnTo>
                <a:lnTo>
                  <a:pt x="767791" y="17780"/>
                </a:lnTo>
                <a:lnTo>
                  <a:pt x="767791" y="6794"/>
                </a:lnTo>
                <a:lnTo>
                  <a:pt x="730300" y="6794"/>
                </a:lnTo>
                <a:lnTo>
                  <a:pt x="723671" y="55435"/>
                </a:lnTo>
                <a:lnTo>
                  <a:pt x="725614" y="55105"/>
                </a:lnTo>
                <a:lnTo>
                  <a:pt x="731913" y="54952"/>
                </a:lnTo>
                <a:lnTo>
                  <a:pt x="741349" y="56299"/>
                </a:lnTo>
                <a:lnTo>
                  <a:pt x="748880" y="60502"/>
                </a:lnTo>
                <a:lnTo>
                  <a:pt x="753872" y="67843"/>
                </a:lnTo>
                <a:lnTo>
                  <a:pt x="755675" y="78549"/>
                </a:lnTo>
                <a:lnTo>
                  <a:pt x="754075" y="89090"/>
                </a:lnTo>
                <a:lnTo>
                  <a:pt x="749731" y="96672"/>
                </a:lnTo>
                <a:lnTo>
                  <a:pt x="743394" y="101244"/>
                </a:lnTo>
                <a:lnTo>
                  <a:pt x="735774" y="102781"/>
                </a:lnTo>
                <a:lnTo>
                  <a:pt x="729970" y="102781"/>
                </a:lnTo>
                <a:lnTo>
                  <a:pt x="724319" y="100533"/>
                </a:lnTo>
                <a:lnTo>
                  <a:pt x="721080" y="98742"/>
                </a:lnTo>
                <a:lnTo>
                  <a:pt x="718337" y="108445"/>
                </a:lnTo>
                <a:lnTo>
                  <a:pt x="722541" y="111353"/>
                </a:lnTo>
                <a:lnTo>
                  <a:pt x="729805" y="113131"/>
                </a:lnTo>
                <a:lnTo>
                  <a:pt x="736282" y="113131"/>
                </a:lnTo>
                <a:lnTo>
                  <a:pt x="749071" y="110477"/>
                </a:lnTo>
                <a:lnTo>
                  <a:pt x="759091" y="103073"/>
                </a:lnTo>
                <a:lnTo>
                  <a:pt x="765619" y="91719"/>
                </a:lnTo>
                <a:lnTo>
                  <a:pt x="767956" y="77254"/>
                </a:lnTo>
                <a:close/>
              </a:path>
              <a:path w="940434" h="131445">
                <a:moveTo>
                  <a:pt x="816597" y="64820"/>
                </a:moveTo>
                <a:lnTo>
                  <a:pt x="781202" y="64820"/>
                </a:lnTo>
                <a:lnTo>
                  <a:pt x="781202" y="74345"/>
                </a:lnTo>
                <a:lnTo>
                  <a:pt x="816597" y="74345"/>
                </a:lnTo>
                <a:lnTo>
                  <a:pt x="816597" y="64820"/>
                </a:lnTo>
                <a:close/>
              </a:path>
              <a:path w="940434" h="131445">
                <a:moveTo>
                  <a:pt x="877989" y="6794"/>
                </a:moveTo>
                <a:lnTo>
                  <a:pt x="827392" y="6794"/>
                </a:lnTo>
                <a:lnTo>
                  <a:pt x="827392" y="17780"/>
                </a:lnTo>
                <a:lnTo>
                  <a:pt x="865212" y="17780"/>
                </a:lnTo>
                <a:lnTo>
                  <a:pt x="865212" y="18110"/>
                </a:lnTo>
                <a:lnTo>
                  <a:pt x="831926" y="111836"/>
                </a:lnTo>
                <a:lnTo>
                  <a:pt x="844042" y="111836"/>
                </a:lnTo>
                <a:lnTo>
                  <a:pt x="877989" y="14224"/>
                </a:lnTo>
                <a:lnTo>
                  <a:pt x="877989" y="6794"/>
                </a:lnTo>
                <a:close/>
              </a:path>
              <a:path w="940434" h="131445">
                <a:moveTo>
                  <a:pt x="940193" y="6794"/>
                </a:moveTo>
                <a:lnTo>
                  <a:pt x="889609" y="6794"/>
                </a:lnTo>
                <a:lnTo>
                  <a:pt x="889609" y="17780"/>
                </a:lnTo>
                <a:lnTo>
                  <a:pt x="927430" y="17780"/>
                </a:lnTo>
                <a:lnTo>
                  <a:pt x="927430" y="18110"/>
                </a:lnTo>
                <a:lnTo>
                  <a:pt x="894130" y="111836"/>
                </a:lnTo>
                <a:lnTo>
                  <a:pt x="906246" y="111836"/>
                </a:lnTo>
                <a:lnTo>
                  <a:pt x="940193" y="14224"/>
                </a:lnTo>
                <a:lnTo>
                  <a:pt x="940193" y="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9" name="object 329"/>
          <p:cNvPicPr/>
          <p:nvPr/>
        </p:nvPicPr>
        <p:blipFill>
          <a:blip r:embed="rId171" cstate="print"/>
          <a:stretch>
            <a:fillRect/>
          </a:stretch>
        </p:blipFill>
        <p:spPr>
          <a:xfrm>
            <a:off x="5970907" y="7102329"/>
            <a:ext cx="229417" cy="229417"/>
          </a:xfrm>
          <a:prstGeom prst="rect">
            <a:avLst/>
          </a:prstGeom>
        </p:spPr>
      </p:pic>
      <p:pic>
        <p:nvPicPr>
          <p:cNvPr id="330" name="object 330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5968123" y="7474064"/>
            <a:ext cx="242608" cy="242620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4517090" y="6234159"/>
            <a:ext cx="391753" cy="201888"/>
          </a:xfrm>
          <a:prstGeom prst="rect">
            <a:avLst/>
          </a:prstGeom>
        </p:spPr>
      </p:pic>
      <p:sp>
        <p:nvSpPr>
          <p:cNvPr id="332" name="object 332"/>
          <p:cNvSpPr/>
          <p:nvPr/>
        </p:nvSpPr>
        <p:spPr>
          <a:xfrm>
            <a:off x="4499610" y="6591872"/>
            <a:ext cx="534670" cy="106045"/>
          </a:xfrm>
          <a:custGeom>
            <a:avLst/>
            <a:gdLst/>
            <a:ahLst/>
            <a:cxnLst/>
            <a:rect l="l" t="t" r="r" b="b"/>
            <a:pathLst>
              <a:path w="534670" h="106045">
                <a:moveTo>
                  <a:pt x="47459" y="57632"/>
                </a:moveTo>
                <a:lnTo>
                  <a:pt x="45859" y="44335"/>
                </a:lnTo>
                <a:lnTo>
                  <a:pt x="43116" y="38341"/>
                </a:lnTo>
                <a:lnTo>
                  <a:pt x="41249" y="34251"/>
                </a:lnTo>
                <a:lnTo>
                  <a:pt x="33870" y="27863"/>
                </a:lnTo>
                <a:lnTo>
                  <a:pt x="30975" y="27216"/>
                </a:lnTo>
                <a:lnTo>
                  <a:pt x="30975" y="49136"/>
                </a:lnTo>
                <a:lnTo>
                  <a:pt x="30975" y="66776"/>
                </a:lnTo>
                <a:lnTo>
                  <a:pt x="29565" y="77177"/>
                </a:lnTo>
                <a:lnTo>
                  <a:pt x="18148" y="77177"/>
                </a:lnTo>
                <a:lnTo>
                  <a:pt x="16497" y="68300"/>
                </a:lnTo>
                <a:lnTo>
                  <a:pt x="16497" y="49136"/>
                </a:lnTo>
                <a:lnTo>
                  <a:pt x="17780" y="38341"/>
                </a:lnTo>
                <a:lnTo>
                  <a:pt x="29565" y="38341"/>
                </a:lnTo>
                <a:lnTo>
                  <a:pt x="30975" y="49136"/>
                </a:lnTo>
                <a:lnTo>
                  <a:pt x="30975" y="27216"/>
                </a:lnTo>
                <a:lnTo>
                  <a:pt x="0" y="58013"/>
                </a:lnTo>
                <a:lnTo>
                  <a:pt x="1625" y="71501"/>
                </a:lnTo>
                <a:lnTo>
                  <a:pt x="6299" y="81508"/>
                </a:lnTo>
                <a:lnTo>
                  <a:pt x="13766" y="87731"/>
                </a:lnTo>
                <a:lnTo>
                  <a:pt x="23736" y="89877"/>
                </a:lnTo>
                <a:lnTo>
                  <a:pt x="31407" y="88480"/>
                </a:lnTo>
                <a:lnTo>
                  <a:pt x="39128" y="83464"/>
                </a:lnTo>
                <a:lnTo>
                  <a:pt x="42913" y="77177"/>
                </a:lnTo>
                <a:lnTo>
                  <a:pt x="45072" y="73596"/>
                </a:lnTo>
                <a:lnTo>
                  <a:pt x="47459" y="57632"/>
                </a:lnTo>
                <a:close/>
              </a:path>
              <a:path w="534670" h="106045">
                <a:moveTo>
                  <a:pt x="104863" y="57378"/>
                </a:moveTo>
                <a:lnTo>
                  <a:pt x="88430" y="27673"/>
                </a:lnTo>
                <a:lnTo>
                  <a:pt x="88430" y="64973"/>
                </a:lnTo>
                <a:lnTo>
                  <a:pt x="87477" y="77165"/>
                </a:lnTo>
                <a:lnTo>
                  <a:pt x="72745" y="77165"/>
                </a:lnTo>
                <a:lnTo>
                  <a:pt x="71323" y="64973"/>
                </a:lnTo>
                <a:lnTo>
                  <a:pt x="71221" y="54076"/>
                </a:lnTo>
                <a:lnTo>
                  <a:pt x="71488" y="49758"/>
                </a:lnTo>
                <a:lnTo>
                  <a:pt x="72745" y="46075"/>
                </a:lnTo>
                <a:lnTo>
                  <a:pt x="73888" y="42646"/>
                </a:lnTo>
                <a:lnTo>
                  <a:pt x="76314" y="39725"/>
                </a:lnTo>
                <a:lnTo>
                  <a:pt x="86969" y="39725"/>
                </a:lnTo>
                <a:lnTo>
                  <a:pt x="88341" y="49758"/>
                </a:lnTo>
                <a:lnTo>
                  <a:pt x="88430" y="64973"/>
                </a:lnTo>
                <a:lnTo>
                  <a:pt x="88430" y="27673"/>
                </a:lnTo>
                <a:lnTo>
                  <a:pt x="84683" y="26771"/>
                </a:lnTo>
                <a:lnTo>
                  <a:pt x="77698" y="26771"/>
                </a:lnTo>
                <a:lnTo>
                  <a:pt x="71996" y="31356"/>
                </a:lnTo>
                <a:lnTo>
                  <a:pt x="69456" y="36817"/>
                </a:lnTo>
                <a:lnTo>
                  <a:pt x="69062" y="36817"/>
                </a:lnTo>
                <a:lnTo>
                  <a:pt x="89255" y="16370"/>
                </a:lnTo>
                <a:lnTo>
                  <a:pt x="92811" y="15735"/>
                </a:lnTo>
                <a:lnTo>
                  <a:pt x="96367" y="15227"/>
                </a:lnTo>
                <a:lnTo>
                  <a:pt x="98894" y="14084"/>
                </a:lnTo>
                <a:lnTo>
                  <a:pt x="100037" y="0"/>
                </a:lnTo>
                <a:lnTo>
                  <a:pt x="97116" y="1270"/>
                </a:lnTo>
                <a:lnTo>
                  <a:pt x="89115" y="2413"/>
                </a:lnTo>
                <a:lnTo>
                  <a:pt x="56794" y="32969"/>
                </a:lnTo>
                <a:lnTo>
                  <a:pt x="55245" y="51650"/>
                </a:lnTo>
                <a:lnTo>
                  <a:pt x="56299" y="64973"/>
                </a:lnTo>
                <a:lnTo>
                  <a:pt x="60147" y="77431"/>
                </a:lnTo>
                <a:lnTo>
                  <a:pt x="67830" y="86664"/>
                </a:lnTo>
                <a:lnTo>
                  <a:pt x="80365" y="90258"/>
                </a:lnTo>
                <a:lnTo>
                  <a:pt x="91046" y="87668"/>
                </a:lnTo>
                <a:lnTo>
                  <a:pt x="98717" y="80581"/>
                </a:lnTo>
                <a:lnTo>
                  <a:pt x="100215" y="77165"/>
                </a:lnTo>
                <a:lnTo>
                  <a:pt x="103327" y="70129"/>
                </a:lnTo>
                <a:lnTo>
                  <a:pt x="104863" y="57378"/>
                </a:lnTo>
                <a:close/>
              </a:path>
              <a:path w="534670" h="106045">
                <a:moveTo>
                  <a:pt x="192735" y="76923"/>
                </a:moveTo>
                <a:lnTo>
                  <a:pt x="187007" y="76682"/>
                </a:lnTo>
                <a:lnTo>
                  <a:pt x="187007" y="26784"/>
                </a:lnTo>
                <a:lnTo>
                  <a:pt x="170637" y="26784"/>
                </a:lnTo>
                <a:lnTo>
                  <a:pt x="170637" y="75272"/>
                </a:lnTo>
                <a:lnTo>
                  <a:pt x="158838" y="75272"/>
                </a:lnTo>
                <a:lnTo>
                  <a:pt x="158838" y="26784"/>
                </a:lnTo>
                <a:lnTo>
                  <a:pt x="142468" y="26784"/>
                </a:lnTo>
                <a:lnTo>
                  <a:pt x="142468" y="75272"/>
                </a:lnTo>
                <a:lnTo>
                  <a:pt x="130657" y="75272"/>
                </a:lnTo>
                <a:lnTo>
                  <a:pt x="130657" y="26784"/>
                </a:lnTo>
                <a:lnTo>
                  <a:pt x="114287" y="26784"/>
                </a:lnTo>
                <a:lnTo>
                  <a:pt x="114287" y="88861"/>
                </a:lnTo>
                <a:lnTo>
                  <a:pt x="178765" y="88861"/>
                </a:lnTo>
                <a:lnTo>
                  <a:pt x="179641" y="105994"/>
                </a:lnTo>
                <a:lnTo>
                  <a:pt x="192087" y="105994"/>
                </a:lnTo>
                <a:lnTo>
                  <a:pt x="192735" y="76923"/>
                </a:lnTo>
                <a:close/>
              </a:path>
              <a:path w="534670" h="106045">
                <a:moveTo>
                  <a:pt x="243674" y="55092"/>
                </a:moveTo>
                <a:lnTo>
                  <a:pt x="243332" y="52044"/>
                </a:lnTo>
                <a:lnTo>
                  <a:pt x="242265" y="42519"/>
                </a:lnTo>
                <a:lnTo>
                  <a:pt x="240169" y="37833"/>
                </a:lnTo>
                <a:lnTo>
                  <a:pt x="238137" y="33274"/>
                </a:lnTo>
                <a:lnTo>
                  <a:pt x="231521" y="27584"/>
                </a:lnTo>
                <a:lnTo>
                  <a:pt x="228574" y="26949"/>
                </a:lnTo>
                <a:lnTo>
                  <a:pt x="228574" y="44043"/>
                </a:lnTo>
                <a:lnTo>
                  <a:pt x="228574" y="52044"/>
                </a:lnTo>
                <a:lnTo>
                  <a:pt x="213855" y="52044"/>
                </a:lnTo>
                <a:lnTo>
                  <a:pt x="213982" y="45834"/>
                </a:lnTo>
                <a:lnTo>
                  <a:pt x="216255" y="37833"/>
                </a:lnTo>
                <a:lnTo>
                  <a:pt x="226542" y="37833"/>
                </a:lnTo>
                <a:lnTo>
                  <a:pt x="228574" y="44043"/>
                </a:lnTo>
                <a:lnTo>
                  <a:pt x="228574" y="26949"/>
                </a:lnTo>
                <a:lnTo>
                  <a:pt x="197726" y="59029"/>
                </a:lnTo>
                <a:lnTo>
                  <a:pt x="199440" y="72009"/>
                </a:lnTo>
                <a:lnTo>
                  <a:pt x="204495" y="81610"/>
                </a:lnTo>
                <a:lnTo>
                  <a:pt x="212725" y="87566"/>
                </a:lnTo>
                <a:lnTo>
                  <a:pt x="224002" y="89611"/>
                </a:lnTo>
                <a:lnTo>
                  <a:pt x="230225" y="89611"/>
                </a:lnTo>
                <a:lnTo>
                  <a:pt x="236702" y="88468"/>
                </a:lnTo>
                <a:lnTo>
                  <a:pt x="240880" y="86817"/>
                </a:lnTo>
                <a:lnTo>
                  <a:pt x="239102" y="76923"/>
                </a:lnTo>
                <a:lnTo>
                  <a:pt x="238734" y="74891"/>
                </a:lnTo>
                <a:lnTo>
                  <a:pt x="235686" y="75907"/>
                </a:lnTo>
                <a:lnTo>
                  <a:pt x="231609" y="76923"/>
                </a:lnTo>
                <a:lnTo>
                  <a:pt x="219684" y="76923"/>
                </a:lnTo>
                <a:lnTo>
                  <a:pt x="213982" y="73367"/>
                </a:lnTo>
                <a:lnTo>
                  <a:pt x="213855" y="63728"/>
                </a:lnTo>
                <a:lnTo>
                  <a:pt x="243166" y="63728"/>
                </a:lnTo>
                <a:lnTo>
                  <a:pt x="243420" y="61937"/>
                </a:lnTo>
                <a:lnTo>
                  <a:pt x="243674" y="59537"/>
                </a:lnTo>
                <a:lnTo>
                  <a:pt x="243674" y="55092"/>
                </a:lnTo>
                <a:close/>
              </a:path>
              <a:path w="534670" h="106045">
                <a:moveTo>
                  <a:pt x="322402" y="26784"/>
                </a:moveTo>
                <a:lnTo>
                  <a:pt x="305015" y="26784"/>
                </a:lnTo>
                <a:lnTo>
                  <a:pt x="295363" y="52044"/>
                </a:lnTo>
                <a:lnTo>
                  <a:pt x="292823" y="52044"/>
                </a:lnTo>
                <a:lnTo>
                  <a:pt x="292823" y="26784"/>
                </a:lnTo>
                <a:lnTo>
                  <a:pt x="276834" y="26784"/>
                </a:lnTo>
                <a:lnTo>
                  <a:pt x="276834" y="52044"/>
                </a:lnTo>
                <a:lnTo>
                  <a:pt x="274421" y="52044"/>
                </a:lnTo>
                <a:lnTo>
                  <a:pt x="264642" y="26784"/>
                </a:lnTo>
                <a:lnTo>
                  <a:pt x="247256" y="26784"/>
                </a:lnTo>
                <a:lnTo>
                  <a:pt x="262864" y="54457"/>
                </a:lnTo>
                <a:lnTo>
                  <a:pt x="257276" y="56616"/>
                </a:lnTo>
                <a:lnTo>
                  <a:pt x="254241" y="64236"/>
                </a:lnTo>
                <a:lnTo>
                  <a:pt x="251574" y="76034"/>
                </a:lnTo>
                <a:lnTo>
                  <a:pt x="249148" y="84785"/>
                </a:lnTo>
                <a:lnTo>
                  <a:pt x="247256" y="88861"/>
                </a:lnTo>
                <a:lnTo>
                  <a:pt x="263372" y="88861"/>
                </a:lnTo>
                <a:lnTo>
                  <a:pt x="265150" y="85559"/>
                </a:lnTo>
                <a:lnTo>
                  <a:pt x="266039" y="80492"/>
                </a:lnTo>
                <a:lnTo>
                  <a:pt x="268960" y="67271"/>
                </a:lnTo>
                <a:lnTo>
                  <a:pt x="271119" y="62572"/>
                </a:lnTo>
                <a:lnTo>
                  <a:pt x="276834" y="62572"/>
                </a:lnTo>
                <a:lnTo>
                  <a:pt x="276834" y="88861"/>
                </a:lnTo>
                <a:lnTo>
                  <a:pt x="292823" y="88861"/>
                </a:lnTo>
                <a:lnTo>
                  <a:pt x="292823" y="62572"/>
                </a:lnTo>
                <a:lnTo>
                  <a:pt x="297891" y="62572"/>
                </a:lnTo>
                <a:lnTo>
                  <a:pt x="300697" y="67030"/>
                </a:lnTo>
                <a:lnTo>
                  <a:pt x="304622" y="85686"/>
                </a:lnTo>
                <a:lnTo>
                  <a:pt x="306158" y="88861"/>
                </a:lnTo>
                <a:lnTo>
                  <a:pt x="322402" y="88861"/>
                </a:lnTo>
                <a:lnTo>
                  <a:pt x="320611" y="84785"/>
                </a:lnTo>
                <a:lnTo>
                  <a:pt x="318211" y="76034"/>
                </a:lnTo>
                <a:lnTo>
                  <a:pt x="315544" y="63080"/>
                </a:lnTo>
                <a:lnTo>
                  <a:pt x="312369" y="56616"/>
                </a:lnTo>
                <a:lnTo>
                  <a:pt x="306781" y="54457"/>
                </a:lnTo>
                <a:lnTo>
                  <a:pt x="322402" y="26784"/>
                </a:lnTo>
                <a:close/>
              </a:path>
              <a:path w="534670" h="106045">
                <a:moveTo>
                  <a:pt x="374865" y="26784"/>
                </a:moveTo>
                <a:lnTo>
                  <a:pt x="359130" y="26784"/>
                </a:lnTo>
                <a:lnTo>
                  <a:pt x="349732" y="50520"/>
                </a:lnTo>
                <a:lnTo>
                  <a:pt x="344919" y="62331"/>
                </a:lnTo>
                <a:lnTo>
                  <a:pt x="342887" y="68808"/>
                </a:lnTo>
                <a:lnTo>
                  <a:pt x="342493" y="68808"/>
                </a:lnTo>
                <a:lnTo>
                  <a:pt x="342950" y="63258"/>
                </a:lnTo>
                <a:lnTo>
                  <a:pt x="343357" y="56375"/>
                </a:lnTo>
                <a:lnTo>
                  <a:pt x="343649" y="48577"/>
                </a:lnTo>
                <a:lnTo>
                  <a:pt x="343763" y="40246"/>
                </a:lnTo>
                <a:lnTo>
                  <a:pt x="343763" y="26784"/>
                </a:lnTo>
                <a:lnTo>
                  <a:pt x="328790" y="26784"/>
                </a:lnTo>
                <a:lnTo>
                  <a:pt x="328790" y="88861"/>
                </a:lnTo>
                <a:lnTo>
                  <a:pt x="344271" y="88861"/>
                </a:lnTo>
                <a:lnTo>
                  <a:pt x="347129" y="82562"/>
                </a:lnTo>
                <a:lnTo>
                  <a:pt x="350062" y="75692"/>
                </a:lnTo>
                <a:lnTo>
                  <a:pt x="356844" y="59029"/>
                </a:lnTo>
                <a:lnTo>
                  <a:pt x="360514" y="47345"/>
                </a:lnTo>
                <a:lnTo>
                  <a:pt x="360908" y="47345"/>
                </a:lnTo>
                <a:lnTo>
                  <a:pt x="360146" y="59740"/>
                </a:lnTo>
                <a:lnTo>
                  <a:pt x="359867" y="66789"/>
                </a:lnTo>
                <a:lnTo>
                  <a:pt x="359765" y="75272"/>
                </a:lnTo>
                <a:lnTo>
                  <a:pt x="359765" y="88861"/>
                </a:lnTo>
                <a:lnTo>
                  <a:pt x="374865" y="88861"/>
                </a:lnTo>
                <a:lnTo>
                  <a:pt x="374865" y="26784"/>
                </a:lnTo>
                <a:close/>
              </a:path>
              <a:path w="534670" h="106045">
                <a:moveTo>
                  <a:pt x="425792" y="26784"/>
                </a:moveTo>
                <a:lnTo>
                  <a:pt x="381508" y="26784"/>
                </a:lnTo>
                <a:lnTo>
                  <a:pt x="381508" y="40360"/>
                </a:lnTo>
                <a:lnTo>
                  <a:pt x="395338" y="40360"/>
                </a:lnTo>
                <a:lnTo>
                  <a:pt x="395338" y="88861"/>
                </a:lnTo>
                <a:lnTo>
                  <a:pt x="411962" y="88861"/>
                </a:lnTo>
                <a:lnTo>
                  <a:pt x="411962" y="40360"/>
                </a:lnTo>
                <a:lnTo>
                  <a:pt x="425792" y="40360"/>
                </a:lnTo>
                <a:lnTo>
                  <a:pt x="425792" y="26784"/>
                </a:lnTo>
                <a:close/>
              </a:path>
              <a:path w="534670" h="106045">
                <a:moveTo>
                  <a:pt x="479005" y="26784"/>
                </a:moveTo>
                <a:lnTo>
                  <a:pt x="463270" y="26784"/>
                </a:lnTo>
                <a:lnTo>
                  <a:pt x="453872" y="50520"/>
                </a:lnTo>
                <a:lnTo>
                  <a:pt x="449059" y="62331"/>
                </a:lnTo>
                <a:lnTo>
                  <a:pt x="447027" y="68808"/>
                </a:lnTo>
                <a:lnTo>
                  <a:pt x="446633" y="68808"/>
                </a:lnTo>
                <a:lnTo>
                  <a:pt x="447103" y="63258"/>
                </a:lnTo>
                <a:lnTo>
                  <a:pt x="447509" y="56375"/>
                </a:lnTo>
                <a:lnTo>
                  <a:pt x="447789" y="48577"/>
                </a:lnTo>
                <a:lnTo>
                  <a:pt x="447903" y="40246"/>
                </a:lnTo>
                <a:lnTo>
                  <a:pt x="447903" y="26784"/>
                </a:lnTo>
                <a:lnTo>
                  <a:pt x="432930" y="26784"/>
                </a:lnTo>
                <a:lnTo>
                  <a:pt x="432930" y="88861"/>
                </a:lnTo>
                <a:lnTo>
                  <a:pt x="448411" y="88861"/>
                </a:lnTo>
                <a:lnTo>
                  <a:pt x="451269" y="82562"/>
                </a:lnTo>
                <a:lnTo>
                  <a:pt x="454202" y="75692"/>
                </a:lnTo>
                <a:lnTo>
                  <a:pt x="460984" y="59029"/>
                </a:lnTo>
                <a:lnTo>
                  <a:pt x="464654" y="47345"/>
                </a:lnTo>
                <a:lnTo>
                  <a:pt x="465048" y="47345"/>
                </a:lnTo>
                <a:lnTo>
                  <a:pt x="464286" y="59740"/>
                </a:lnTo>
                <a:lnTo>
                  <a:pt x="464007" y="66789"/>
                </a:lnTo>
                <a:lnTo>
                  <a:pt x="463905" y="75272"/>
                </a:lnTo>
                <a:lnTo>
                  <a:pt x="463905" y="88861"/>
                </a:lnTo>
                <a:lnTo>
                  <a:pt x="479005" y="88861"/>
                </a:lnTo>
                <a:lnTo>
                  <a:pt x="479005" y="26784"/>
                </a:lnTo>
                <a:close/>
              </a:path>
              <a:path w="534670" h="106045">
                <a:moveTo>
                  <a:pt x="534390" y="27419"/>
                </a:moveTo>
                <a:lnTo>
                  <a:pt x="530326" y="26784"/>
                </a:lnTo>
                <a:lnTo>
                  <a:pt x="523976" y="26403"/>
                </a:lnTo>
                <a:lnTo>
                  <a:pt x="518515" y="26403"/>
                </a:lnTo>
                <a:lnTo>
                  <a:pt x="518515" y="37198"/>
                </a:lnTo>
                <a:lnTo>
                  <a:pt x="518515" y="54444"/>
                </a:lnTo>
                <a:lnTo>
                  <a:pt x="517753" y="54584"/>
                </a:lnTo>
                <a:lnTo>
                  <a:pt x="510146" y="54584"/>
                </a:lnTo>
                <a:lnTo>
                  <a:pt x="505701" y="50647"/>
                </a:lnTo>
                <a:lnTo>
                  <a:pt x="505701" y="39725"/>
                </a:lnTo>
                <a:lnTo>
                  <a:pt x="509257" y="36817"/>
                </a:lnTo>
                <a:lnTo>
                  <a:pt x="516229" y="36817"/>
                </a:lnTo>
                <a:lnTo>
                  <a:pt x="517372" y="36931"/>
                </a:lnTo>
                <a:lnTo>
                  <a:pt x="518515" y="37198"/>
                </a:lnTo>
                <a:lnTo>
                  <a:pt x="518515" y="26403"/>
                </a:lnTo>
                <a:lnTo>
                  <a:pt x="508495" y="26403"/>
                </a:lnTo>
                <a:lnTo>
                  <a:pt x="500367" y="27940"/>
                </a:lnTo>
                <a:lnTo>
                  <a:pt x="496176" y="30848"/>
                </a:lnTo>
                <a:lnTo>
                  <a:pt x="491744" y="34023"/>
                </a:lnTo>
                <a:lnTo>
                  <a:pt x="488950" y="38074"/>
                </a:lnTo>
                <a:lnTo>
                  <a:pt x="488950" y="53187"/>
                </a:lnTo>
                <a:lnTo>
                  <a:pt x="495668" y="57759"/>
                </a:lnTo>
                <a:lnTo>
                  <a:pt x="503415" y="59410"/>
                </a:lnTo>
                <a:lnTo>
                  <a:pt x="503415" y="59664"/>
                </a:lnTo>
                <a:lnTo>
                  <a:pt x="490093" y="76542"/>
                </a:lnTo>
                <a:lnTo>
                  <a:pt x="488442" y="81991"/>
                </a:lnTo>
                <a:lnTo>
                  <a:pt x="487667" y="84658"/>
                </a:lnTo>
                <a:lnTo>
                  <a:pt x="486524" y="86944"/>
                </a:lnTo>
                <a:lnTo>
                  <a:pt x="485394" y="88849"/>
                </a:lnTo>
                <a:lnTo>
                  <a:pt x="502653" y="88849"/>
                </a:lnTo>
                <a:lnTo>
                  <a:pt x="507720" y="68414"/>
                </a:lnTo>
                <a:lnTo>
                  <a:pt x="512432" y="65747"/>
                </a:lnTo>
                <a:lnTo>
                  <a:pt x="513448" y="64985"/>
                </a:lnTo>
                <a:lnTo>
                  <a:pt x="514845" y="64477"/>
                </a:lnTo>
                <a:lnTo>
                  <a:pt x="518388" y="64477"/>
                </a:lnTo>
                <a:lnTo>
                  <a:pt x="518388" y="88849"/>
                </a:lnTo>
                <a:lnTo>
                  <a:pt x="534390" y="88849"/>
                </a:lnTo>
                <a:lnTo>
                  <a:pt x="534390" y="64477"/>
                </a:lnTo>
                <a:lnTo>
                  <a:pt x="534390" y="54584"/>
                </a:lnTo>
                <a:lnTo>
                  <a:pt x="534390" y="36817"/>
                </a:lnTo>
                <a:lnTo>
                  <a:pt x="534390" y="27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3" name="object 333"/>
          <p:cNvGrpSpPr/>
          <p:nvPr/>
        </p:nvGrpSpPr>
        <p:grpSpPr>
          <a:xfrm>
            <a:off x="4184725" y="6198298"/>
            <a:ext cx="324485" cy="606425"/>
            <a:chOff x="4184725" y="6198298"/>
            <a:chExt cx="324485" cy="606425"/>
          </a:xfrm>
        </p:grpSpPr>
        <p:sp>
          <p:nvSpPr>
            <p:cNvPr id="334" name="object 334"/>
            <p:cNvSpPr/>
            <p:nvPr/>
          </p:nvSpPr>
          <p:spPr>
            <a:xfrm>
              <a:off x="4218951" y="6204648"/>
              <a:ext cx="249554" cy="249554"/>
            </a:xfrm>
            <a:custGeom>
              <a:avLst/>
              <a:gdLst/>
              <a:ahLst/>
              <a:cxnLst/>
              <a:rect l="l" t="t" r="r" b="b"/>
              <a:pathLst>
                <a:path w="249554" h="249554">
                  <a:moveTo>
                    <a:pt x="249427" y="124714"/>
                  </a:moveTo>
                  <a:lnTo>
                    <a:pt x="239628" y="173255"/>
                  </a:lnTo>
                  <a:lnTo>
                    <a:pt x="212902" y="212898"/>
                  </a:lnTo>
                  <a:lnTo>
                    <a:pt x="173261" y="239626"/>
                  </a:lnTo>
                  <a:lnTo>
                    <a:pt x="124713" y="249428"/>
                  </a:lnTo>
                  <a:lnTo>
                    <a:pt x="76172" y="239626"/>
                  </a:lnTo>
                  <a:lnTo>
                    <a:pt x="36529" y="212898"/>
                  </a:lnTo>
                  <a:lnTo>
                    <a:pt x="9801" y="173255"/>
                  </a:lnTo>
                  <a:lnTo>
                    <a:pt x="0" y="124714"/>
                  </a:lnTo>
                  <a:lnTo>
                    <a:pt x="9801" y="76172"/>
                  </a:lnTo>
                  <a:lnTo>
                    <a:pt x="36529" y="36529"/>
                  </a:lnTo>
                  <a:lnTo>
                    <a:pt x="76172" y="9801"/>
                  </a:lnTo>
                  <a:lnTo>
                    <a:pt x="124713" y="0"/>
                  </a:lnTo>
                  <a:lnTo>
                    <a:pt x="173261" y="9801"/>
                  </a:lnTo>
                  <a:lnTo>
                    <a:pt x="212902" y="36529"/>
                  </a:lnTo>
                  <a:lnTo>
                    <a:pt x="239628" y="76172"/>
                  </a:lnTo>
                  <a:lnTo>
                    <a:pt x="249427" y="124714"/>
                  </a:lnTo>
                  <a:close/>
                </a:path>
              </a:pathLst>
            </a:custGeom>
            <a:ln w="12700">
              <a:solidFill>
                <a:srgbClr val="F794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4240747" y="6227193"/>
              <a:ext cx="205841" cy="205841"/>
            </a:xfrm>
            <a:prstGeom prst="rect">
              <a:avLst/>
            </a:prstGeom>
          </p:spPr>
        </p:pic>
        <p:pic>
          <p:nvPicPr>
            <p:cNvPr id="336" name="object 336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4184725" y="6480647"/>
              <a:ext cx="323929" cy="323929"/>
            </a:xfrm>
            <a:prstGeom prst="rect">
              <a:avLst/>
            </a:prstGeom>
          </p:spPr>
        </p:pic>
      </p:grpSp>
      <p:pic>
        <p:nvPicPr>
          <p:cNvPr id="337" name="object 337"/>
          <p:cNvPicPr/>
          <p:nvPr/>
        </p:nvPicPr>
        <p:blipFill>
          <a:blip r:embed="rId175" cstate="print"/>
          <a:stretch>
            <a:fillRect/>
          </a:stretch>
        </p:blipFill>
        <p:spPr>
          <a:xfrm>
            <a:off x="6063121" y="6762669"/>
            <a:ext cx="465491" cy="83814"/>
          </a:xfrm>
          <a:prstGeom prst="rect">
            <a:avLst/>
          </a:prstGeom>
        </p:spPr>
      </p:pic>
      <p:pic>
        <p:nvPicPr>
          <p:cNvPr id="339" name="object 339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5141405" y="6216666"/>
            <a:ext cx="529448" cy="529448"/>
          </a:xfrm>
          <a:prstGeom prst="rect">
            <a:avLst/>
          </a:prstGeom>
        </p:spPr>
      </p:pic>
      <p:pic>
        <p:nvPicPr>
          <p:cNvPr id="341" name="object 341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6060627" y="6204648"/>
            <a:ext cx="504126" cy="505739"/>
          </a:xfrm>
          <a:prstGeom prst="rect">
            <a:avLst/>
          </a:prstGeom>
        </p:spPr>
      </p:pic>
      <p:pic>
        <p:nvPicPr>
          <p:cNvPr id="342" name="object 342"/>
          <p:cNvPicPr/>
          <p:nvPr/>
        </p:nvPicPr>
        <p:blipFill>
          <a:blip r:embed="rId178" cstate="print"/>
          <a:stretch>
            <a:fillRect/>
          </a:stretch>
        </p:blipFill>
        <p:spPr>
          <a:xfrm>
            <a:off x="4509755" y="1797228"/>
            <a:ext cx="309975" cy="396190"/>
          </a:xfrm>
          <a:prstGeom prst="rect">
            <a:avLst/>
          </a:prstGeom>
        </p:spPr>
      </p:pic>
      <p:grpSp>
        <p:nvGrpSpPr>
          <p:cNvPr id="343" name="object 343"/>
          <p:cNvGrpSpPr/>
          <p:nvPr/>
        </p:nvGrpSpPr>
        <p:grpSpPr>
          <a:xfrm>
            <a:off x="1323991" y="9760873"/>
            <a:ext cx="1696720" cy="419100"/>
            <a:chOff x="1323991" y="9760873"/>
            <a:chExt cx="1696720" cy="419100"/>
          </a:xfrm>
        </p:grpSpPr>
        <p:sp>
          <p:nvSpPr>
            <p:cNvPr id="344" name="object 344"/>
            <p:cNvSpPr/>
            <p:nvPr/>
          </p:nvSpPr>
          <p:spPr>
            <a:xfrm>
              <a:off x="1360563" y="10025431"/>
              <a:ext cx="67945" cy="110489"/>
            </a:xfrm>
            <a:custGeom>
              <a:avLst/>
              <a:gdLst/>
              <a:ahLst/>
              <a:cxnLst/>
              <a:rect l="l" t="t" r="r" b="b"/>
              <a:pathLst>
                <a:path w="67944" h="110490">
                  <a:moveTo>
                    <a:pt x="67919" y="95250"/>
                  </a:moveTo>
                  <a:lnTo>
                    <a:pt x="42760" y="95250"/>
                  </a:lnTo>
                  <a:lnTo>
                    <a:pt x="42760" y="0"/>
                  </a:lnTo>
                  <a:lnTo>
                    <a:pt x="25146" y="0"/>
                  </a:lnTo>
                  <a:lnTo>
                    <a:pt x="25146" y="95250"/>
                  </a:lnTo>
                  <a:lnTo>
                    <a:pt x="0" y="95250"/>
                  </a:lnTo>
                  <a:lnTo>
                    <a:pt x="0" y="110490"/>
                  </a:lnTo>
                  <a:lnTo>
                    <a:pt x="67919" y="110490"/>
                  </a:lnTo>
                  <a:lnTo>
                    <a:pt x="67919" y="9525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1438507" y="9760873"/>
              <a:ext cx="1581665" cy="418489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1323991" y="10023418"/>
              <a:ext cx="23495" cy="109855"/>
            </a:xfrm>
            <a:custGeom>
              <a:avLst/>
              <a:gdLst/>
              <a:ahLst/>
              <a:cxnLst/>
              <a:rect l="l" t="t" r="r" b="b"/>
              <a:pathLst>
                <a:path w="23494" h="109854">
                  <a:moveTo>
                    <a:pt x="18072" y="83908"/>
                  </a:moveTo>
                  <a:lnTo>
                    <a:pt x="4114" y="83908"/>
                  </a:lnTo>
                  <a:lnTo>
                    <a:pt x="0" y="89166"/>
                  </a:lnTo>
                  <a:lnTo>
                    <a:pt x="0" y="104495"/>
                  </a:lnTo>
                  <a:lnTo>
                    <a:pt x="4584" y="109753"/>
                  </a:lnTo>
                  <a:lnTo>
                    <a:pt x="17843" y="109753"/>
                  </a:lnTo>
                  <a:lnTo>
                    <a:pt x="22872" y="104279"/>
                  </a:lnTo>
                  <a:lnTo>
                    <a:pt x="22872" y="89166"/>
                  </a:lnTo>
                  <a:lnTo>
                    <a:pt x="18072" y="83908"/>
                  </a:lnTo>
                  <a:close/>
                </a:path>
                <a:path w="23494" h="109854">
                  <a:moveTo>
                    <a:pt x="18072" y="0"/>
                  </a:moveTo>
                  <a:lnTo>
                    <a:pt x="4114" y="0"/>
                  </a:lnTo>
                  <a:lnTo>
                    <a:pt x="0" y="5257"/>
                  </a:lnTo>
                  <a:lnTo>
                    <a:pt x="0" y="20586"/>
                  </a:lnTo>
                  <a:lnTo>
                    <a:pt x="4584" y="25844"/>
                  </a:lnTo>
                  <a:lnTo>
                    <a:pt x="17843" y="25844"/>
                  </a:lnTo>
                  <a:lnTo>
                    <a:pt x="22872" y="20345"/>
                  </a:lnTo>
                  <a:lnTo>
                    <a:pt x="22872" y="5257"/>
                  </a:lnTo>
                  <a:lnTo>
                    <a:pt x="18072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7" name="object 347"/>
          <p:cNvGrpSpPr/>
          <p:nvPr/>
        </p:nvGrpSpPr>
        <p:grpSpPr>
          <a:xfrm>
            <a:off x="6539748" y="8886929"/>
            <a:ext cx="1535430" cy="635000"/>
            <a:chOff x="6539748" y="8886929"/>
            <a:chExt cx="1535430" cy="635000"/>
          </a:xfrm>
        </p:grpSpPr>
        <p:pic>
          <p:nvPicPr>
            <p:cNvPr id="348" name="object 348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6832321" y="8886929"/>
              <a:ext cx="1242674" cy="634391"/>
            </a:xfrm>
            <a:prstGeom prst="rect">
              <a:avLst/>
            </a:prstGeom>
          </p:spPr>
        </p:pic>
        <p:sp>
          <p:nvSpPr>
            <p:cNvPr id="349" name="object 349"/>
            <p:cNvSpPr/>
            <p:nvPr/>
          </p:nvSpPr>
          <p:spPr>
            <a:xfrm>
              <a:off x="6539738" y="9107398"/>
              <a:ext cx="279400" cy="156210"/>
            </a:xfrm>
            <a:custGeom>
              <a:avLst/>
              <a:gdLst/>
              <a:ahLst/>
              <a:cxnLst/>
              <a:rect l="l" t="t" r="r" b="b"/>
              <a:pathLst>
                <a:path w="279400" h="156209">
                  <a:moveTo>
                    <a:pt x="22872" y="131254"/>
                  </a:moveTo>
                  <a:lnTo>
                    <a:pt x="18059" y="125996"/>
                  </a:lnTo>
                  <a:lnTo>
                    <a:pt x="4114" y="125996"/>
                  </a:lnTo>
                  <a:lnTo>
                    <a:pt x="0" y="131254"/>
                  </a:lnTo>
                  <a:lnTo>
                    <a:pt x="0" y="146583"/>
                  </a:lnTo>
                  <a:lnTo>
                    <a:pt x="4572" y="151841"/>
                  </a:lnTo>
                  <a:lnTo>
                    <a:pt x="17843" y="151841"/>
                  </a:lnTo>
                  <a:lnTo>
                    <a:pt x="22872" y="146367"/>
                  </a:lnTo>
                  <a:lnTo>
                    <a:pt x="22872" y="131254"/>
                  </a:lnTo>
                  <a:close/>
                </a:path>
                <a:path w="279400" h="156209">
                  <a:moveTo>
                    <a:pt x="22872" y="47345"/>
                  </a:moveTo>
                  <a:lnTo>
                    <a:pt x="18059" y="42087"/>
                  </a:lnTo>
                  <a:lnTo>
                    <a:pt x="4114" y="42087"/>
                  </a:lnTo>
                  <a:lnTo>
                    <a:pt x="0" y="47345"/>
                  </a:lnTo>
                  <a:lnTo>
                    <a:pt x="0" y="62674"/>
                  </a:lnTo>
                  <a:lnTo>
                    <a:pt x="4572" y="67932"/>
                  </a:lnTo>
                  <a:lnTo>
                    <a:pt x="17843" y="67932"/>
                  </a:lnTo>
                  <a:lnTo>
                    <a:pt x="22872" y="62433"/>
                  </a:lnTo>
                  <a:lnTo>
                    <a:pt x="22872" y="47345"/>
                  </a:lnTo>
                  <a:close/>
                </a:path>
                <a:path w="279400" h="156209">
                  <a:moveTo>
                    <a:pt x="114300" y="154571"/>
                  </a:moveTo>
                  <a:lnTo>
                    <a:pt x="113753" y="140398"/>
                  </a:lnTo>
                  <a:lnTo>
                    <a:pt x="113601" y="134924"/>
                  </a:lnTo>
                  <a:lnTo>
                    <a:pt x="113474" y="128549"/>
                  </a:lnTo>
                  <a:lnTo>
                    <a:pt x="113385" y="56705"/>
                  </a:lnTo>
                  <a:lnTo>
                    <a:pt x="113385" y="54876"/>
                  </a:lnTo>
                  <a:lnTo>
                    <a:pt x="113385" y="0"/>
                  </a:lnTo>
                  <a:lnTo>
                    <a:pt x="96012" y="0"/>
                  </a:lnTo>
                  <a:lnTo>
                    <a:pt x="96012" y="54876"/>
                  </a:lnTo>
                  <a:lnTo>
                    <a:pt x="96012" y="81178"/>
                  </a:lnTo>
                  <a:lnTo>
                    <a:pt x="96012" y="115709"/>
                  </a:lnTo>
                  <a:lnTo>
                    <a:pt x="95770" y="118668"/>
                  </a:lnTo>
                  <a:lnTo>
                    <a:pt x="79082" y="141097"/>
                  </a:lnTo>
                  <a:lnTo>
                    <a:pt x="70040" y="137744"/>
                  </a:lnTo>
                  <a:lnTo>
                    <a:pt x="63944" y="128625"/>
                  </a:lnTo>
                  <a:lnTo>
                    <a:pt x="60502" y="115239"/>
                  </a:lnTo>
                  <a:lnTo>
                    <a:pt x="59423" y="99009"/>
                  </a:lnTo>
                  <a:lnTo>
                    <a:pt x="60401" y="83045"/>
                  </a:lnTo>
                  <a:lnTo>
                    <a:pt x="63652" y="69545"/>
                  </a:lnTo>
                  <a:lnTo>
                    <a:pt x="69646" y="60198"/>
                  </a:lnTo>
                  <a:lnTo>
                    <a:pt x="78854" y="56705"/>
                  </a:lnTo>
                  <a:lnTo>
                    <a:pt x="83667" y="56705"/>
                  </a:lnTo>
                  <a:lnTo>
                    <a:pt x="91668" y="59448"/>
                  </a:lnTo>
                  <a:lnTo>
                    <a:pt x="95110" y="75234"/>
                  </a:lnTo>
                  <a:lnTo>
                    <a:pt x="95770" y="77965"/>
                  </a:lnTo>
                  <a:lnTo>
                    <a:pt x="96012" y="81178"/>
                  </a:lnTo>
                  <a:lnTo>
                    <a:pt x="96012" y="54876"/>
                  </a:lnTo>
                  <a:lnTo>
                    <a:pt x="95554" y="54876"/>
                  </a:lnTo>
                  <a:lnTo>
                    <a:pt x="92570" y="48691"/>
                  </a:lnTo>
                  <a:lnTo>
                    <a:pt x="86639" y="42075"/>
                  </a:lnTo>
                  <a:lnTo>
                    <a:pt x="76123" y="42075"/>
                  </a:lnTo>
                  <a:lnTo>
                    <a:pt x="63423" y="45262"/>
                  </a:lnTo>
                  <a:lnTo>
                    <a:pt x="52451" y="55346"/>
                  </a:lnTo>
                  <a:lnTo>
                    <a:pt x="44742" y="73139"/>
                  </a:lnTo>
                  <a:lnTo>
                    <a:pt x="41821" y="99466"/>
                  </a:lnTo>
                  <a:lnTo>
                    <a:pt x="44094" y="123672"/>
                  </a:lnTo>
                  <a:lnTo>
                    <a:pt x="50546" y="141465"/>
                  </a:lnTo>
                  <a:lnTo>
                    <a:pt x="60629" y="152425"/>
                  </a:lnTo>
                  <a:lnTo>
                    <a:pt x="73825" y="156171"/>
                  </a:lnTo>
                  <a:lnTo>
                    <a:pt x="80302" y="155346"/>
                  </a:lnTo>
                  <a:lnTo>
                    <a:pt x="86550" y="152666"/>
                  </a:lnTo>
                  <a:lnTo>
                    <a:pt x="92316" y="147789"/>
                  </a:lnTo>
                  <a:lnTo>
                    <a:pt x="96901" y="141097"/>
                  </a:lnTo>
                  <a:lnTo>
                    <a:pt x="97383" y="140398"/>
                  </a:lnTo>
                  <a:lnTo>
                    <a:pt x="97840" y="140398"/>
                  </a:lnTo>
                  <a:lnTo>
                    <a:pt x="98755" y="154571"/>
                  </a:lnTo>
                  <a:lnTo>
                    <a:pt x="114300" y="154571"/>
                  </a:lnTo>
                  <a:close/>
                </a:path>
                <a:path w="279400" h="156209">
                  <a:moveTo>
                    <a:pt x="205511" y="99009"/>
                  </a:moveTo>
                  <a:lnTo>
                    <a:pt x="202704" y="73710"/>
                  </a:lnTo>
                  <a:lnTo>
                    <a:pt x="195059" y="56019"/>
                  </a:lnTo>
                  <a:lnTo>
                    <a:pt x="187909" y="49441"/>
                  </a:lnTo>
                  <a:lnTo>
                    <a:pt x="187909" y="99250"/>
                  </a:lnTo>
                  <a:lnTo>
                    <a:pt x="187198" y="113106"/>
                  </a:lnTo>
                  <a:lnTo>
                    <a:pt x="184454" y="127088"/>
                  </a:lnTo>
                  <a:lnTo>
                    <a:pt x="178752" y="137909"/>
                  </a:lnTo>
                  <a:lnTo>
                    <a:pt x="169151" y="142240"/>
                  </a:lnTo>
                  <a:lnTo>
                    <a:pt x="159664" y="137909"/>
                  </a:lnTo>
                  <a:lnTo>
                    <a:pt x="153949" y="127088"/>
                  </a:lnTo>
                  <a:lnTo>
                    <a:pt x="151155" y="113106"/>
                  </a:lnTo>
                  <a:lnTo>
                    <a:pt x="150406" y="99250"/>
                  </a:lnTo>
                  <a:lnTo>
                    <a:pt x="151142" y="85166"/>
                  </a:lnTo>
                  <a:lnTo>
                    <a:pt x="153898" y="71120"/>
                  </a:lnTo>
                  <a:lnTo>
                    <a:pt x="159473" y="60337"/>
                  </a:lnTo>
                  <a:lnTo>
                    <a:pt x="168694" y="56019"/>
                  </a:lnTo>
                  <a:lnTo>
                    <a:pt x="178460" y="60210"/>
                  </a:lnTo>
                  <a:lnTo>
                    <a:pt x="184315" y="70777"/>
                  </a:lnTo>
                  <a:lnTo>
                    <a:pt x="187159" y="84785"/>
                  </a:lnTo>
                  <a:lnTo>
                    <a:pt x="187909" y="99250"/>
                  </a:lnTo>
                  <a:lnTo>
                    <a:pt x="187909" y="49441"/>
                  </a:lnTo>
                  <a:lnTo>
                    <a:pt x="183629" y="45504"/>
                  </a:lnTo>
                  <a:lnTo>
                    <a:pt x="169621" y="42075"/>
                  </a:lnTo>
                  <a:lnTo>
                    <a:pt x="156629" y="44996"/>
                  </a:lnTo>
                  <a:lnTo>
                    <a:pt x="144780" y="54635"/>
                  </a:lnTo>
                  <a:lnTo>
                    <a:pt x="136144" y="72275"/>
                  </a:lnTo>
                  <a:lnTo>
                    <a:pt x="132803" y="99250"/>
                  </a:lnTo>
                  <a:lnTo>
                    <a:pt x="135585" y="124345"/>
                  </a:lnTo>
                  <a:lnTo>
                    <a:pt x="143179" y="142113"/>
                  </a:lnTo>
                  <a:lnTo>
                    <a:pt x="154508" y="152679"/>
                  </a:lnTo>
                  <a:lnTo>
                    <a:pt x="168478" y="156171"/>
                  </a:lnTo>
                  <a:lnTo>
                    <a:pt x="182270" y="152908"/>
                  </a:lnTo>
                  <a:lnTo>
                    <a:pt x="194119" y="142684"/>
                  </a:lnTo>
                  <a:lnTo>
                    <a:pt x="194322" y="142240"/>
                  </a:lnTo>
                  <a:lnTo>
                    <a:pt x="202399" y="124929"/>
                  </a:lnTo>
                  <a:lnTo>
                    <a:pt x="205511" y="99009"/>
                  </a:lnTo>
                  <a:close/>
                </a:path>
                <a:path w="279400" h="156209">
                  <a:moveTo>
                    <a:pt x="279133" y="139344"/>
                  </a:moveTo>
                  <a:lnTo>
                    <a:pt x="253974" y="139344"/>
                  </a:lnTo>
                  <a:lnTo>
                    <a:pt x="253974" y="44094"/>
                  </a:lnTo>
                  <a:lnTo>
                    <a:pt x="236359" y="44094"/>
                  </a:lnTo>
                  <a:lnTo>
                    <a:pt x="236359" y="139344"/>
                  </a:lnTo>
                  <a:lnTo>
                    <a:pt x="211213" y="139344"/>
                  </a:lnTo>
                  <a:lnTo>
                    <a:pt x="211213" y="154584"/>
                  </a:lnTo>
                  <a:lnTo>
                    <a:pt x="279133" y="154584"/>
                  </a:lnTo>
                  <a:lnTo>
                    <a:pt x="279133" y="139344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0" name="object 350"/>
          <p:cNvGrpSpPr/>
          <p:nvPr/>
        </p:nvGrpSpPr>
        <p:grpSpPr>
          <a:xfrm>
            <a:off x="8295610" y="8578558"/>
            <a:ext cx="1809114" cy="422909"/>
            <a:chOff x="8295610" y="8578558"/>
            <a:chExt cx="1809114" cy="422909"/>
          </a:xfrm>
        </p:grpSpPr>
        <p:pic>
          <p:nvPicPr>
            <p:cNvPr id="351" name="object 351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8326238" y="8578558"/>
              <a:ext cx="1778410" cy="422823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8295610" y="8625199"/>
              <a:ext cx="23495" cy="26670"/>
            </a:xfrm>
            <a:custGeom>
              <a:avLst/>
              <a:gdLst/>
              <a:ahLst/>
              <a:cxnLst/>
              <a:rect l="l" t="t" r="r" b="b"/>
              <a:pathLst>
                <a:path w="23495" h="26670">
                  <a:moveTo>
                    <a:pt x="18300" y="0"/>
                  </a:moveTo>
                  <a:lnTo>
                    <a:pt x="4343" y="0"/>
                  </a:lnTo>
                  <a:lnTo>
                    <a:pt x="0" y="5257"/>
                  </a:lnTo>
                  <a:lnTo>
                    <a:pt x="0" y="21259"/>
                  </a:lnTo>
                  <a:lnTo>
                    <a:pt x="4800" y="26530"/>
                  </a:lnTo>
                  <a:lnTo>
                    <a:pt x="18072" y="26530"/>
                  </a:lnTo>
                  <a:lnTo>
                    <a:pt x="23329" y="21031"/>
                  </a:lnTo>
                  <a:lnTo>
                    <a:pt x="23329" y="13271"/>
                  </a:lnTo>
                  <a:lnTo>
                    <a:pt x="23329" y="5257"/>
                  </a:lnTo>
                  <a:lnTo>
                    <a:pt x="18300" y="0"/>
                  </a:lnTo>
                  <a:close/>
                </a:path>
              </a:pathLst>
            </a:custGeom>
            <a:solidFill>
              <a:srgbClr val="D32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3" name="object 353"/>
          <p:cNvGrpSpPr/>
          <p:nvPr/>
        </p:nvGrpSpPr>
        <p:grpSpPr>
          <a:xfrm>
            <a:off x="8328214" y="9774201"/>
            <a:ext cx="916305" cy="163195"/>
            <a:chOff x="8328214" y="9774201"/>
            <a:chExt cx="916305" cy="163195"/>
          </a:xfrm>
        </p:grpSpPr>
        <p:pic>
          <p:nvPicPr>
            <p:cNvPr id="354" name="object 354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9142951" y="9774201"/>
              <a:ext cx="101422" cy="162813"/>
            </a:xfrm>
            <a:prstGeom prst="rect">
              <a:avLst/>
            </a:prstGeom>
          </p:spPr>
        </p:pic>
        <p:pic>
          <p:nvPicPr>
            <p:cNvPr id="355" name="object 355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9055144" y="9778541"/>
              <a:ext cx="68389" cy="110680"/>
            </a:xfrm>
            <a:prstGeom prst="rect">
              <a:avLst/>
            </a:prstGeom>
          </p:spPr>
        </p:pic>
        <p:pic>
          <p:nvPicPr>
            <p:cNvPr id="356" name="object 356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8878689" y="9776722"/>
              <a:ext cx="152025" cy="114109"/>
            </a:xfrm>
            <a:prstGeom prst="rect">
              <a:avLst/>
            </a:prstGeom>
          </p:spPr>
        </p:pic>
        <p:pic>
          <p:nvPicPr>
            <p:cNvPr id="357" name="object 357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8787004" y="9778541"/>
              <a:ext cx="67919" cy="110680"/>
            </a:xfrm>
            <a:prstGeom prst="rect">
              <a:avLst/>
            </a:prstGeom>
          </p:spPr>
        </p:pic>
        <p:pic>
          <p:nvPicPr>
            <p:cNvPr id="358" name="object 358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8626987" y="9776720"/>
              <a:ext cx="140149" cy="114113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8536704" y="9776962"/>
              <a:ext cx="70650" cy="113868"/>
            </a:xfrm>
            <a:prstGeom prst="rect">
              <a:avLst/>
            </a:prstGeom>
          </p:spPr>
        </p:pic>
        <p:pic>
          <p:nvPicPr>
            <p:cNvPr id="360" name="object 360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8421251" y="9777400"/>
              <a:ext cx="96037" cy="111823"/>
            </a:xfrm>
            <a:prstGeom prst="rect">
              <a:avLst/>
            </a:prstGeom>
          </p:spPr>
        </p:pic>
        <p:pic>
          <p:nvPicPr>
            <p:cNvPr id="361" name="object 361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8328214" y="9778548"/>
              <a:ext cx="68376" cy="152755"/>
            </a:xfrm>
            <a:prstGeom prst="rect">
              <a:avLst/>
            </a:prstGeom>
          </p:spPr>
        </p:pic>
      </p:grpSp>
      <p:grpSp>
        <p:nvGrpSpPr>
          <p:cNvPr id="362" name="object 362"/>
          <p:cNvGrpSpPr/>
          <p:nvPr/>
        </p:nvGrpSpPr>
        <p:grpSpPr>
          <a:xfrm>
            <a:off x="8290054" y="9298278"/>
            <a:ext cx="1588770" cy="377190"/>
            <a:chOff x="8290054" y="9298278"/>
            <a:chExt cx="1588770" cy="377190"/>
          </a:xfrm>
        </p:grpSpPr>
        <p:sp>
          <p:nvSpPr>
            <p:cNvPr id="363" name="object 363"/>
            <p:cNvSpPr/>
            <p:nvPr/>
          </p:nvSpPr>
          <p:spPr>
            <a:xfrm>
              <a:off x="9141802" y="9615704"/>
              <a:ext cx="50165" cy="13970"/>
            </a:xfrm>
            <a:custGeom>
              <a:avLst/>
              <a:gdLst/>
              <a:ahLst/>
              <a:cxnLst/>
              <a:rect l="l" t="t" r="r" b="b"/>
              <a:pathLst>
                <a:path w="50165" h="13970">
                  <a:moveTo>
                    <a:pt x="50076" y="0"/>
                  </a:moveTo>
                  <a:lnTo>
                    <a:pt x="0" y="0"/>
                  </a:lnTo>
                  <a:lnTo>
                    <a:pt x="0" y="13487"/>
                  </a:lnTo>
                  <a:lnTo>
                    <a:pt x="50076" y="13487"/>
                  </a:lnTo>
                  <a:lnTo>
                    <a:pt x="50076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" name="object 364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8971475" y="9560820"/>
              <a:ext cx="151142" cy="114109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8883929" y="9562642"/>
              <a:ext cx="67945" cy="111125"/>
            </a:xfrm>
            <a:custGeom>
              <a:avLst/>
              <a:gdLst/>
              <a:ahLst/>
              <a:cxnLst/>
              <a:rect l="l" t="t" r="r" b="b"/>
              <a:pathLst>
                <a:path w="67945" h="111125">
                  <a:moveTo>
                    <a:pt x="67919" y="0"/>
                  </a:moveTo>
                  <a:lnTo>
                    <a:pt x="50304" y="0"/>
                  </a:lnTo>
                  <a:lnTo>
                    <a:pt x="50304" y="48717"/>
                  </a:lnTo>
                  <a:lnTo>
                    <a:pt x="17602" y="48717"/>
                  </a:lnTo>
                  <a:lnTo>
                    <a:pt x="17602" y="0"/>
                  </a:lnTo>
                  <a:lnTo>
                    <a:pt x="0" y="0"/>
                  </a:lnTo>
                  <a:lnTo>
                    <a:pt x="0" y="110680"/>
                  </a:lnTo>
                  <a:lnTo>
                    <a:pt x="17602" y="110680"/>
                  </a:lnTo>
                  <a:lnTo>
                    <a:pt x="17602" y="63804"/>
                  </a:lnTo>
                  <a:lnTo>
                    <a:pt x="50304" y="63804"/>
                  </a:lnTo>
                  <a:lnTo>
                    <a:pt x="50304" y="110680"/>
                  </a:lnTo>
                  <a:lnTo>
                    <a:pt x="67919" y="110680"/>
                  </a:lnTo>
                  <a:lnTo>
                    <a:pt x="67919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66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8320681" y="9298278"/>
              <a:ext cx="1558126" cy="376656"/>
            </a:xfrm>
            <a:prstGeom prst="rect">
              <a:avLst/>
            </a:prstGeom>
          </p:spPr>
        </p:pic>
        <p:sp>
          <p:nvSpPr>
            <p:cNvPr id="367" name="object 367"/>
            <p:cNvSpPr/>
            <p:nvPr/>
          </p:nvSpPr>
          <p:spPr>
            <a:xfrm>
              <a:off x="8290054" y="9344919"/>
              <a:ext cx="23495" cy="26670"/>
            </a:xfrm>
            <a:custGeom>
              <a:avLst/>
              <a:gdLst/>
              <a:ahLst/>
              <a:cxnLst/>
              <a:rect l="l" t="t" r="r" b="b"/>
              <a:pathLst>
                <a:path w="23495" h="26670">
                  <a:moveTo>
                    <a:pt x="18300" y="0"/>
                  </a:moveTo>
                  <a:lnTo>
                    <a:pt x="4343" y="0"/>
                  </a:lnTo>
                  <a:lnTo>
                    <a:pt x="0" y="5257"/>
                  </a:lnTo>
                  <a:lnTo>
                    <a:pt x="0" y="21272"/>
                  </a:lnTo>
                  <a:lnTo>
                    <a:pt x="4800" y="26530"/>
                  </a:lnTo>
                  <a:lnTo>
                    <a:pt x="18072" y="26530"/>
                  </a:lnTo>
                  <a:lnTo>
                    <a:pt x="23329" y="21031"/>
                  </a:lnTo>
                  <a:lnTo>
                    <a:pt x="23329" y="13258"/>
                  </a:lnTo>
                  <a:lnTo>
                    <a:pt x="23329" y="5257"/>
                  </a:lnTo>
                  <a:lnTo>
                    <a:pt x="18300" y="0"/>
                  </a:lnTo>
                  <a:close/>
                </a:path>
              </a:pathLst>
            </a:custGeom>
            <a:solidFill>
              <a:srgbClr val="D32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8" name="object 368"/>
          <p:cNvGrpSpPr/>
          <p:nvPr/>
        </p:nvGrpSpPr>
        <p:grpSpPr>
          <a:xfrm>
            <a:off x="8588390" y="6509789"/>
            <a:ext cx="150495" cy="132715"/>
            <a:chOff x="8588390" y="6509789"/>
            <a:chExt cx="150495" cy="132715"/>
          </a:xfrm>
        </p:grpSpPr>
        <p:sp>
          <p:nvSpPr>
            <p:cNvPr id="369" name="object 369"/>
            <p:cNvSpPr/>
            <p:nvPr/>
          </p:nvSpPr>
          <p:spPr>
            <a:xfrm>
              <a:off x="8588388" y="6511302"/>
              <a:ext cx="64135" cy="129539"/>
            </a:xfrm>
            <a:custGeom>
              <a:avLst/>
              <a:gdLst/>
              <a:ahLst/>
              <a:cxnLst/>
              <a:rect l="l" t="t" r="r" b="b"/>
              <a:pathLst>
                <a:path w="64134" h="129540">
                  <a:moveTo>
                    <a:pt x="6370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29540"/>
                  </a:lnTo>
                  <a:lnTo>
                    <a:pt x="20523" y="129540"/>
                  </a:lnTo>
                  <a:lnTo>
                    <a:pt x="20523" y="19050"/>
                  </a:lnTo>
                  <a:lnTo>
                    <a:pt x="43192" y="19050"/>
                  </a:lnTo>
                  <a:lnTo>
                    <a:pt x="43192" y="129540"/>
                  </a:lnTo>
                  <a:lnTo>
                    <a:pt x="63703" y="129540"/>
                  </a:lnTo>
                  <a:lnTo>
                    <a:pt x="63703" y="19050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" name="object 370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8674755" y="6509789"/>
              <a:ext cx="63677" cy="132562"/>
            </a:xfrm>
            <a:prstGeom prst="rect">
              <a:avLst/>
            </a:prstGeom>
          </p:spPr>
        </p:pic>
      </p:grpSp>
      <p:pic>
        <p:nvPicPr>
          <p:cNvPr id="371" name="object 371"/>
          <p:cNvPicPr/>
          <p:nvPr/>
        </p:nvPicPr>
        <p:blipFill>
          <a:blip r:embed="rId193" cstate="print"/>
          <a:stretch>
            <a:fillRect/>
          </a:stretch>
        </p:blipFill>
        <p:spPr>
          <a:xfrm>
            <a:off x="8815080" y="6511297"/>
            <a:ext cx="234469" cy="129541"/>
          </a:xfrm>
          <a:prstGeom prst="rect">
            <a:avLst/>
          </a:prstGeom>
        </p:spPr>
      </p:pic>
      <p:pic>
        <p:nvPicPr>
          <p:cNvPr id="372" name="object 372"/>
          <p:cNvPicPr/>
          <p:nvPr/>
        </p:nvPicPr>
        <p:blipFill>
          <a:blip r:embed="rId194" cstate="print"/>
          <a:stretch>
            <a:fillRect/>
          </a:stretch>
        </p:blipFill>
        <p:spPr>
          <a:xfrm>
            <a:off x="7824561" y="6489708"/>
            <a:ext cx="687185" cy="377435"/>
          </a:xfrm>
          <a:prstGeom prst="rect">
            <a:avLst/>
          </a:prstGeom>
        </p:spPr>
      </p:pic>
      <p:grpSp>
        <p:nvGrpSpPr>
          <p:cNvPr id="373" name="object 373"/>
          <p:cNvGrpSpPr/>
          <p:nvPr/>
        </p:nvGrpSpPr>
        <p:grpSpPr>
          <a:xfrm>
            <a:off x="9072204" y="6509789"/>
            <a:ext cx="694690" cy="132715"/>
            <a:chOff x="9072204" y="6509789"/>
            <a:chExt cx="694690" cy="132715"/>
          </a:xfrm>
        </p:grpSpPr>
        <p:pic>
          <p:nvPicPr>
            <p:cNvPr id="374" name="object 374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9072204" y="6511296"/>
              <a:ext cx="319756" cy="129541"/>
            </a:xfrm>
            <a:prstGeom prst="rect">
              <a:avLst/>
            </a:prstGeom>
          </p:spPr>
        </p:pic>
        <p:sp>
          <p:nvSpPr>
            <p:cNvPr id="375" name="object 375"/>
            <p:cNvSpPr/>
            <p:nvPr/>
          </p:nvSpPr>
          <p:spPr>
            <a:xfrm>
              <a:off x="9414624" y="6511298"/>
              <a:ext cx="53975" cy="129539"/>
            </a:xfrm>
            <a:custGeom>
              <a:avLst/>
              <a:gdLst/>
              <a:ahLst/>
              <a:cxnLst/>
              <a:rect l="l" t="t" r="r" b="b"/>
              <a:pathLst>
                <a:path w="53975" h="129540">
                  <a:moveTo>
                    <a:pt x="53543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53543" y="129540"/>
                  </a:lnTo>
                  <a:lnTo>
                    <a:pt x="53543" y="110324"/>
                  </a:lnTo>
                  <a:lnTo>
                    <a:pt x="20510" y="110324"/>
                  </a:lnTo>
                  <a:lnTo>
                    <a:pt x="20510" y="91541"/>
                  </a:lnTo>
                  <a:lnTo>
                    <a:pt x="48145" y="91541"/>
                  </a:lnTo>
                  <a:lnTo>
                    <a:pt x="48145" y="72542"/>
                  </a:lnTo>
                  <a:lnTo>
                    <a:pt x="20510" y="72542"/>
                  </a:lnTo>
                  <a:lnTo>
                    <a:pt x="20510" y="19215"/>
                  </a:lnTo>
                  <a:lnTo>
                    <a:pt x="53543" y="19215"/>
                  </a:lnTo>
                  <a:lnTo>
                    <a:pt x="53543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" name="object 376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9489320" y="6511298"/>
              <a:ext cx="63703" cy="129540"/>
            </a:xfrm>
            <a:prstGeom prst="rect">
              <a:avLst/>
            </a:prstGeom>
          </p:spPr>
        </p:pic>
        <p:pic>
          <p:nvPicPr>
            <p:cNvPr id="377" name="object 377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9575896" y="6511302"/>
              <a:ext cx="69088" cy="129540"/>
            </a:xfrm>
            <a:prstGeom prst="rect">
              <a:avLst/>
            </a:prstGeom>
          </p:spPr>
        </p:pic>
        <p:pic>
          <p:nvPicPr>
            <p:cNvPr id="378" name="object 378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9667434" y="6509789"/>
              <a:ext cx="99314" cy="132562"/>
            </a:xfrm>
            <a:prstGeom prst="rect">
              <a:avLst/>
            </a:prstGeom>
          </p:spPr>
        </p:pic>
      </p:grpSp>
      <p:grpSp>
        <p:nvGrpSpPr>
          <p:cNvPr id="379" name="object 379"/>
          <p:cNvGrpSpPr/>
          <p:nvPr/>
        </p:nvGrpSpPr>
        <p:grpSpPr>
          <a:xfrm>
            <a:off x="8564651" y="6691399"/>
            <a:ext cx="807085" cy="217804"/>
            <a:chOff x="8564651" y="6691399"/>
            <a:chExt cx="807085" cy="217804"/>
          </a:xfrm>
        </p:grpSpPr>
        <p:pic>
          <p:nvPicPr>
            <p:cNvPr id="380" name="object 380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8576086" y="6691399"/>
              <a:ext cx="85293" cy="175742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8683833" y="6712989"/>
              <a:ext cx="145732" cy="132562"/>
            </a:xfrm>
            <a:prstGeom prst="rect">
              <a:avLst/>
            </a:prstGeom>
          </p:spPr>
        </p:pic>
        <p:pic>
          <p:nvPicPr>
            <p:cNvPr id="382" name="object 382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8852225" y="6714498"/>
              <a:ext cx="63690" cy="129540"/>
            </a:xfrm>
            <a:prstGeom prst="rect">
              <a:avLst/>
            </a:prstGeom>
          </p:spPr>
        </p:pic>
        <p:pic>
          <p:nvPicPr>
            <p:cNvPr id="383" name="object 383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8938590" y="6712989"/>
              <a:ext cx="63690" cy="132562"/>
            </a:xfrm>
            <a:prstGeom prst="rect">
              <a:avLst/>
            </a:prstGeom>
          </p:spPr>
        </p:pic>
        <p:pic>
          <p:nvPicPr>
            <p:cNvPr id="384" name="object 384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9024947" y="6714498"/>
              <a:ext cx="74485" cy="129540"/>
            </a:xfrm>
            <a:prstGeom prst="rect">
              <a:avLst/>
            </a:prstGeom>
          </p:spPr>
        </p:pic>
        <p:pic>
          <p:nvPicPr>
            <p:cNvPr id="385" name="object 385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9122317" y="6714501"/>
              <a:ext cx="69075" cy="129540"/>
            </a:xfrm>
            <a:prstGeom prst="rect">
              <a:avLst/>
            </a:prstGeom>
          </p:spPr>
        </p:pic>
        <p:pic>
          <p:nvPicPr>
            <p:cNvPr id="386" name="object 386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9213847" y="6714496"/>
              <a:ext cx="150919" cy="129541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8564651" y="6898018"/>
              <a:ext cx="807085" cy="10795"/>
            </a:xfrm>
            <a:custGeom>
              <a:avLst/>
              <a:gdLst/>
              <a:ahLst/>
              <a:cxnLst/>
              <a:rect l="l" t="t" r="r" b="b"/>
              <a:pathLst>
                <a:path w="807084" h="10795">
                  <a:moveTo>
                    <a:pt x="806589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806589" y="10795"/>
                  </a:lnTo>
                  <a:lnTo>
                    <a:pt x="806589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8" name="object 388"/>
          <p:cNvSpPr/>
          <p:nvPr/>
        </p:nvSpPr>
        <p:spPr>
          <a:xfrm>
            <a:off x="7932496" y="7120903"/>
            <a:ext cx="140335" cy="129539"/>
          </a:xfrm>
          <a:custGeom>
            <a:avLst/>
            <a:gdLst/>
            <a:ahLst/>
            <a:cxnLst/>
            <a:rect l="l" t="t" r="r" b="b"/>
            <a:pathLst>
              <a:path w="140334" h="129540">
                <a:moveTo>
                  <a:pt x="63690" y="0"/>
                </a:moveTo>
                <a:lnTo>
                  <a:pt x="0" y="0"/>
                </a:lnTo>
                <a:lnTo>
                  <a:pt x="0" y="19050"/>
                </a:lnTo>
                <a:lnTo>
                  <a:pt x="0" y="129540"/>
                </a:lnTo>
                <a:lnTo>
                  <a:pt x="20523" y="129540"/>
                </a:lnTo>
                <a:lnTo>
                  <a:pt x="20523" y="19050"/>
                </a:lnTo>
                <a:lnTo>
                  <a:pt x="43192" y="19050"/>
                </a:lnTo>
                <a:lnTo>
                  <a:pt x="43192" y="129540"/>
                </a:lnTo>
                <a:lnTo>
                  <a:pt x="63690" y="129540"/>
                </a:lnTo>
                <a:lnTo>
                  <a:pt x="63690" y="19050"/>
                </a:lnTo>
                <a:lnTo>
                  <a:pt x="63690" y="0"/>
                </a:lnTo>
                <a:close/>
              </a:path>
              <a:path w="140334" h="129540">
                <a:moveTo>
                  <a:pt x="139903" y="0"/>
                </a:moveTo>
                <a:lnTo>
                  <a:pt x="86347" y="0"/>
                </a:lnTo>
                <a:lnTo>
                  <a:pt x="86347" y="129540"/>
                </a:lnTo>
                <a:lnTo>
                  <a:pt x="139903" y="129540"/>
                </a:lnTo>
                <a:lnTo>
                  <a:pt x="139903" y="110324"/>
                </a:lnTo>
                <a:lnTo>
                  <a:pt x="106857" y="110324"/>
                </a:lnTo>
                <a:lnTo>
                  <a:pt x="106857" y="91541"/>
                </a:lnTo>
                <a:lnTo>
                  <a:pt x="134493" y="91541"/>
                </a:lnTo>
                <a:lnTo>
                  <a:pt x="134493" y="72542"/>
                </a:lnTo>
                <a:lnTo>
                  <a:pt x="106857" y="72542"/>
                </a:lnTo>
                <a:lnTo>
                  <a:pt x="106857" y="19215"/>
                </a:lnTo>
                <a:lnTo>
                  <a:pt x="139903" y="19215"/>
                </a:lnTo>
                <a:lnTo>
                  <a:pt x="139903" y="0"/>
                </a:lnTo>
                <a:close/>
              </a:path>
            </a:pathLst>
          </a:custGeom>
          <a:solidFill>
            <a:srgbClr val="F79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8645385" y="7121068"/>
            <a:ext cx="56515" cy="129539"/>
          </a:xfrm>
          <a:custGeom>
            <a:avLst/>
            <a:gdLst/>
            <a:ahLst/>
            <a:cxnLst/>
            <a:rect l="l" t="t" r="r" b="b"/>
            <a:pathLst>
              <a:path w="56515" h="129540">
                <a:moveTo>
                  <a:pt x="56134" y="0"/>
                </a:moveTo>
                <a:lnTo>
                  <a:pt x="0" y="0"/>
                </a:lnTo>
                <a:lnTo>
                  <a:pt x="0" y="19050"/>
                </a:lnTo>
                <a:lnTo>
                  <a:pt x="17919" y="19050"/>
                </a:lnTo>
                <a:lnTo>
                  <a:pt x="17919" y="129540"/>
                </a:lnTo>
                <a:lnTo>
                  <a:pt x="38430" y="129540"/>
                </a:lnTo>
                <a:lnTo>
                  <a:pt x="38430" y="19050"/>
                </a:lnTo>
                <a:lnTo>
                  <a:pt x="56134" y="19050"/>
                </a:lnTo>
                <a:lnTo>
                  <a:pt x="56134" y="0"/>
                </a:lnTo>
                <a:close/>
              </a:path>
            </a:pathLst>
          </a:custGeom>
          <a:solidFill>
            <a:srgbClr val="F79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0" name="object 390"/>
          <p:cNvGrpSpPr/>
          <p:nvPr/>
        </p:nvGrpSpPr>
        <p:grpSpPr>
          <a:xfrm>
            <a:off x="8772540" y="7119389"/>
            <a:ext cx="150495" cy="132715"/>
            <a:chOff x="8772540" y="7119389"/>
            <a:chExt cx="150495" cy="132715"/>
          </a:xfrm>
        </p:grpSpPr>
        <p:sp>
          <p:nvSpPr>
            <p:cNvPr id="391" name="object 391"/>
            <p:cNvSpPr/>
            <p:nvPr/>
          </p:nvSpPr>
          <p:spPr>
            <a:xfrm>
              <a:off x="8772538" y="7120902"/>
              <a:ext cx="64135" cy="129539"/>
            </a:xfrm>
            <a:custGeom>
              <a:avLst/>
              <a:gdLst/>
              <a:ahLst/>
              <a:cxnLst/>
              <a:rect l="l" t="t" r="r" b="b"/>
              <a:pathLst>
                <a:path w="64134" h="129540">
                  <a:moveTo>
                    <a:pt x="6370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29540"/>
                  </a:lnTo>
                  <a:lnTo>
                    <a:pt x="20523" y="129540"/>
                  </a:lnTo>
                  <a:lnTo>
                    <a:pt x="20523" y="19050"/>
                  </a:lnTo>
                  <a:lnTo>
                    <a:pt x="43192" y="19050"/>
                  </a:lnTo>
                  <a:lnTo>
                    <a:pt x="43192" y="129540"/>
                  </a:lnTo>
                  <a:lnTo>
                    <a:pt x="63703" y="129540"/>
                  </a:lnTo>
                  <a:lnTo>
                    <a:pt x="63703" y="19050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" name="object 392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8858905" y="7119389"/>
              <a:ext cx="63677" cy="132562"/>
            </a:xfrm>
            <a:prstGeom prst="rect">
              <a:avLst/>
            </a:prstGeom>
          </p:spPr>
        </p:pic>
      </p:grpSp>
      <p:grpSp>
        <p:nvGrpSpPr>
          <p:cNvPr id="393" name="object 393"/>
          <p:cNvGrpSpPr/>
          <p:nvPr/>
        </p:nvGrpSpPr>
        <p:grpSpPr>
          <a:xfrm>
            <a:off x="7819595" y="6939783"/>
            <a:ext cx="2899410" cy="782320"/>
            <a:chOff x="7819595" y="6939783"/>
            <a:chExt cx="2899410" cy="782320"/>
          </a:xfrm>
        </p:grpSpPr>
        <p:sp>
          <p:nvSpPr>
            <p:cNvPr id="394" name="object 394"/>
            <p:cNvSpPr/>
            <p:nvPr/>
          </p:nvSpPr>
          <p:spPr>
            <a:xfrm>
              <a:off x="9358909" y="7120902"/>
              <a:ext cx="64135" cy="129539"/>
            </a:xfrm>
            <a:custGeom>
              <a:avLst/>
              <a:gdLst/>
              <a:ahLst/>
              <a:cxnLst/>
              <a:rect l="l" t="t" r="r" b="b"/>
              <a:pathLst>
                <a:path w="64134" h="129540">
                  <a:moveTo>
                    <a:pt x="636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29540"/>
                  </a:lnTo>
                  <a:lnTo>
                    <a:pt x="20523" y="129540"/>
                  </a:lnTo>
                  <a:lnTo>
                    <a:pt x="20523" y="19050"/>
                  </a:lnTo>
                  <a:lnTo>
                    <a:pt x="43192" y="19050"/>
                  </a:lnTo>
                  <a:lnTo>
                    <a:pt x="43192" y="129540"/>
                  </a:lnTo>
                  <a:lnTo>
                    <a:pt x="63690" y="129540"/>
                  </a:lnTo>
                  <a:lnTo>
                    <a:pt x="63690" y="19050"/>
                  </a:lnTo>
                  <a:lnTo>
                    <a:pt x="63690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" name="object 395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9445268" y="7120898"/>
              <a:ext cx="63703" cy="129540"/>
            </a:xfrm>
            <a:prstGeom prst="rect">
              <a:avLst/>
            </a:prstGeom>
          </p:spPr>
        </p:pic>
        <p:pic>
          <p:nvPicPr>
            <p:cNvPr id="396" name="object 396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9531842" y="7120901"/>
              <a:ext cx="69088" cy="129540"/>
            </a:xfrm>
            <a:prstGeom prst="rect">
              <a:avLst/>
            </a:prstGeom>
          </p:spPr>
        </p:pic>
        <p:pic>
          <p:nvPicPr>
            <p:cNvPr id="397" name="object 397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9623377" y="7120898"/>
              <a:ext cx="63690" cy="129540"/>
            </a:xfrm>
            <a:prstGeom prst="rect">
              <a:avLst/>
            </a:prstGeom>
          </p:spPr>
        </p:pic>
        <p:pic>
          <p:nvPicPr>
            <p:cNvPr id="398" name="object 398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9709965" y="7120901"/>
              <a:ext cx="69075" cy="129540"/>
            </a:xfrm>
            <a:prstGeom prst="rect">
              <a:avLst/>
            </a:prstGeom>
          </p:spPr>
        </p:pic>
        <p:pic>
          <p:nvPicPr>
            <p:cNvPr id="399" name="object 399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9801495" y="7120896"/>
              <a:ext cx="393146" cy="129706"/>
            </a:xfrm>
            <a:prstGeom prst="rect">
              <a:avLst/>
            </a:prstGeom>
          </p:spPr>
        </p:pic>
        <p:pic>
          <p:nvPicPr>
            <p:cNvPr id="400" name="object 400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10217300" y="7120898"/>
              <a:ext cx="63690" cy="129539"/>
            </a:xfrm>
            <a:prstGeom prst="rect">
              <a:avLst/>
            </a:prstGeom>
          </p:spPr>
        </p:pic>
        <p:pic>
          <p:nvPicPr>
            <p:cNvPr id="401" name="object 401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10301508" y="7119389"/>
              <a:ext cx="63690" cy="132562"/>
            </a:xfrm>
            <a:prstGeom prst="rect">
              <a:avLst/>
            </a:prstGeom>
          </p:spPr>
        </p:pic>
        <p:pic>
          <p:nvPicPr>
            <p:cNvPr id="402" name="object 402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10387865" y="7119389"/>
              <a:ext cx="145732" cy="132562"/>
            </a:xfrm>
            <a:prstGeom prst="rect">
              <a:avLst/>
            </a:prstGeom>
          </p:spPr>
        </p:pic>
        <p:pic>
          <p:nvPicPr>
            <p:cNvPr id="403" name="object 403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10556265" y="7120898"/>
              <a:ext cx="162360" cy="129540"/>
            </a:xfrm>
            <a:prstGeom prst="rect">
              <a:avLst/>
            </a:prstGeom>
          </p:spPr>
        </p:pic>
        <p:pic>
          <p:nvPicPr>
            <p:cNvPr id="404" name="object 404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7819595" y="6939783"/>
              <a:ext cx="1671466" cy="740159"/>
            </a:xfrm>
            <a:prstGeom prst="rect">
              <a:avLst/>
            </a:prstGeom>
          </p:spPr>
        </p:pic>
        <p:sp>
          <p:nvSpPr>
            <p:cNvPr id="405" name="object 405"/>
            <p:cNvSpPr/>
            <p:nvPr/>
          </p:nvSpPr>
          <p:spPr>
            <a:xfrm>
              <a:off x="9513722" y="7527302"/>
              <a:ext cx="90805" cy="156210"/>
            </a:xfrm>
            <a:custGeom>
              <a:avLst/>
              <a:gdLst/>
              <a:ahLst/>
              <a:cxnLst/>
              <a:rect l="l" t="t" r="r" b="b"/>
              <a:pathLst>
                <a:path w="90804" h="156209">
                  <a:moveTo>
                    <a:pt x="90665" y="110490"/>
                  </a:moveTo>
                  <a:lnTo>
                    <a:pt x="69088" y="110490"/>
                  </a:lnTo>
                  <a:lnTo>
                    <a:pt x="69088" y="0"/>
                  </a:lnTo>
                  <a:lnTo>
                    <a:pt x="48577" y="0"/>
                  </a:lnTo>
                  <a:lnTo>
                    <a:pt x="48577" y="110490"/>
                  </a:lnTo>
                  <a:lnTo>
                    <a:pt x="20510" y="110490"/>
                  </a:lnTo>
                  <a:lnTo>
                    <a:pt x="20510" y="0"/>
                  </a:lnTo>
                  <a:lnTo>
                    <a:pt x="0" y="0"/>
                  </a:lnTo>
                  <a:lnTo>
                    <a:pt x="0" y="110490"/>
                  </a:lnTo>
                  <a:lnTo>
                    <a:pt x="0" y="129540"/>
                  </a:lnTo>
                  <a:lnTo>
                    <a:pt x="70167" y="129540"/>
                  </a:lnTo>
                  <a:lnTo>
                    <a:pt x="70167" y="156210"/>
                  </a:lnTo>
                  <a:lnTo>
                    <a:pt x="90665" y="156210"/>
                  </a:lnTo>
                  <a:lnTo>
                    <a:pt x="90665" y="129540"/>
                  </a:lnTo>
                  <a:lnTo>
                    <a:pt x="90665" y="11049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9625134" y="7527301"/>
              <a:ext cx="69075" cy="129540"/>
            </a:xfrm>
            <a:prstGeom prst="rect">
              <a:avLst/>
            </a:prstGeom>
          </p:spPr>
        </p:pic>
        <p:pic>
          <p:nvPicPr>
            <p:cNvPr id="407" name="object 407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9716884" y="7527300"/>
              <a:ext cx="63690" cy="129539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8564435" y="7710818"/>
              <a:ext cx="1227455" cy="10795"/>
            </a:xfrm>
            <a:custGeom>
              <a:avLst/>
              <a:gdLst/>
              <a:ahLst/>
              <a:cxnLst/>
              <a:rect l="l" t="t" r="r" b="b"/>
              <a:pathLst>
                <a:path w="1227454" h="10795">
                  <a:moveTo>
                    <a:pt x="1227366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227366" y="10795"/>
                  </a:lnTo>
                  <a:lnTo>
                    <a:pt x="1227366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1" name="object 431"/>
          <p:cNvSpPr/>
          <p:nvPr/>
        </p:nvSpPr>
        <p:spPr>
          <a:xfrm>
            <a:off x="0" y="419112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1187303" y="419112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0" y="1575511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1187303" y="1575511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19100" y="12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19100" y="15831311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1111103" y="12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1111103" y="15831311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0" y="419112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1187303" y="419112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0" y="1575511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1187303" y="1575511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19100" y="12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19100" y="15831311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1111103" y="12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1111103" y="15831311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7" name="Рисунок 446"/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4298186" y="4227016"/>
            <a:ext cx="1151926" cy="247650"/>
          </a:xfrm>
          <a:prstGeom prst="rect">
            <a:avLst/>
          </a:prstGeom>
        </p:spPr>
      </p:pic>
      <p:sp>
        <p:nvSpPr>
          <p:cNvPr id="448" name="Прямоугольник 447"/>
          <p:cNvSpPr/>
          <p:nvPr/>
        </p:nvSpPr>
        <p:spPr>
          <a:xfrm>
            <a:off x="4779514" y="4654896"/>
            <a:ext cx="3160639" cy="15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2F5597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СКИДКИ НА ОПЛАТУ</a:t>
            </a:r>
            <a:r>
              <a:rPr lang="ru-RU" sz="900" dirty="0" smtClean="0">
                <a:solidFill>
                  <a:srgbClr val="2F5597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первый год обучения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набрали от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solidFill>
                  <a:srgbClr val="CC33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88 тыс. руб.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70%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набрали от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solidFill>
                  <a:srgbClr val="CC33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132 тыс. руб.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набрали от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solidFill>
                  <a:srgbClr val="CC33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176 тыс. руб.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набрали от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solidFill>
                  <a:srgbClr val="CC33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220 тыс. руб.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набрали от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solidFill>
                  <a:srgbClr val="CC33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264 тыс. руб.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30%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набрали от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solidFill>
                  <a:srgbClr val="CC33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308 тыс. руб.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набрали от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solidFill>
                  <a:srgbClr val="CC33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352 тыс. руб.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10%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набрали </a:t>
            </a:r>
            <a:r>
              <a:rPr lang="ru-RU" sz="90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90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solidFill>
                  <a:srgbClr val="CC33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396 тыс. руб.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6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второго года обучения скидки зависят от оценок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9" name="Прямоугольник 448"/>
          <p:cNvSpPr/>
          <p:nvPr/>
        </p:nvSpPr>
        <p:spPr>
          <a:xfrm>
            <a:off x="6022108" y="4133096"/>
            <a:ext cx="137082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1-2 </a:t>
            </a: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курс</a:t>
            </a:r>
            <a:r>
              <a:rPr lang="ru-RU" sz="1200" dirty="0" smtClean="0"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/ </a:t>
            </a: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3-4 </a:t>
            </a: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курс</a:t>
            </a:r>
            <a:r>
              <a:rPr lang="ru-RU" sz="1200" smtClean="0"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/ </a:t>
            </a: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" name="Прямоугольник 449"/>
          <p:cNvSpPr/>
          <p:nvPr/>
        </p:nvSpPr>
        <p:spPr>
          <a:xfrm>
            <a:off x="4499610" y="7474062"/>
            <a:ext cx="124269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eelyalkova@fa.ru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5" name="Прямоугольник 454"/>
          <p:cNvSpPr/>
          <p:nvPr/>
        </p:nvSpPr>
        <p:spPr>
          <a:xfrm>
            <a:off x="4213293" y="6839555"/>
            <a:ext cx="1502334" cy="279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ED7D3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Деканат факультета: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8" name="object 329"/>
          <p:cNvPicPr/>
          <p:nvPr/>
        </p:nvPicPr>
        <p:blipFill>
          <a:blip r:embed="rId171" cstate="print"/>
          <a:stretch>
            <a:fillRect/>
          </a:stretch>
        </p:blipFill>
        <p:spPr>
          <a:xfrm>
            <a:off x="4213293" y="7092212"/>
            <a:ext cx="229417" cy="229417"/>
          </a:xfrm>
          <a:prstGeom prst="rect">
            <a:avLst/>
          </a:prstGeom>
        </p:spPr>
      </p:pic>
      <p:sp>
        <p:nvSpPr>
          <p:cNvPr id="456" name="Прямоугольник 455"/>
          <p:cNvSpPr/>
          <p:nvPr/>
        </p:nvSpPr>
        <p:spPr>
          <a:xfrm>
            <a:off x="4410167" y="7108504"/>
            <a:ext cx="12182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+ 7 915 205 72 55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51" name="Прямоугольник 450"/>
          <p:cNvSpPr/>
          <p:nvPr/>
        </p:nvSpPr>
        <p:spPr>
          <a:xfrm>
            <a:off x="6504204" y="2475731"/>
            <a:ext cx="226668" cy="234854"/>
          </a:xfrm>
          <a:prstGeom prst="rect">
            <a:avLst/>
          </a:prstGeom>
          <a:solidFill>
            <a:srgbClr val="CCE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2" name="Прямоугольник 451"/>
          <p:cNvSpPr/>
          <p:nvPr/>
        </p:nvSpPr>
        <p:spPr>
          <a:xfrm>
            <a:off x="6523994" y="3139236"/>
            <a:ext cx="226668" cy="1743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134</Words>
  <Application>Microsoft Office PowerPoint</Application>
  <PresentationFormat>Произвольный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 Narrow</vt:lpstr>
      <vt:lpstr>Calibri</vt:lpstr>
      <vt:lpstr>Times New Roman</vt:lpstr>
      <vt:lpstr>Tw Cen MT Condensed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Лифлет_2_ноябрь_2023</dc:title>
  <dc:creator>User</dc:creator>
  <cp:lastModifiedBy>Савельева Юлиана Алексеевна</cp:lastModifiedBy>
  <cp:revision>8</cp:revision>
  <dcterms:created xsi:type="dcterms:W3CDTF">2024-06-26T19:59:14Z</dcterms:created>
  <dcterms:modified xsi:type="dcterms:W3CDTF">2025-04-08T11:07:04Z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2023-11-08T00:00:00Z</vt:filetime>
  </property>
  <property fmtid="{D5CDD505-2E9C-101B-9397-08002B2CF9AE}" pid="3" name="Creator">
    <vt:lpwstr>Adobe Illustrator 26.5 (Windows)</vt:lpwstr>
  </property>
  <property fmtid="{D5CDD505-2E9C-101B-9397-08002B2CF9AE}" pid="4" name="LastSaved">
    <vt:filetime>2024-06-26T00:00:00Z</vt:filetime>
  </property>
</Properties>
</file>