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Другие регионы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4.2</c:v>
                </c:pt>
                <c:pt idx="1">
                  <c:v>4.4000000000000004</c:v>
                </c:pt>
                <c:pt idx="2">
                  <c:v>5.7</c:v>
                </c:pt>
                <c:pt idx="3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54-4BBC-8C3C-C52DC85663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Москва и московская область</c:v>
                </c:pt>
              </c:strCache>
            </c:strRef>
          </c:tx>
          <c:spPr>
            <a:solidFill>
              <a:srgbClr val="25656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5.8</c:v>
                </c:pt>
                <c:pt idx="1">
                  <c:v>5.6</c:v>
                </c:pt>
                <c:pt idx="2">
                  <c:v>4.3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54-4BBC-8C3C-C52DC856633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4E54-4BBC-8C3C-C52DC8566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1573744"/>
        <c:axId val="601570416"/>
        <c:axId val="0"/>
      </c:bar3DChart>
      <c:catAx>
        <c:axId val="60157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0416"/>
        <c:crossesAt val="0"/>
        <c:auto val="1"/>
        <c:lblAlgn val="ctr"/>
        <c:lblOffset val="100"/>
        <c:noMultiLvlLbl val="0"/>
      </c:catAx>
      <c:valAx>
        <c:axId val="60157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8364" y="2021037"/>
            <a:ext cx="7176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НАЗВАНИЕ ПРЕЗЕНТАЦИИ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20" y="493763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19200" y="3775363"/>
            <a:ext cx="5514109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49927" y="4053235"/>
            <a:ext cx="5514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Book Antiqua" panose="02040602050305030304" pitchFamily="18" charset="0"/>
              </a:rPr>
              <a:t>Подзаголовок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4605923"/>
            <a:ext cx="2147454" cy="2252076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1273" y="1343891"/>
            <a:ext cx="7772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Федеральное государственное образовательное бюджетное учреждение высшего образования "Финансовый университет при Правительстве Российской Федерации” (далее Финансовый университет) - один из старейших российских вузов, готовящих экономистов, финансистов, юристов по финансовому праву, математиков,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ит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-специалистов, социологов и политологов.</a:t>
            </a:r>
          </a:p>
          <a:p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страны: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6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5270" y="3412819"/>
            <a:ext cx="1454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бакалавров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38945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23779" y="3412819"/>
            <a:ext cx="1454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магистров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1200" y="3274320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60587" y="3440973"/>
            <a:ext cx="2571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основных образовательных программ среднего профессионального образования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0784" y="4605923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55618" y="4744422"/>
            <a:ext cx="1454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МВА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38945" y="4605923"/>
            <a:ext cx="13388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108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44928" y="4744422"/>
            <a:ext cx="26619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переподготовки и повышения квалификации специалистов</a:t>
            </a:r>
          </a:p>
        </p:txBody>
      </p:sp>
    </p:spTree>
    <p:extLst>
      <p:ext uri="{BB962C8B-B14F-4D97-AF65-F5344CB8AC3E}">
        <p14:creationId xmlns:p14="http://schemas.microsoft.com/office/powerpoint/2010/main" val="220431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0655" y="1510146"/>
            <a:ext cx="404173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Федеральное государственное образовательное бюджетное учреждение высшего образования "Финансовый университет при Правительстве Российской Федерации” (далее Финансовый университет) - один из старейших российских вузов, готовящих экономистов, финансистов, юристов по финансовому праву, математиков,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ит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-специалистов, социологов и политологов.</a:t>
            </a:r>
          </a:p>
          <a:p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страны: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90655" y="5052737"/>
            <a:ext cx="40417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страны, реализующий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12 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бакалавров (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28 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профиля подготовки),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11 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магистров (более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50 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магистерских программ),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9 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основных образовательных программ среднего профессионального образования, а также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10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МВА и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108 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переподготовки и повышения квалификации специалистов.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79494" y="4905186"/>
            <a:ext cx="3864052" cy="45719"/>
          </a:xfrm>
          <a:prstGeom prst="rect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6" r="30430"/>
          <a:stretch/>
        </p:blipFill>
        <p:spPr>
          <a:xfrm>
            <a:off x="366533" y="1510146"/>
            <a:ext cx="4233176" cy="498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1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71705546"/>
              </p:ext>
            </p:extLst>
          </p:nvPr>
        </p:nvGraphicFramePr>
        <p:xfrm>
          <a:off x="677657" y="244994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ятиугольник 4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7656" y="1357746"/>
            <a:ext cx="7856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Региональная характеристика зачисленного контингента на 1-й  курс на программы </a:t>
            </a:r>
            <a:r>
              <a:rPr lang="ru-RU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бакалавриата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 по месту постоянного проживания </a:t>
            </a:r>
          </a:p>
        </p:txBody>
      </p:sp>
    </p:spTree>
    <p:extLst>
      <p:ext uri="{BB962C8B-B14F-4D97-AF65-F5344CB8AC3E}">
        <p14:creationId xmlns:p14="http://schemas.microsoft.com/office/powerpoint/2010/main" val="855535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F78A8B-7EE1-459B-81DE-8E382C3F86C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1F834A-76E6-4828-A761-3403309F8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207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Новикова Ольга Васильевна</cp:lastModifiedBy>
  <cp:revision>8</cp:revision>
  <dcterms:created xsi:type="dcterms:W3CDTF">2016-09-22T16:49:19Z</dcterms:created>
  <dcterms:modified xsi:type="dcterms:W3CDTF">2022-10-04T10:28:39Z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