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9A84E-9242-E74F-D8FB-5EA3FB8D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77DB6D-F30F-B34F-D8B3-52294363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7713-CBA6-4471-A852-04940735916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B9EA36-9F62-B772-A313-2DA4F8C5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5BF7DC-FEA6-2377-91E4-171B0C44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3277-38F5-4DBE-B059-2534C1D2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A8D90-8581-17DE-3AE8-6D8290DB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7C0C9-9AFD-EDED-53FB-BEF9640B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0ADE6-8999-3BFE-BDFB-FC7254136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267713-CBA6-4471-A852-04940735916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70203-5B86-0233-CC2A-9D47F04B5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037CF-EB36-468A-4FEC-BF1BA78E5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D3277-38F5-4DBE-B059-2534C1D2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A50416-7486-B4F9-0AE1-6AE1017E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A1532-46F6-B0BC-C74F-94632F43B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4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76B600-6F12-CB54-C64C-6D7C71AD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28406-0E06-9B46-2FCA-C1205F8B7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8118B1-93F9-80FD-F6AA-153F960A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F5911-2428-2A96-4FA6-B229D21F7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8AAD52-A1B4-7C6F-FD90-B5D5DB3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0FCA0-89FE-AEE9-D5BD-FA44869CE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3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5EDC43-57D2-C0AC-B165-D447B337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07F19-C696-9F1A-A0C2-4CBCFB946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CCD7B8-D76B-38FC-E980-E1CE2023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0B6B2E-BE3F-66C8-EA23-CC1AADFC1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6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DD24C5-2F3C-6872-6CD5-4605D793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2FA23-7F8E-96FE-2F11-D373AC875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7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20C142-7D9E-6DEF-28BF-634F7D7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63FD9-9B26-80FE-D16A-F22FF7EFB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A0A03A-D78B-1672-6B94-13F904E3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C4463-4F3F-6CE0-B966-E7708A93E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EF5613-A6F1-E780-9CAC-F1550DE8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3BDBF-6AD5-95E2-8FD9-380A8CDA9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128CCD-3088-262D-772D-C70D1E3D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1062A-438B-879B-FC00-1F01012FD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9A5133-1DA1-974E-9D46-1B823C69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757288-C5ED-0AD5-9E66-D579D2092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BFB3B7-0C9E-2E50-3604-86414BDE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F5BA0-ACD4-58E5-FB45-3AE615AE3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3C97CF-DF6B-C113-6AA9-4FB77016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9EC97-72A0-EC16-BBEC-ADE0C1F16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508B48-3605-B6BA-48BC-04ED9E2F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C775E-EE3B-5D68-F61E-2B73CD272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90CF2D-3A3B-5ABF-5A1E-70B2524D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BBC84-54B8-038B-6ECB-34EC62186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0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9E0A73-76FA-FE12-8E1C-18E000C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79673-776E-D287-3792-DBE70E66C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0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947A7B-D606-15A1-CFBE-55B0053D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7531A-378A-77E3-F3A9-F6D483FD2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3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A5255D-2986-353D-04A8-BF4F6C0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8D653A-5496-7E37-A2DD-3226FB53CA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6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FC85EB-E4A7-9A5D-E8D6-4106B098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43924-A83C-AB31-289E-52536F4E2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E41A90-A108-A9E4-4470-D298559F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EAFBB-0EFF-A58F-204D-FBC5CECA6B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5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8A1EA3-278D-525D-46B9-E15EF7E0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84D40-174A-49D9-76AC-39ECC723B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900082-CF6A-C646-C0BE-2A2DEA8A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5411B4-5E4B-1C49-117E-648583A5F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15D19A-A195-8AE9-35F7-79464EC1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01CDF-074C-9053-64B1-02C0E6A45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5A62A5-BACC-192C-810E-34DA1912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236C7-BFB0-19CC-A851-216FEE7FBA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B8DCE5-FE67-B137-51DF-705EC247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1281D-DC16-B961-7F63-D509BD209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86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31A9E1-6FBD-CEC4-BF11-E1B71317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AC9979-6760-8923-E2B8-36F30D13B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01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17DD5E-5E68-17F0-78C7-E9EFBD0B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BB472-8E88-0F1E-A0DF-3689376A6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9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09F62A-D839-FA92-FABB-318B40C5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6F1C5-824E-6FB7-9E22-24AC7424C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3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73B8AA-EF6E-54BC-EF41-3246F16F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82DF29-FAEC-06CF-1181-99CA43613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EDD4D7-7C42-63E2-CE28-7CAED943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BFF9-3B3D-59C8-510B-E0B5E034D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1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FB5862-7C4C-D93C-5127-6AD332A7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416EA-B927-42D1-FBB6-B3BD573CF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06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C7D2BE-3332-2C99-9CF0-B1B9E068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FDB2A-6E89-229F-E99D-C4DE550E2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7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27BF96-320C-2E48-1DD8-DF628C70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6271D5-BAFF-B459-91B7-BCF56D080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7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93ACB9-89D8-82C3-420E-91C0F543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D7C2BC-F7E2-35E8-C2CE-5B887DC3E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4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1FA3C7-1ACA-3844-F37C-6DB0CCEC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32B8A7-FEAC-F913-498E-4A915FAC0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FD3B6A-4C35-E359-9A56-62B35090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D7856B-B837-9E79-DE32-4C048B92F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DD9112-A1B0-A062-011A-62F28323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F1CC86-5A8D-15B8-B73F-E11D081C0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4C06C8-BCBF-2AA0-2889-19B3C19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B1C2CA-EB40-7003-34BA-144332ADF6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DB6F01-F1F8-DF1C-4429-9C470132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B4C65-9634-5A00-7A61-115E8BDE3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0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A791F9-5A6A-EED2-B8AA-B0BABB38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DA4C64-50E9-1EC8-C605-5FFC06FDA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4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Belyaev</dc:creator>
  <cp:lastModifiedBy>Petr Belyaev</cp:lastModifiedBy>
  <cp:revision>1</cp:revision>
  <dcterms:created xsi:type="dcterms:W3CDTF">2025-11-07T08:03:36Z</dcterms:created>
  <dcterms:modified xsi:type="dcterms:W3CDTF">2025-11-07T08:03:36Z</dcterms:modified>
</cp:coreProperties>
</file>