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4"/>
    <p:sldMasterId id="2147483877" r:id="rId5"/>
    <p:sldMasterId id="2147483950" r:id="rId6"/>
  </p:sldMasterIdLst>
  <p:notesMasterIdLst>
    <p:notesMasterId r:id="rId16"/>
  </p:notesMasterIdLst>
  <p:handoutMasterIdLst>
    <p:handoutMasterId r:id="rId17"/>
  </p:handoutMasterIdLst>
  <p:sldIdLst>
    <p:sldId id="1506" r:id="rId7"/>
    <p:sldId id="1486" r:id="rId8"/>
    <p:sldId id="1528" r:id="rId9"/>
    <p:sldId id="1543" r:id="rId10"/>
    <p:sldId id="1544" r:id="rId11"/>
    <p:sldId id="1361" r:id="rId12"/>
    <p:sldId id="1542" r:id="rId13"/>
    <p:sldId id="1511" r:id="rId14"/>
    <p:sldId id="152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олотухин Александр Васильевич" initials="ЗАВ" lastIdx="1" clrIdx="0">
    <p:extLst>
      <p:ext uri="{19B8F6BF-5375-455C-9EA6-DF929625EA0E}">
        <p15:presenceInfo xmlns:p15="http://schemas.microsoft.com/office/powerpoint/2012/main" userId="S-1-5-21-253769567-97405767-927750060-245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1EF"/>
    <a:srgbClr val="52587B"/>
    <a:srgbClr val="F6C2C6"/>
    <a:srgbClr val="ACB8C1"/>
    <a:srgbClr val="09B2B7"/>
    <a:srgbClr val="E0F5FF"/>
    <a:srgbClr val="09ACB1"/>
    <a:srgbClr val="E8EFE5"/>
    <a:srgbClr val="F9CFE4"/>
    <a:srgbClr val="18A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3023" autoAdjust="0"/>
  </p:normalViewPr>
  <p:slideViewPr>
    <p:cSldViewPr snapToGrid="0">
      <p:cViewPr varScale="1">
        <p:scale>
          <a:sx n="155" d="100"/>
          <a:sy n="155" d="100"/>
        </p:scale>
        <p:origin x="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819948-E320-4989-9003-830E412E8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80662B-0717-45C6-9210-F784CF6618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7F5B1-03D5-418C-90C3-FAE353D96750}" type="datetime1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0231B0-3548-4A6F-AF6F-9E87693EBA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09D886-3656-45BA-8E1B-3EB01EF2B0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6B81-F616-4FC6-9D6E-99DBEEA7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10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4FBC-CFC6-4348-9610-BF50502C2388}" type="datetime1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A2326-9D9B-480A-8895-9D66B0FA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91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17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79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1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26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DFA-7493-45BC-A1A0-7C2CCDE1FCF6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 userDrawn="1"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 userDrawn="1"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BC7DD-74D5-F8AD-51F7-A022BDD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EC28B8-D467-BDDF-457E-11D05B497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6756E-D84A-569A-8058-614564E0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B03-D6BB-4CE6-8283-38FF6AC80A36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7EA2C-0F96-61AA-2E76-79007FF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483B2-BAE2-5634-F5D4-A0D072C9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5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38C479-7DE9-585D-9D3C-10B38D6AA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2905D-D86D-DF43-E7F6-4746AB7B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C6C52-5D4A-F190-A9DC-7221D095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CCA7-F4EA-45BE-A11F-B2D9638C1993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D15E0-3664-170E-B768-44783852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894F3-7124-87F5-6451-19AFE2B7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5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5DF13B-4E42-63F4-B771-0ACA12B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9682-46D4-4AA5-9D98-592924FAA550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18D-5925-D44F-6BD5-8C152E5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1F56-A48B-C429-F059-A5D588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83E61C-05C3-E93E-CE63-DA4DCC0A8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 b="32626"/>
          <a:stretch/>
        </p:blipFill>
        <p:spPr>
          <a:xfrm>
            <a:off x="9748752" y="9525"/>
            <a:ext cx="1789963" cy="6219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ED33D-6EE9-FABE-971F-6C75FD667DC7}"/>
              </a:ext>
            </a:extLst>
          </p:cNvPr>
          <p:cNvSpPr/>
          <p:nvPr userDrawn="1"/>
        </p:nvSpPr>
        <p:spPr>
          <a:xfrm>
            <a:off x="0" y="228598"/>
            <a:ext cx="1181100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FEFE6B-F337-E2E4-9DA6-3F6E1120C98B}"/>
              </a:ext>
            </a:extLst>
          </p:cNvPr>
          <p:cNvSpPr/>
          <p:nvPr userDrawn="1"/>
        </p:nvSpPr>
        <p:spPr>
          <a:xfrm>
            <a:off x="11865031" y="228598"/>
            <a:ext cx="326969" cy="109538"/>
          </a:xfrm>
          <a:prstGeom prst="rect">
            <a:avLst/>
          </a:prstGeom>
          <a:solidFill>
            <a:srgbClr val="D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9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EE7-4863-432A-8A6D-5D1674183F9A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564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67EA-37BD-4308-9CC6-008A6023817D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280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7EA-316B-4717-A76F-438D733DDE8C}" type="datetime1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00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AF90-0F4E-41B3-9EB6-267E7311BFD3}" type="datetime1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0563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AD28-5225-480F-A7E8-EE5E4AD47CC8}" type="datetime1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554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26E3-B352-4B4A-9701-CA6A4EC982C4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352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E030-C1A1-45B7-AC77-F39AF3CB0EF2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89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89C69-929C-9415-D431-56663C1F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4FCCB-0EF1-DEEC-D1FD-6A988900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9EB12-DB70-780E-AE42-F7D68F17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2649-8BB7-4D8F-8C7E-2E9B1BD7AC6B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66DDF-DBBF-5EE5-2E34-F2D56238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88B78-F376-1B0F-662A-524715A2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0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59DC-3DCF-4EC7-84A8-B3DB1AA1A960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9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 1 стро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1"/>
            <a:ext cx="4336327" cy="553998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21BE84-D4C5-4839-A377-94D5B9508628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62F8AAA3-7AFA-4BF4-9461-5D77E2AD9E7D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D394E407-A830-42A7-A08B-5A8C3E8E158E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C9977F6D-1B82-4B3F-AB51-B85FCE115F0A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50EFA13D-3538-4E7E-9532-C310FAE9AEE5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4CC0E286-85F2-4BAB-8C3C-59061811FE9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333EA24B-2B7F-4EEF-99AD-FA535F051A7F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9C95A006-6EC9-42BA-980A-CD100C226E17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CD244129-E450-40E9-A045-F08AE56616FD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777DAD9B-35DA-4D3E-B806-9765BA21553A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FA8839E5-B71D-4A08-9722-D94FE0ABB5CA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82A23700-CF83-42ED-A183-8D94DFAA2B56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041B4CF2-98D8-4D35-85AB-F3A815FC942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BC7FB113-D81A-4E7C-89F7-1239192037DD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7DE13BD4-63AD-4550-A508-637C0390269C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B7396C5D-514D-4539-A63C-A3411BD3C21F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BDE6C558-AF20-44DE-AC23-59BDA4DE0E70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6F88273C-D151-42F7-8483-210D13568EB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30E8ED57-6254-4339-969B-888DE36324D9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1BE68805-CDBE-4825-A50D-2D6AE9F9F6D8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3692E610-AE5C-4FC6-9014-DEC74F237D9A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158F0FD4-3726-408A-94B1-E15B4472849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EE52A0D1-4549-496D-9196-629792A1A456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612CC284-8155-4258-A39D-00B47A810ACD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5195F89-8FBC-4326-8F9A-1C71AAC1E0F0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739C5474-18C6-4369-82CC-28C5508F472C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831B350B-D21B-4696-ADA6-1494E0B6E358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0188F345-BD51-4BFA-ABAB-6CA5388C17C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7D8261BE-2BED-49EB-8738-9B1886F09883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B1CC0B74-5429-4E8F-B88A-7EEC6EBA127E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4D30DED8-4A47-48C9-B482-C9E912FAFB9A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EDFDA2E5-0279-44F3-9EF9-8C74B35E7EBE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D02B9B25-FFD4-4B00-8B6A-7AB89D854B50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CCEF484D-5B63-451D-AD65-0511CBE6344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9EBF85AE-ADDD-4D83-BB7A-55A9167B6C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CB61E0E9-21E0-4573-BCF3-CF269220E1C8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288238C0-0F88-4645-ABF5-3FAC1D6FB4B0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53F7A0A1-BC81-4235-99A9-D8DB5587B8D6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FB0A51D9-0D58-4E09-B52F-D27CAE572168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863EF68A-BB06-42EA-A6AA-0AFC1B13E83A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B2FC8661-1F0B-4482-91DB-598DA4C5EF5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11AA0A0-7A78-40CC-8A75-135DD68AB5D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A596BFBF-0A19-447D-BF34-A7C8C631D70F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5C1AB8C5-0436-4CDC-8F8F-29F7E657D2E7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89F33C81-6338-430A-BB11-7896BA33DD2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5A277D32-25C7-48F8-84AF-26D5A330E672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A0E1280B-C705-4815-9C0B-BBB6D4266B68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E37B7C5A-1260-436E-9185-D345D3E69157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C6DFEE51-F170-45CF-8C01-A8FD1D56CE0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321D95E0-B818-4DE4-9D98-839BF3B869BB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9A4B487D-0918-401C-B626-D8FC2B741E45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80E55205-185A-4723-8DEB-0B0E0FE2DDC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9B791E54-8A03-4F1F-8CF3-BD67168A56E6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D83C21D6-EF58-41D8-AB4D-4E24BDF8A9D0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AA2C1CC6-9394-4092-9A5B-F7E79AED4D2A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366B346C-C3B9-4E87-83CF-94377B0092AC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AE42BA2B-51EE-486C-BB05-407C639DF343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1FAE50AD-029A-4EE4-8352-800CB42B72B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32F1F195-E254-4620-B330-592C3259CDE7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B58FA610-9B18-42C3-8ABD-9FCF95105ADC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484E2D7B-E191-4882-9104-1A7353A2ABC7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FBB5CE6E-7869-4857-9485-A9C2528B2A0F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C5912FA0-8079-43FB-913D-F2A1EDBE192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FFDE14FC-8077-4954-B6CD-F5CB5F4E32E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3BA76CAA-52F7-4952-8322-EEF4B3281570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98BEAA7A-7E51-498C-AD3D-EF7DA1DF0D85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70ED468F-D770-432F-AAE0-F4657D45C84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29EC4ECB-F215-4925-8615-3DE35D712F8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B93BF8BC-9E7F-4DA8-9BEF-3E04D63B04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A032671C-995B-4B77-9DCC-0AE48836D9F2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40B8B7B2-2625-4614-A227-E0420A60DF97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824BE58-28E9-4867-8498-839BBD91383D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18B1A854-A4FC-4E49-8CC7-4DCE51430ACD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7D0F290F-DE48-400A-90B3-1A6F9450738B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A483D5CD-0CCE-4562-9810-96B524883837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3D76D050-8F03-4EDD-8657-935186C1DB43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FFCA20F3-C50D-4F5F-85F9-1B830A0A249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D744A5BE-8085-4CE5-AC69-E2FCC5414090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D2A51C1E-90FA-489C-A3B9-FFD73685D9FF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7A30E83B-67F9-4B3B-8CD4-0E61707EF464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3DFB1757-8D67-41AB-9D40-7FBD0C8ADADD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DC8133C8-36A2-4144-A15E-F70AB70BA81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4595E45F-C44B-4D46-B36D-FD773D891AAC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4226649E-353D-4FBB-8742-377FD06C886E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306BAEB1-DDB0-4A05-B961-9F7C97086118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0A6F40AF-9DF5-4FEB-AD8D-9B6D373ADDE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B80EDFD9-07E2-4601-9F63-A939CE1A5B56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4B862E2E-D5D7-4589-BD18-969F5B889A8B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DAEBB45B-9A49-4934-BF36-F43BDFB8A2E6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4FAD9486-0CDC-432A-99B5-8875AACD4B42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375F6711-99EA-4660-AA63-2A85D233D6FF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5461667C-7CA0-4CEC-A186-858549CC1D00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DE03DC2E-4FC3-4332-A1A5-A9F9C8515CFC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E716C3FA-0D11-48D3-8951-9E0941C8EB30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F765E4A3-2240-431E-9A2F-F5ABA6F14AE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1CE81CC3-5E0A-41EF-9488-3E9525B55E7C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29C6F5D8-C4B6-461E-B437-7670173B8E1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EE0B148F-0D75-4C3A-B6B4-800647D2544F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488A25F7-26FD-406A-8789-4FEBB56038C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AA5D70A4-9DAA-46E8-9C08-DD623CC9A1F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AA4F71D8-8973-4965-BB53-FDC8E3FA444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5CEFF26D-97EA-4722-B2E8-46B272AB5BF5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A90B32B7-B977-4153-A9DC-C3E283A162A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CE12F6FC-DA91-4551-B675-5F541A7EF3E8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E4B1C0FC-AFE6-4595-BE13-EEA6A4219D0E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FCFF8329-79CB-45E2-A141-BC2DE0269CF4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1D75C622-FAA7-472C-8474-DB94782A6B1C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AC274AE4-1B14-495A-AA5B-5B044F545EF2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80DACF31-5E21-4D73-BA1B-DCD6E4F02360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C77E35A7-4D44-4CAC-8202-59BE86D58D1A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375917B2-5833-487E-89BC-D6FC83843E3D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4BFE82F6-0E4D-451F-9BA0-001C848EB738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C7513570-3F4C-4352-8DB7-6D477F78A50F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781526ED-6404-4901-9A7F-85ED6405BF93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FE04020A-E7BD-42D5-B5E3-399CAE54F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0FD45491-1DE7-447C-83FF-413E11B1B07A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512B8A6F-E251-4CA3-B5A3-D59CDD030B61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4397F74F-6D57-4CFF-9F11-C0B012F29E05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F639EF65-ECBC-42F6-847B-CC97853354EE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56F6990-7BBF-4328-9F51-62366D0B005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70C916F8-B436-42F3-A309-936F6A8CA8AA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664BA2C8-D8EF-41CA-B022-EA5E647CFE0A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1D5CCC3B-5E37-420B-A4B9-FEC44F47748F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0C8E5536-357D-458C-9362-7B774ED309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48996D23-3D57-4626-8279-2F735ECE1E01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F73ABDDB-5F3C-4D98-A1ED-3B69DE618A3F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AE604428-99E1-4728-AE8C-4DA84FD21901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053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7023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тем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B55368-67F1-4E7B-82C7-9FD0E40AD499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0">
              <a:extLst>
                <a:ext uri="{FF2B5EF4-FFF2-40B4-BE49-F238E27FC236}">
                  <a16:creationId xmlns:a16="http://schemas.microsoft.com/office/drawing/2014/main" id="{5E5963A5-A686-4194-BFC6-6FEE03C1B92B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2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20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76076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мное фото на весь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58153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E4CFD-CE26-47FA-935C-D7B831C89137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BB8F64FF-94B2-4758-A0FB-C1DF88F3126C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11AC2B36-1C06-4A22-9CE5-EAD75DFAB5D3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EE6B4B35-CBA4-4755-ABF3-AEA54B8AD896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87CA92A4-F430-4AC1-8FA2-56BC34B5B9D2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4">
              <a:extLst>
                <a:ext uri="{FF2B5EF4-FFF2-40B4-BE49-F238E27FC236}">
                  <a16:creationId xmlns:a16="http://schemas.microsoft.com/office/drawing/2014/main" id="{5E47BBDF-597B-4968-8273-504272939DDC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5">
              <a:extLst>
                <a:ext uri="{FF2B5EF4-FFF2-40B4-BE49-F238E27FC236}">
                  <a16:creationId xmlns:a16="http://schemas.microsoft.com/office/drawing/2014/main" id="{6315204F-04A0-4907-B933-517636AB66F4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16">
              <a:extLst>
                <a:ext uri="{FF2B5EF4-FFF2-40B4-BE49-F238E27FC236}">
                  <a16:creationId xmlns:a16="http://schemas.microsoft.com/office/drawing/2014/main" id="{AB20A238-7A9E-4770-8FD1-404C7CAF095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17">
              <a:extLst>
                <a:ext uri="{FF2B5EF4-FFF2-40B4-BE49-F238E27FC236}">
                  <a16:creationId xmlns:a16="http://schemas.microsoft.com/office/drawing/2014/main" id="{04369005-DE27-4F83-9FA6-B41DBE69B62E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18">
              <a:extLst>
                <a:ext uri="{FF2B5EF4-FFF2-40B4-BE49-F238E27FC236}">
                  <a16:creationId xmlns:a16="http://schemas.microsoft.com/office/drawing/2014/main" id="{3AD2AD5E-EA23-41B5-A8D8-27E6E9671A81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19">
              <a:extLst>
                <a:ext uri="{FF2B5EF4-FFF2-40B4-BE49-F238E27FC236}">
                  <a16:creationId xmlns:a16="http://schemas.microsoft.com/office/drawing/2014/main" id="{9F28F4A4-A07B-42F1-8409-DF6F43297EBB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0">
              <a:extLst>
                <a:ext uri="{FF2B5EF4-FFF2-40B4-BE49-F238E27FC236}">
                  <a16:creationId xmlns:a16="http://schemas.microsoft.com/office/drawing/2014/main" id="{B679A0F2-5AE1-4FF4-96A8-17DAA3105D6F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1">
              <a:extLst>
                <a:ext uri="{FF2B5EF4-FFF2-40B4-BE49-F238E27FC236}">
                  <a16:creationId xmlns:a16="http://schemas.microsoft.com/office/drawing/2014/main" id="{BA7F473C-8653-41E4-8530-CF6145CE1F6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2">
              <a:extLst>
                <a:ext uri="{FF2B5EF4-FFF2-40B4-BE49-F238E27FC236}">
                  <a16:creationId xmlns:a16="http://schemas.microsoft.com/office/drawing/2014/main" id="{C39C4957-4598-4713-9719-EBE4F41D7B27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3">
              <a:extLst>
                <a:ext uri="{FF2B5EF4-FFF2-40B4-BE49-F238E27FC236}">
                  <a16:creationId xmlns:a16="http://schemas.microsoft.com/office/drawing/2014/main" id="{7B6FE584-21AF-458C-884D-48A4C44F8090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4">
              <a:extLst>
                <a:ext uri="{FF2B5EF4-FFF2-40B4-BE49-F238E27FC236}">
                  <a16:creationId xmlns:a16="http://schemas.microsoft.com/office/drawing/2014/main" id="{217F7F3B-26C6-4FE0-B4E4-BCC6220C10C9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5">
              <a:extLst>
                <a:ext uri="{FF2B5EF4-FFF2-40B4-BE49-F238E27FC236}">
                  <a16:creationId xmlns:a16="http://schemas.microsoft.com/office/drawing/2014/main" id="{67F50AF4-9F93-43DE-965F-1A8F1ED97DC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26">
              <a:extLst>
                <a:ext uri="{FF2B5EF4-FFF2-40B4-BE49-F238E27FC236}">
                  <a16:creationId xmlns:a16="http://schemas.microsoft.com/office/drawing/2014/main" id="{BF334F25-C700-4EED-9367-D99369B79D6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27">
              <a:extLst>
                <a:ext uri="{FF2B5EF4-FFF2-40B4-BE49-F238E27FC236}">
                  <a16:creationId xmlns:a16="http://schemas.microsoft.com/office/drawing/2014/main" id="{0F8324ED-382F-480A-9E97-4B846FB7EFA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28">
              <a:extLst>
                <a:ext uri="{FF2B5EF4-FFF2-40B4-BE49-F238E27FC236}">
                  <a16:creationId xmlns:a16="http://schemas.microsoft.com/office/drawing/2014/main" id="{5DB20D7F-04CB-4B3A-B0BB-BF808412A4C5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29">
              <a:extLst>
                <a:ext uri="{FF2B5EF4-FFF2-40B4-BE49-F238E27FC236}">
                  <a16:creationId xmlns:a16="http://schemas.microsoft.com/office/drawing/2014/main" id="{5D76EE6C-3F0C-4650-91A3-9017773901FC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0">
              <a:extLst>
                <a:ext uri="{FF2B5EF4-FFF2-40B4-BE49-F238E27FC236}">
                  <a16:creationId xmlns:a16="http://schemas.microsoft.com/office/drawing/2014/main" id="{BD1DF8DA-A105-459E-B965-4FA6805D669F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1">
              <a:extLst>
                <a:ext uri="{FF2B5EF4-FFF2-40B4-BE49-F238E27FC236}">
                  <a16:creationId xmlns:a16="http://schemas.microsoft.com/office/drawing/2014/main" id="{F7C88962-EDC5-4CCE-94BC-904A7195B6D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2">
              <a:extLst>
                <a:ext uri="{FF2B5EF4-FFF2-40B4-BE49-F238E27FC236}">
                  <a16:creationId xmlns:a16="http://schemas.microsoft.com/office/drawing/2014/main" id="{E7F12CF0-7E57-4FF0-B0D2-40FA53EC93E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3">
              <a:extLst>
                <a:ext uri="{FF2B5EF4-FFF2-40B4-BE49-F238E27FC236}">
                  <a16:creationId xmlns:a16="http://schemas.microsoft.com/office/drawing/2014/main" id="{9B74B877-A0F2-4227-8CD9-EF834896CB07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4">
              <a:extLst>
                <a:ext uri="{FF2B5EF4-FFF2-40B4-BE49-F238E27FC236}">
                  <a16:creationId xmlns:a16="http://schemas.microsoft.com/office/drawing/2014/main" id="{BF527811-B781-46B8-9FEF-B1F29E846FA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5">
              <a:extLst>
                <a:ext uri="{FF2B5EF4-FFF2-40B4-BE49-F238E27FC236}">
                  <a16:creationId xmlns:a16="http://schemas.microsoft.com/office/drawing/2014/main" id="{3621878C-EB75-4013-B96A-63CB03016535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36">
              <a:extLst>
                <a:ext uri="{FF2B5EF4-FFF2-40B4-BE49-F238E27FC236}">
                  <a16:creationId xmlns:a16="http://schemas.microsoft.com/office/drawing/2014/main" id="{CDE4E03D-BF62-428F-90B9-DFCFC3D2FC6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37">
              <a:extLst>
                <a:ext uri="{FF2B5EF4-FFF2-40B4-BE49-F238E27FC236}">
                  <a16:creationId xmlns:a16="http://schemas.microsoft.com/office/drawing/2014/main" id="{0A4BB98F-A638-4960-8B3C-D6F3D8336CB1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38">
              <a:extLst>
                <a:ext uri="{FF2B5EF4-FFF2-40B4-BE49-F238E27FC236}">
                  <a16:creationId xmlns:a16="http://schemas.microsoft.com/office/drawing/2014/main" id="{24D8AD76-33BC-4F58-B318-3F076EFCA260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39">
              <a:extLst>
                <a:ext uri="{FF2B5EF4-FFF2-40B4-BE49-F238E27FC236}">
                  <a16:creationId xmlns:a16="http://schemas.microsoft.com/office/drawing/2014/main" id="{9A2E25BB-1D43-416E-8077-1F3445016196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0">
              <a:extLst>
                <a:ext uri="{FF2B5EF4-FFF2-40B4-BE49-F238E27FC236}">
                  <a16:creationId xmlns:a16="http://schemas.microsoft.com/office/drawing/2014/main" id="{69F9F6B5-D4CD-4EBD-80A8-790C0D5FCB1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1">
              <a:extLst>
                <a:ext uri="{FF2B5EF4-FFF2-40B4-BE49-F238E27FC236}">
                  <a16:creationId xmlns:a16="http://schemas.microsoft.com/office/drawing/2014/main" id="{F751F3C1-D993-41BC-BDD5-031A6AA2F22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2">
              <a:extLst>
                <a:ext uri="{FF2B5EF4-FFF2-40B4-BE49-F238E27FC236}">
                  <a16:creationId xmlns:a16="http://schemas.microsoft.com/office/drawing/2014/main" id="{4D0E26D1-29EB-4DC2-A05A-0B3F13BC1E85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3">
              <a:extLst>
                <a:ext uri="{FF2B5EF4-FFF2-40B4-BE49-F238E27FC236}">
                  <a16:creationId xmlns:a16="http://schemas.microsoft.com/office/drawing/2014/main" id="{F1EE3CD6-74AD-4E4E-86D8-995FCA97B522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4">
              <a:extLst>
                <a:ext uri="{FF2B5EF4-FFF2-40B4-BE49-F238E27FC236}">
                  <a16:creationId xmlns:a16="http://schemas.microsoft.com/office/drawing/2014/main" id="{DCAFCD07-040A-4131-B0D2-E9DF10AE2E4B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5">
              <a:extLst>
                <a:ext uri="{FF2B5EF4-FFF2-40B4-BE49-F238E27FC236}">
                  <a16:creationId xmlns:a16="http://schemas.microsoft.com/office/drawing/2014/main" id="{8BA572E8-1105-4C9A-B8E5-F94E954E3999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46">
              <a:extLst>
                <a:ext uri="{FF2B5EF4-FFF2-40B4-BE49-F238E27FC236}">
                  <a16:creationId xmlns:a16="http://schemas.microsoft.com/office/drawing/2014/main" id="{2F611290-D828-4128-8CB9-4AD43D305C39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47">
              <a:extLst>
                <a:ext uri="{FF2B5EF4-FFF2-40B4-BE49-F238E27FC236}">
                  <a16:creationId xmlns:a16="http://schemas.microsoft.com/office/drawing/2014/main" id="{118F0703-739D-4610-845F-818FCC79569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48">
              <a:extLst>
                <a:ext uri="{FF2B5EF4-FFF2-40B4-BE49-F238E27FC236}">
                  <a16:creationId xmlns:a16="http://schemas.microsoft.com/office/drawing/2014/main" id="{929064F4-0DF5-4B35-8C82-BAE3E5DCCE8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49">
              <a:extLst>
                <a:ext uri="{FF2B5EF4-FFF2-40B4-BE49-F238E27FC236}">
                  <a16:creationId xmlns:a16="http://schemas.microsoft.com/office/drawing/2014/main" id="{77F0CBBC-9BC2-43BC-9AD3-35E2BF25DD45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0">
              <a:extLst>
                <a:ext uri="{FF2B5EF4-FFF2-40B4-BE49-F238E27FC236}">
                  <a16:creationId xmlns:a16="http://schemas.microsoft.com/office/drawing/2014/main" id="{AD6E4EBE-1DAF-4339-9C52-84B14D051E7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1">
              <a:extLst>
                <a:ext uri="{FF2B5EF4-FFF2-40B4-BE49-F238E27FC236}">
                  <a16:creationId xmlns:a16="http://schemas.microsoft.com/office/drawing/2014/main" id="{43CDCEF2-FDB2-42B1-BFE5-CF9E7253285A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2">
              <a:extLst>
                <a:ext uri="{FF2B5EF4-FFF2-40B4-BE49-F238E27FC236}">
                  <a16:creationId xmlns:a16="http://schemas.microsoft.com/office/drawing/2014/main" id="{1DAB2644-9A9E-4303-8A5A-2A160093E303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3">
              <a:extLst>
                <a:ext uri="{FF2B5EF4-FFF2-40B4-BE49-F238E27FC236}">
                  <a16:creationId xmlns:a16="http://schemas.microsoft.com/office/drawing/2014/main" id="{8914ED1C-1243-46F3-BA8A-8FA58DD7141E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4">
              <a:extLst>
                <a:ext uri="{FF2B5EF4-FFF2-40B4-BE49-F238E27FC236}">
                  <a16:creationId xmlns:a16="http://schemas.microsoft.com/office/drawing/2014/main" id="{67338C55-D278-4E94-A5AD-282B7801564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5">
              <a:extLst>
                <a:ext uri="{FF2B5EF4-FFF2-40B4-BE49-F238E27FC236}">
                  <a16:creationId xmlns:a16="http://schemas.microsoft.com/office/drawing/2014/main" id="{6D996C3F-665B-4FDB-811C-006E6605396F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56">
              <a:extLst>
                <a:ext uri="{FF2B5EF4-FFF2-40B4-BE49-F238E27FC236}">
                  <a16:creationId xmlns:a16="http://schemas.microsoft.com/office/drawing/2014/main" id="{A69B7B80-61B5-404A-AF94-52E98EA0EAA0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57">
              <a:extLst>
                <a:ext uri="{FF2B5EF4-FFF2-40B4-BE49-F238E27FC236}">
                  <a16:creationId xmlns:a16="http://schemas.microsoft.com/office/drawing/2014/main" id="{41250B2C-8616-4280-8835-798A621AAE2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58">
              <a:extLst>
                <a:ext uri="{FF2B5EF4-FFF2-40B4-BE49-F238E27FC236}">
                  <a16:creationId xmlns:a16="http://schemas.microsoft.com/office/drawing/2014/main" id="{34D8A6CB-FD4C-4F79-8F3A-45519A224630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59">
              <a:extLst>
                <a:ext uri="{FF2B5EF4-FFF2-40B4-BE49-F238E27FC236}">
                  <a16:creationId xmlns:a16="http://schemas.microsoft.com/office/drawing/2014/main" id="{955EC555-9FCA-40EC-85D8-9B75261A851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0">
              <a:extLst>
                <a:ext uri="{FF2B5EF4-FFF2-40B4-BE49-F238E27FC236}">
                  <a16:creationId xmlns:a16="http://schemas.microsoft.com/office/drawing/2014/main" id="{1F8EA627-5B94-41B9-A024-96D65052A04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1">
              <a:extLst>
                <a:ext uri="{FF2B5EF4-FFF2-40B4-BE49-F238E27FC236}">
                  <a16:creationId xmlns:a16="http://schemas.microsoft.com/office/drawing/2014/main" id="{AEE559A4-133B-44AF-9D0F-2E589CE29099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2">
              <a:extLst>
                <a:ext uri="{FF2B5EF4-FFF2-40B4-BE49-F238E27FC236}">
                  <a16:creationId xmlns:a16="http://schemas.microsoft.com/office/drawing/2014/main" id="{DC5CCCEF-404B-4819-83F7-295C01C230B7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3">
              <a:extLst>
                <a:ext uri="{FF2B5EF4-FFF2-40B4-BE49-F238E27FC236}">
                  <a16:creationId xmlns:a16="http://schemas.microsoft.com/office/drawing/2014/main" id="{C3271A00-AAFE-48CD-8D4E-72771AFE220C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4">
              <a:extLst>
                <a:ext uri="{FF2B5EF4-FFF2-40B4-BE49-F238E27FC236}">
                  <a16:creationId xmlns:a16="http://schemas.microsoft.com/office/drawing/2014/main" id="{63389023-55BC-40E9-B861-A27E049F34B6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5">
              <a:extLst>
                <a:ext uri="{FF2B5EF4-FFF2-40B4-BE49-F238E27FC236}">
                  <a16:creationId xmlns:a16="http://schemas.microsoft.com/office/drawing/2014/main" id="{210BC6D8-215E-47C0-A797-23DC8EE5D161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66">
              <a:extLst>
                <a:ext uri="{FF2B5EF4-FFF2-40B4-BE49-F238E27FC236}">
                  <a16:creationId xmlns:a16="http://schemas.microsoft.com/office/drawing/2014/main" id="{6AF835B2-F415-4228-84FC-5AE642E7DE9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67">
              <a:extLst>
                <a:ext uri="{FF2B5EF4-FFF2-40B4-BE49-F238E27FC236}">
                  <a16:creationId xmlns:a16="http://schemas.microsoft.com/office/drawing/2014/main" id="{9967655A-2AB0-4D9F-99AB-689C8EEC3561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68">
              <a:extLst>
                <a:ext uri="{FF2B5EF4-FFF2-40B4-BE49-F238E27FC236}">
                  <a16:creationId xmlns:a16="http://schemas.microsoft.com/office/drawing/2014/main" id="{6FE04778-36BF-4788-8BF8-777726A5F7E5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69">
              <a:extLst>
                <a:ext uri="{FF2B5EF4-FFF2-40B4-BE49-F238E27FC236}">
                  <a16:creationId xmlns:a16="http://schemas.microsoft.com/office/drawing/2014/main" id="{75D67273-CC35-494E-BE90-08B4FA55B9AF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0">
              <a:extLst>
                <a:ext uri="{FF2B5EF4-FFF2-40B4-BE49-F238E27FC236}">
                  <a16:creationId xmlns:a16="http://schemas.microsoft.com/office/drawing/2014/main" id="{EBC2D9F0-01D9-4661-AF24-F4577649BD1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1">
              <a:extLst>
                <a:ext uri="{FF2B5EF4-FFF2-40B4-BE49-F238E27FC236}">
                  <a16:creationId xmlns:a16="http://schemas.microsoft.com/office/drawing/2014/main" id="{11945983-16B1-4903-A148-E1F0EB7F6E4C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2">
              <a:extLst>
                <a:ext uri="{FF2B5EF4-FFF2-40B4-BE49-F238E27FC236}">
                  <a16:creationId xmlns:a16="http://schemas.microsoft.com/office/drawing/2014/main" id="{38B24DC6-3DDC-4DC8-B1C4-302156F20041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3">
              <a:extLst>
                <a:ext uri="{FF2B5EF4-FFF2-40B4-BE49-F238E27FC236}">
                  <a16:creationId xmlns:a16="http://schemas.microsoft.com/office/drawing/2014/main" id="{286FC01E-7762-4060-A57A-E322166DAAF9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4">
              <a:extLst>
                <a:ext uri="{FF2B5EF4-FFF2-40B4-BE49-F238E27FC236}">
                  <a16:creationId xmlns:a16="http://schemas.microsoft.com/office/drawing/2014/main" id="{8BFF6037-159B-4A79-AA2B-82AB5AD9D0E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5">
              <a:extLst>
                <a:ext uri="{FF2B5EF4-FFF2-40B4-BE49-F238E27FC236}">
                  <a16:creationId xmlns:a16="http://schemas.microsoft.com/office/drawing/2014/main" id="{13356955-DF06-4B19-952B-AF3FD9BF5A65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76">
              <a:extLst>
                <a:ext uri="{FF2B5EF4-FFF2-40B4-BE49-F238E27FC236}">
                  <a16:creationId xmlns:a16="http://schemas.microsoft.com/office/drawing/2014/main" id="{8F171EF4-EE0A-4E10-BD9A-BF0C769BC81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77">
              <a:extLst>
                <a:ext uri="{FF2B5EF4-FFF2-40B4-BE49-F238E27FC236}">
                  <a16:creationId xmlns:a16="http://schemas.microsoft.com/office/drawing/2014/main" id="{911C421D-80E1-4802-A210-49B7E06A931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78">
              <a:extLst>
                <a:ext uri="{FF2B5EF4-FFF2-40B4-BE49-F238E27FC236}">
                  <a16:creationId xmlns:a16="http://schemas.microsoft.com/office/drawing/2014/main" id="{79696B9E-097F-4AAA-8387-998F30FEDF86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79">
              <a:extLst>
                <a:ext uri="{FF2B5EF4-FFF2-40B4-BE49-F238E27FC236}">
                  <a16:creationId xmlns:a16="http://schemas.microsoft.com/office/drawing/2014/main" id="{3F8AFE0E-76EE-43A0-AF0C-783E5735BA0D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0">
              <a:extLst>
                <a:ext uri="{FF2B5EF4-FFF2-40B4-BE49-F238E27FC236}">
                  <a16:creationId xmlns:a16="http://schemas.microsoft.com/office/drawing/2014/main" id="{6F407051-B79B-4D0A-81B0-72BF25C850F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1">
              <a:extLst>
                <a:ext uri="{FF2B5EF4-FFF2-40B4-BE49-F238E27FC236}">
                  <a16:creationId xmlns:a16="http://schemas.microsoft.com/office/drawing/2014/main" id="{8F9D08AC-95D8-47FA-8F62-EC3BBC8CC2B9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2">
              <a:extLst>
                <a:ext uri="{FF2B5EF4-FFF2-40B4-BE49-F238E27FC236}">
                  <a16:creationId xmlns:a16="http://schemas.microsoft.com/office/drawing/2014/main" id="{C5C893E0-A571-4C0C-A1FB-8B2DDA375F53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3">
              <a:extLst>
                <a:ext uri="{FF2B5EF4-FFF2-40B4-BE49-F238E27FC236}">
                  <a16:creationId xmlns:a16="http://schemas.microsoft.com/office/drawing/2014/main" id="{15FFF942-171E-4956-B259-BCB364813005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4">
              <a:extLst>
                <a:ext uri="{FF2B5EF4-FFF2-40B4-BE49-F238E27FC236}">
                  <a16:creationId xmlns:a16="http://schemas.microsoft.com/office/drawing/2014/main" id="{4436C63F-62EA-42AF-AAD7-6C3BF03E7AEB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5">
              <a:extLst>
                <a:ext uri="{FF2B5EF4-FFF2-40B4-BE49-F238E27FC236}">
                  <a16:creationId xmlns:a16="http://schemas.microsoft.com/office/drawing/2014/main" id="{0C1E7F4E-9042-4139-95E5-FF34D1D67CA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86">
              <a:extLst>
                <a:ext uri="{FF2B5EF4-FFF2-40B4-BE49-F238E27FC236}">
                  <a16:creationId xmlns:a16="http://schemas.microsoft.com/office/drawing/2014/main" id="{A7989444-E76C-4428-9F6C-6EA33B6C5823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7">
              <a:extLst>
                <a:ext uri="{FF2B5EF4-FFF2-40B4-BE49-F238E27FC236}">
                  <a16:creationId xmlns:a16="http://schemas.microsoft.com/office/drawing/2014/main" id="{088FD53E-474D-4CE0-8D00-C5D3C5E50AD4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88">
              <a:extLst>
                <a:ext uri="{FF2B5EF4-FFF2-40B4-BE49-F238E27FC236}">
                  <a16:creationId xmlns:a16="http://schemas.microsoft.com/office/drawing/2014/main" id="{D48B37BE-D0CF-4C25-AE8E-91D458B42006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89">
              <a:extLst>
                <a:ext uri="{FF2B5EF4-FFF2-40B4-BE49-F238E27FC236}">
                  <a16:creationId xmlns:a16="http://schemas.microsoft.com/office/drawing/2014/main" id="{F21FF948-37B3-4623-B173-0F8079E0BB58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0">
              <a:extLst>
                <a:ext uri="{FF2B5EF4-FFF2-40B4-BE49-F238E27FC236}">
                  <a16:creationId xmlns:a16="http://schemas.microsoft.com/office/drawing/2014/main" id="{BD0F5A24-7D34-4B6F-99C9-0AAF3387EDEE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1">
              <a:extLst>
                <a:ext uri="{FF2B5EF4-FFF2-40B4-BE49-F238E27FC236}">
                  <a16:creationId xmlns:a16="http://schemas.microsoft.com/office/drawing/2014/main" id="{5103FFF0-851A-4A8D-A4F1-84EB14109D47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2">
              <a:extLst>
                <a:ext uri="{FF2B5EF4-FFF2-40B4-BE49-F238E27FC236}">
                  <a16:creationId xmlns:a16="http://schemas.microsoft.com/office/drawing/2014/main" id="{034EDBD1-D5B8-476D-BF24-459A2EC018D0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3">
              <a:extLst>
                <a:ext uri="{FF2B5EF4-FFF2-40B4-BE49-F238E27FC236}">
                  <a16:creationId xmlns:a16="http://schemas.microsoft.com/office/drawing/2014/main" id="{0CAD6C06-DD0C-4C84-A482-10223C3FC64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4">
              <a:extLst>
                <a:ext uri="{FF2B5EF4-FFF2-40B4-BE49-F238E27FC236}">
                  <a16:creationId xmlns:a16="http://schemas.microsoft.com/office/drawing/2014/main" id="{C3FFF8E3-89DA-474A-B793-CC9E5294412C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5">
              <a:extLst>
                <a:ext uri="{FF2B5EF4-FFF2-40B4-BE49-F238E27FC236}">
                  <a16:creationId xmlns:a16="http://schemas.microsoft.com/office/drawing/2014/main" id="{22EA881B-8F2E-4FBB-B823-FB0FE1ABD1B5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96">
              <a:extLst>
                <a:ext uri="{FF2B5EF4-FFF2-40B4-BE49-F238E27FC236}">
                  <a16:creationId xmlns:a16="http://schemas.microsoft.com/office/drawing/2014/main" id="{6E8FD2F0-5478-4E1E-B3D2-92A9DB17E0FD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97">
              <a:extLst>
                <a:ext uri="{FF2B5EF4-FFF2-40B4-BE49-F238E27FC236}">
                  <a16:creationId xmlns:a16="http://schemas.microsoft.com/office/drawing/2014/main" id="{76866777-F0B2-4575-81DD-DEBAF6142E98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8">
              <a:extLst>
                <a:ext uri="{FF2B5EF4-FFF2-40B4-BE49-F238E27FC236}">
                  <a16:creationId xmlns:a16="http://schemas.microsoft.com/office/drawing/2014/main" id="{8CCFAF6A-1EC8-45DA-ACE9-13173D81A2CC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9">
              <a:extLst>
                <a:ext uri="{FF2B5EF4-FFF2-40B4-BE49-F238E27FC236}">
                  <a16:creationId xmlns:a16="http://schemas.microsoft.com/office/drawing/2014/main" id="{48016CE5-E7FC-4B26-8D35-80F425AFEA3D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0">
              <a:extLst>
                <a:ext uri="{FF2B5EF4-FFF2-40B4-BE49-F238E27FC236}">
                  <a16:creationId xmlns:a16="http://schemas.microsoft.com/office/drawing/2014/main" id="{0F7E059F-97E8-4279-BF90-557E750EB6B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1">
              <a:extLst>
                <a:ext uri="{FF2B5EF4-FFF2-40B4-BE49-F238E27FC236}">
                  <a16:creationId xmlns:a16="http://schemas.microsoft.com/office/drawing/2014/main" id="{9A7C045A-424E-4970-908B-819674E45EFD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2">
              <a:extLst>
                <a:ext uri="{FF2B5EF4-FFF2-40B4-BE49-F238E27FC236}">
                  <a16:creationId xmlns:a16="http://schemas.microsoft.com/office/drawing/2014/main" id="{351E9331-7F21-4648-80FC-DADCA52B6ED6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3">
              <a:extLst>
                <a:ext uri="{FF2B5EF4-FFF2-40B4-BE49-F238E27FC236}">
                  <a16:creationId xmlns:a16="http://schemas.microsoft.com/office/drawing/2014/main" id="{EBB22234-7F56-47B8-B360-2DD15921FAE4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4">
              <a:extLst>
                <a:ext uri="{FF2B5EF4-FFF2-40B4-BE49-F238E27FC236}">
                  <a16:creationId xmlns:a16="http://schemas.microsoft.com/office/drawing/2014/main" id="{2B6C9C5F-D19D-4CB4-89DD-EB8B6CA7449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05">
              <a:extLst>
                <a:ext uri="{FF2B5EF4-FFF2-40B4-BE49-F238E27FC236}">
                  <a16:creationId xmlns:a16="http://schemas.microsoft.com/office/drawing/2014/main" id="{24CEFFE8-86A2-4052-91FC-2DB755996904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06">
              <a:extLst>
                <a:ext uri="{FF2B5EF4-FFF2-40B4-BE49-F238E27FC236}">
                  <a16:creationId xmlns:a16="http://schemas.microsoft.com/office/drawing/2014/main" id="{524E6575-576C-42BA-B891-A822B585DE9C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07">
              <a:extLst>
                <a:ext uri="{FF2B5EF4-FFF2-40B4-BE49-F238E27FC236}">
                  <a16:creationId xmlns:a16="http://schemas.microsoft.com/office/drawing/2014/main" id="{F67223E8-1D43-41FA-BADB-77020278DD0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08">
              <a:extLst>
                <a:ext uri="{FF2B5EF4-FFF2-40B4-BE49-F238E27FC236}">
                  <a16:creationId xmlns:a16="http://schemas.microsoft.com/office/drawing/2014/main" id="{7A35FDDE-D864-4783-880A-EAF42DF06043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1">
              <a:extLst>
                <a:ext uri="{FF2B5EF4-FFF2-40B4-BE49-F238E27FC236}">
                  <a16:creationId xmlns:a16="http://schemas.microsoft.com/office/drawing/2014/main" id="{ACFA7597-C9F2-44EC-B9B9-8570C433F484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2">
              <a:extLst>
                <a:ext uri="{FF2B5EF4-FFF2-40B4-BE49-F238E27FC236}">
                  <a16:creationId xmlns:a16="http://schemas.microsoft.com/office/drawing/2014/main" id="{B386C5A8-A3D1-4088-80CB-5F69D5B726B4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3">
              <a:extLst>
                <a:ext uri="{FF2B5EF4-FFF2-40B4-BE49-F238E27FC236}">
                  <a16:creationId xmlns:a16="http://schemas.microsoft.com/office/drawing/2014/main" id="{DA19B65E-1E3E-4B28-A9F1-DCD02C75C4A3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4">
              <a:extLst>
                <a:ext uri="{FF2B5EF4-FFF2-40B4-BE49-F238E27FC236}">
                  <a16:creationId xmlns:a16="http://schemas.microsoft.com/office/drawing/2014/main" id="{51CBF2EB-DB19-4AC5-84C0-FCDD2F02072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5">
              <a:extLst>
                <a:ext uri="{FF2B5EF4-FFF2-40B4-BE49-F238E27FC236}">
                  <a16:creationId xmlns:a16="http://schemas.microsoft.com/office/drawing/2014/main" id="{BF4FF8BD-2C34-47E7-9841-B2F90A8B088D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6">
              <a:extLst>
                <a:ext uri="{FF2B5EF4-FFF2-40B4-BE49-F238E27FC236}">
                  <a16:creationId xmlns:a16="http://schemas.microsoft.com/office/drawing/2014/main" id="{2E4EEE8C-76C6-459A-B545-09F931B9D57D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7">
              <a:extLst>
                <a:ext uri="{FF2B5EF4-FFF2-40B4-BE49-F238E27FC236}">
                  <a16:creationId xmlns:a16="http://schemas.microsoft.com/office/drawing/2014/main" id="{219CB7C7-11C1-4F31-9696-B095729EEC51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18">
              <a:extLst>
                <a:ext uri="{FF2B5EF4-FFF2-40B4-BE49-F238E27FC236}">
                  <a16:creationId xmlns:a16="http://schemas.microsoft.com/office/drawing/2014/main" id="{7CD10719-C429-433B-800A-D4DB64BEFFE0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19">
              <a:extLst>
                <a:ext uri="{FF2B5EF4-FFF2-40B4-BE49-F238E27FC236}">
                  <a16:creationId xmlns:a16="http://schemas.microsoft.com/office/drawing/2014/main" id="{EAB4E4F8-8B23-46AD-8DA7-7511B20D55E8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3">
              <a:extLst>
                <a:ext uri="{FF2B5EF4-FFF2-40B4-BE49-F238E27FC236}">
                  <a16:creationId xmlns:a16="http://schemas.microsoft.com/office/drawing/2014/main" id="{8CBBAA21-D8FC-45AC-816C-E5518211CFC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4">
              <a:extLst>
                <a:ext uri="{FF2B5EF4-FFF2-40B4-BE49-F238E27FC236}">
                  <a16:creationId xmlns:a16="http://schemas.microsoft.com/office/drawing/2014/main" id="{6012CA93-2C22-4991-B511-792BD337A1AB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5">
              <a:extLst>
                <a:ext uri="{FF2B5EF4-FFF2-40B4-BE49-F238E27FC236}">
                  <a16:creationId xmlns:a16="http://schemas.microsoft.com/office/drawing/2014/main" id="{1155EE8A-4ACB-4D71-9CFA-D935931AA2F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6">
              <a:extLst>
                <a:ext uri="{FF2B5EF4-FFF2-40B4-BE49-F238E27FC236}">
                  <a16:creationId xmlns:a16="http://schemas.microsoft.com/office/drawing/2014/main" id="{C7EC6798-5C6D-49EA-AC8C-658CC5FDCDB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7">
              <a:extLst>
                <a:ext uri="{FF2B5EF4-FFF2-40B4-BE49-F238E27FC236}">
                  <a16:creationId xmlns:a16="http://schemas.microsoft.com/office/drawing/2014/main" id="{3E608FE7-D6EC-4F99-9972-DBC96EA67909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8">
              <a:extLst>
                <a:ext uri="{FF2B5EF4-FFF2-40B4-BE49-F238E27FC236}">
                  <a16:creationId xmlns:a16="http://schemas.microsoft.com/office/drawing/2014/main" id="{240A9CC0-0459-4028-BAA7-A3F87B7F9090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9">
              <a:extLst>
                <a:ext uri="{FF2B5EF4-FFF2-40B4-BE49-F238E27FC236}">
                  <a16:creationId xmlns:a16="http://schemas.microsoft.com/office/drawing/2014/main" id="{980D5076-46BF-4BEA-AB0B-9DBFFAC8726B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0">
              <a:extLst>
                <a:ext uri="{FF2B5EF4-FFF2-40B4-BE49-F238E27FC236}">
                  <a16:creationId xmlns:a16="http://schemas.microsoft.com/office/drawing/2014/main" id="{4E3B1166-5022-4D51-8B44-B1B9151A2D67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5">
              <a:extLst>
                <a:ext uri="{FF2B5EF4-FFF2-40B4-BE49-F238E27FC236}">
                  <a16:creationId xmlns:a16="http://schemas.microsoft.com/office/drawing/2014/main" id="{27EEE9D6-B3DC-48BB-9FB9-D45C114E549D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6">
              <a:extLst>
                <a:ext uri="{FF2B5EF4-FFF2-40B4-BE49-F238E27FC236}">
                  <a16:creationId xmlns:a16="http://schemas.microsoft.com/office/drawing/2014/main" id="{07E17885-ECEE-460F-A69F-27CB901960ED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7">
              <a:extLst>
                <a:ext uri="{FF2B5EF4-FFF2-40B4-BE49-F238E27FC236}">
                  <a16:creationId xmlns:a16="http://schemas.microsoft.com/office/drawing/2014/main" id="{A5C11772-F563-4F09-B5CC-683C47060E1F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8">
              <a:extLst>
                <a:ext uri="{FF2B5EF4-FFF2-40B4-BE49-F238E27FC236}">
                  <a16:creationId xmlns:a16="http://schemas.microsoft.com/office/drawing/2014/main" id="{A386DEDF-71D3-4D20-886A-E9480074D356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9">
              <a:extLst>
                <a:ext uri="{FF2B5EF4-FFF2-40B4-BE49-F238E27FC236}">
                  <a16:creationId xmlns:a16="http://schemas.microsoft.com/office/drawing/2014/main" id="{2C93C6F7-DC65-4FC9-8622-14B35C94CA8E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40">
              <a:extLst>
                <a:ext uri="{FF2B5EF4-FFF2-40B4-BE49-F238E27FC236}">
                  <a16:creationId xmlns:a16="http://schemas.microsoft.com/office/drawing/2014/main" id="{5161AC7F-D73E-43FE-BE04-3712815E3EA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8">
              <a:extLst>
                <a:ext uri="{FF2B5EF4-FFF2-40B4-BE49-F238E27FC236}">
                  <a16:creationId xmlns:a16="http://schemas.microsoft.com/office/drawing/2014/main" id="{5102E3C1-54B8-4E87-A8BB-BB07F5C34A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9">
              <a:extLst>
                <a:ext uri="{FF2B5EF4-FFF2-40B4-BE49-F238E27FC236}">
                  <a16:creationId xmlns:a16="http://schemas.microsoft.com/office/drawing/2014/main" id="{E9C3E893-D924-4E77-84D3-83ADB4347169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50">
              <a:extLst>
                <a:ext uri="{FF2B5EF4-FFF2-40B4-BE49-F238E27FC236}">
                  <a16:creationId xmlns:a16="http://schemas.microsoft.com/office/drawing/2014/main" id="{CDE5677F-2DDE-4D58-9478-27DC7912736B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60">
              <a:extLst>
                <a:ext uri="{FF2B5EF4-FFF2-40B4-BE49-F238E27FC236}">
                  <a16:creationId xmlns:a16="http://schemas.microsoft.com/office/drawing/2014/main" id="{ABAA4AC1-32D5-47FF-8B8B-CDC702D35254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323932"/>
            <a:ext cx="10515600" cy="1218795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CD75DA9-D633-F747-83CB-75F3B7891E5B}"/>
              </a:ext>
            </a:extLst>
          </p:cNvPr>
          <p:cNvGrpSpPr/>
          <p:nvPr userDrawn="1"/>
        </p:nvGrpSpPr>
        <p:grpSpPr>
          <a:xfrm>
            <a:off x="550863" y="4757641"/>
            <a:ext cx="6916737" cy="0"/>
            <a:chOff x="550863" y="4184069"/>
            <a:chExt cx="6916737" cy="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5834EA2-CF8A-1345-80C0-2597F07889B0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184069"/>
              <a:ext cx="691673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68FC01B-5DE7-1B4D-BDFE-4202A7472868}"/>
                </a:ext>
              </a:extLst>
            </p:cNvPr>
            <p:cNvCxnSpPr/>
            <p:nvPr/>
          </p:nvCxnSpPr>
          <p:spPr>
            <a:xfrm>
              <a:off x="550863" y="4184069"/>
              <a:ext cx="765319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B0074FBF-E090-5148-9A8C-0575CC678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950165"/>
            <a:ext cx="10515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bg1">
                    <a:alpha val="60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31826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8F32-0856-834B-8565-7E15F7D25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3" y="3337259"/>
            <a:ext cx="10515600" cy="664797"/>
          </a:xfrm>
        </p:spPr>
        <p:txBody>
          <a:bodyPr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6B1D0A-F65F-6B46-A8EE-1E5E3EAAC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99" y="1187784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1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ХХ</a:t>
            </a:r>
          </a:p>
        </p:txBody>
      </p: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8852AF47-7039-4089-B163-E095AF28CB49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592" name="Полилиния 10">
              <a:extLst>
                <a:ext uri="{FF2B5EF4-FFF2-40B4-BE49-F238E27FC236}">
                  <a16:creationId xmlns:a16="http://schemas.microsoft.com/office/drawing/2014/main" id="{FC9A39EE-E419-4CE7-B76A-9A04A927F05B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3" name="Полилиния 11">
              <a:extLst>
                <a:ext uri="{FF2B5EF4-FFF2-40B4-BE49-F238E27FC236}">
                  <a16:creationId xmlns:a16="http://schemas.microsoft.com/office/drawing/2014/main" id="{7D18FB13-4914-408E-A6D5-8EC60B9D41F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4" name="Полилиния 12">
              <a:extLst>
                <a:ext uri="{FF2B5EF4-FFF2-40B4-BE49-F238E27FC236}">
                  <a16:creationId xmlns:a16="http://schemas.microsoft.com/office/drawing/2014/main" id="{710AF46B-4DD4-4012-8F10-5B74FE53CD64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5" name="Полилиния 13">
              <a:extLst>
                <a:ext uri="{FF2B5EF4-FFF2-40B4-BE49-F238E27FC236}">
                  <a16:creationId xmlns:a16="http://schemas.microsoft.com/office/drawing/2014/main" id="{E8FEA54F-6165-4359-B152-9D7049E6C6DB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6" name="Полилиния 14">
              <a:extLst>
                <a:ext uri="{FF2B5EF4-FFF2-40B4-BE49-F238E27FC236}">
                  <a16:creationId xmlns:a16="http://schemas.microsoft.com/office/drawing/2014/main" id="{0A88DB71-658F-4AD9-9EC3-C05F46AB4CB1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7" name="Полилиния 15">
              <a:extLst>
                <a:ext uri="{FF2B5EF4-FFF2-40B4-BE49-F238E27FC236}">
                  <a16:creationId xmlns:a16="http://schemas.microsoft.com/office/drawing/2014/main" id="{E2190123-1946-44F8-B51C-146FCF95180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8" name="Полилиния 16">
              <a:extLst>
                <a:ext uri="{FF2B5EF4-FFF2-40B4-BE49-F238E27FC236}">
                  <a16:creationId xmlns:a16="http://schemas.microsoft.com/office/drawing/2014/main" id="{9A3D9964-C053-4506-88AE-F214E6FE6BB0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9" name="Полилиния 17">
              <a:extLst>
                <a:ext uri="{FF2B5EF4-FFF2-40B4-BE49-F238E27FC236}">
                  <a16:creationId xmlns:a16="http://schemas.microsoft.com/office/drawing/2014/main" id="{5669CB15-3502-4E3F-889E-8653DC45B4EB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0" name="Полилиния 18">
              <a:extLst>
                <a:ext uri="{FF2B5EF4-FFF2-40B4-BE49-F238E27FC236}">
                  <a16:creationId xmlns:a16="http://schemas.microsoft.com/office/drawing/2014/main" id="{1483C613-2F93-40AB-8515-FE56C05DAB73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1" name="Полилиния 19">
              <a:extLst>
                <a:ext uri="{FF2B5EF4-FFF2-40B4-BE49-F238E27FC236}">
                  <a16:creationId xmlns:a16="http://schemas.microsoft.com/office/drawing/2014/main" id="{3E89B5A9-3929-4865-A720-1942BC61AD57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2" name="Полилиния 20">
              <a:extLst>
                <a:ext uri="{FF2B5EF4-FFF2-40B4-BE49-F238E27FC236}">
                  <a16:creationId xmlns:a16="http://schemas.microsoft.com/office/drawing/2014/main" id="{D1AD2816-5F04-485B-8268-6D24A1A02D5D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3" name="Полилиния 21">
              <a:extLst>
                <a:ext uri="{FF2B5EF4-FFF2-40B4-BE49-F238E27FC236}">
                  <a16:creationId xmlns:a16="http://schemas.microsoft.com/office/drawing/2014/main" id="{815446D3-FEF2-4B91-A181-E6D171A3585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4" name="Полилиния 22">
              <a:extLst>
                <a:ext uri="{FF2B5EF4-FFF2-40B4-BE49-F238E27FC236}">
                  <a16:creationId xmlns:a16="http://schemas.microsoft.com/office/drawing/2014/main" id="{C72A9004-42BA-486E-9BA1-707D66254552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5" name="Полилиния 23">
              <a:extLst>
                <a:ext uri="{FF2B5EF4-FFF2-40B4-BE49-F238E27FC236}">
                  <a16:creationId xmlns:a16="http://schemas.microsoft.com/office/drawing/2014/main" id="{2CB2347C-FBF5-474F-896E-47B941028D9A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6" name="Полилиния 24">
              <a:extLst>
                <a:ext uri="{FF2B5EF4-FFF2-40B4-BE49-F238E27FC236}">
                  <a16:creationId xmlns:a16="http://schemas.microsoft.com/office/drawing/2014/main" id="{61430681-9337-4715-8243-562A144BAB4D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7" name="Полилиния 25">
              <a:extLst>
                <a:ext uri="{FF2B5EF4-FFF2-40B4-BE49-F238E27FC236}">
                  <a16:creationId xmlns:a16="http://schemas.microsoft.com/office/drawing/2014/main" id="{F1178B09-985A-4935-89CC-715FEB72E90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8" name="Полилиния 26">
              <a:extLst>
                <a:ext uri="{FF2B5EF4-FFF2-40B4-BE49-F238E27FC236}">
                  <a16:creationId xmlns:a16="http://schemas.microsoft.com/office/drawing/2014/main" id="{CD6B8E87-1C0E-42B1-94F0-832EB03C15C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9" name="Полилиния 27">
              <a:extLst>
                <a:ext uri="{FF2B5EF4-FFF2-40B4-BE49-F238E27FC236}">
                  <a16:creationId xmlns:a16="http://schemas.microsoft.com/office/drawing/2014/main" id="{BF0DE319-6B94-43FA-A3D7-C7799420AA77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 28">
              <a:extLst>
                <a:ext uri="{FF2B5EF4-FFF2-40B4-BE49-F238E27FC236}">
                  <a16:creationId xmlns:a16="http://schemas.microsoft.com/office/drawing/2014/main" id="{25728D1A-8F2D-4048-918C-580C99BB9AF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1" name="Полилиния 29">
              <a:extLst>
                <a:ext uri="{FF2B5EF4-FFF2-40B4-BE49-F238E27FC236}">
                  <a16:creationId xmlns:a16="http://schemas.microsoft.com/office/drawing/2014/main" id="{045BA2C8-1366-455C-959E-9B5ECEF6B9C4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 30">
              <a:extLst>
                <a:ext uri="{FF2B5EF4-FFF2-40B4-BE49-F238E27FC236}">
                  <a16:creationId xmlns:a16="http://schemas.microsoft.com/office/drawing/2014/main" id="{69D53C21-8F93-4FC4-91B9-BEACEA40D8D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 31">
              <a:extLst>
                <a:ext uri="{FF2B5EF4-FFF2-40B4-BE49-F238E27FC236}">
                  <a16:creationId xmlns:a16="http://schemas.microsoft.com/office/drawing/2014/main" id="{4C43849F-43F3-49F3-B480-D4A4582C3FCE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 32">
              <a:extLst>
                <a:ext uri="{FF2B5EF4-FFF2-40B4-BE49-F238E27FC236}">
                  <a16:creationId xmlns:a16="http://schemas.microsoft.com/office/drawing/2014/main" id="{7A206DDD-6CD9-499D-8D84-972A5D7FC991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5" name="Полилиния 33">
              <a:extLst>
                <a:ext uri="{FF2B5EF4-FFF2-40B4-BE49-F238E27FC236}">
                  <a16:creationId xmlns:a16="http://schemas.microsoft.com/office/drawing/2014/main" id="{0E56B0E2-BDAB-4084-91C1-6C1873BD2633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6" name="Полилиния 34">
              <a:extLst>
                <a:ext uri="{FF2B5EF4-FFF2-40B4-BE49-F238E27FC236}">
                  <a16:creationId xmlns:a16="http://schemas.microsoft.com/office/drawing/2014/main" id="{5F9EAF25-5DB1-47C5-8C54-2FB5DEE3755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 35">
              <a:extLst>
                <a:ext uri="{FF2B5EF4-FFF2-40B4-BE49-F238E27FC236}">
                  <a16:creationId xmlns:a16="http://schemas.microsoft.com/office/drawing/2014/main" id="{B0C6DEA0-FF25-4344-8AC9-F300880FEED9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 36">
              <a:extLst>
                <a:ext uri="{FF2B5EF4-FFF2-40B4-BE49-F238E27FC236}">
                  <a16:creationId xmlns:a16="http://schemas.microsoft.com/office/drawing/2014/main" id="{63C20B83-931C-4667-A7AC-4BD472C83242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9" name="Полилиния 37">
              <a:extLst>
                <a:ext uri="{FF2B5EF4-FFF2-40B4-BE49-F238E27FC236}">
                  <a16:creationId xmlns:a16="http://schemas.microsoft.com/office/drawing/2014/main" id="{8E4B32EF-EDD8-4183-8538-23672B3DC128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0" name="Полилиния 38">
              <a:extLst>
                <a:ext uri="{FF2B5EF4-FFF2-40B4-BE49-F238E27FC236}">
                  <a16:creationId xmlns:a16="http://schemas.microsoft.com/office/drawing/2014/main" id="{F4E21BA6-6086-4D9A-B7CE-D54D27714291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 39">
              <a:extLst>
                <a:ext uri="{FF2B5EF4-FFF2-40B4-BE49-F238E27FC236}">
                  <a16:creationId xmlns:a16="http://schemas.microsoft.com/office/drawing/2014/main" id="{4CF220A6-730E-4600-9DBE-7BB88B2AE5AE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2" name="Полилиния 40">
              <a:extLst>
                <a:ext uri="{FF2B5EF4-FFF2-40B4-BE49-F238E27FC236}">
                  <a16:creationId xmlns:a16="http://schemas.microsoft.com/office/drawing/2014/main" id="{15725191-EB13-443F-8A76-D8BD67607874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3" name="Полилиния 41">
              <a:extLst>
                <a:ext uri="{FF2B5EF4-FFF2-40B4-BE49-F238E27FC236}">
                  <a16:creationId xmlns:a16="http://schemas.microsoft.com/office/drawing/2014/main" id="{CCCDA893-6782-46FA-A21C-5EBAE7A03BEF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4" name="Полилиния 42">
              <a:extLst>
                <a:ext uri="{FF2B5EF4-FFF2-40B4-BE49-F238E27FC236}">
                  <a16:creationId xmlns:a16="http://schemas.microsoft.com/office/drawing/2014/main" id="{A392E137-BBB3-4318-8496-6E1F67B8073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5" name="Полилиния 43">
              <a:extLst>
                <a:ext uri="{FF2B5EF4-FFF2-40B4-BE49-F238E27FC236}">
                  <a16:creationId xmlns:a16="http://schemas.microsoft.com/office/drawing/2014/main" id="{F51234B0-636F-4D7B-AD62-99CB637F70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6" name="Полилиния 44">
              <a:extLst>
                <a:ext uri="{FF2B5EF4-FFF2-40B4-BE49-F238E27FC236}">
                  <a16:creationId xmlns:a16="http://schemas.microsoft.com/office/drawing/2014/main" id="{DF043EFA-4F06-4F6A-A75D-E756BD71F28F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 45">
              <a:extLst>
                <a:ext uri="{FF2B5EF4-FFF2-40B4-BE49-F238E27FC236}">
                  <a16:creationId xmlns:a16="http://schemas.microsoft.com/office/drawing/2014/main" id="{59AC8D38-0F1E-4EA0-AE7C-B574D6597562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 46">
              <a:extLst>
                <a:ext uri="{FF2B5EF4-FFF2-40B4-BE49-F238E27FC236}">
                  <a16:creationId xmlns:a16="http://schemas.microsoft.com/office/drawing/2014/main" id="{E7828A90-4901-4202-B6CA-469B18C31E8B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 47">
              <a:extLst>
                <a:ext uri="{FF2B5EF4-FFF2-40B4-BE49-F238E27FC236}">
                  <a16:creationId xmlns:a16="http://schemas.microsoft.com/office/drawing/2014/main" id="{AC183874-20D5-4DBF-982E-6614F1BC410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 48">
              <a:extLst>
                <a:ext uri="{FF2B5EF4-FFF2-40B4-BE49-F238E27FC236}">
                  <a16:creationId xmlns:a16="http://schemas.microsoft.com/office/drawing/2014/main" id="{826B6159-0747-4097-A9FB-2CB623D1B50B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1" name="Полилиния 49">
              <a:extLst>
                <a:ext uri="{FF2B5EF4-FFF2-40B4-BE49-F238E27FC236}">
                  <a16:creationId xmlns:a16="http://schemas.microsoft.com/office/drawing/2014/main" id="{D9E905B3-041D-4DA4-845A-1E7BC6F38B4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2" name="Полилиния 50">
              <a:extLst>
                <a:ext uri="{FF2B5EF4-FFF2-40B4-BE49-F238E27FC236}">
                  <a16:creationId xmlns:a16="http://schemas.microsoft.com/office/drawing/2014/main" id="{ED7327EB-2CAF-49C0-A541-DE3F5600F42A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3" name="Полилиния 51">
              <a:extLst>
                <a:ext uri="{FF2B5EF4-FFF2-40B4-BE49-F238E27FC236}">
                  <a16:creationId xmlns:a16="http://schemas.microsoft.com/office/drawing/2014/main" id="{FA960B80-C1F6-4191-8985-11C735808A15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4" name="Полилиния 52">
              <a:extLst>
                <a:ext uri="{FF2B5EF4-FFF2-40B4-BE49-F238E27FC236}">
                  <a16:creationId xmlns:a16="http://schemas.microsoft.com/office/drawing/2014/main" id="{A36F9CA8-1C0B-4EC6-A5A5-14587D51AF2B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5" name="Полилиния 53">
              <a:extLst>
                <a:ext uri="{FF2B5EF4-FFF2-40B4-BE49-F238E27FC236}">
                  <a16:creationId xmlns:a16="http://schemas.microsoft.com/office/drawing/2014/main" id="{2A8D9BA5-2C59-4441-B6A4-9151382608D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6" name="Полилиния 54">
              <a:extLst>
                <a:ext uri="{FF2B5EF4-FFF2-40B4-BE49-F238E27FC236}">
                  <a16:creationId xmlns:a16="http://schemas.microsoft.com/office/drawing/2014/main" id="{EF8BF5BA-F39A-4F3C-8D7A-CD187B88EC18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7" name="Полилиния 55">
              <a:extLst>
                <a:ext uri="{FF2B5EF4-FFF2-40B4-BE49-F238E27FC236}">
                  <a16:creationId xmlns:a16="http://schemas.microsoft.com/office/drawing/2014/main" id="{126C448E-5DBF-481C-A9B5-15DD76EC656A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8" name="Полилиния 56">
              <a:extLst>
                <a:ext uri="{FF2B5EF4-FFF2-40B4-BE49-F238E27FC236}">
                  <a16:creationId xmlns:a16="http://schemas.microsoft.com/office/drawing/2014/main" id="{C62195A3-F677-47D6-B52F-86C32FCB382B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9" name="Полилиния 57">
              <a:extLst>
                <a:ext uri="{FF2B5EF4-FFF2-40B4-BE49-F238E27FC236}">
                  <a16:creationId xmlns:a16="http://schemas.microsoft.com/office/drawing/2014/main" id="{28A91C4F-23CB-45DA-BA5C-4BE78D2375D9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0" name="Полилиния 58">
              <a:extLst>
                <a:ext uri="{FF2B5EF4-FFF2-40B4-BE49-F238E27FC236}">
                  <a16:creationId xmlns:a16="http://schemas.microsoft.com/office/drawing/2014/main" id="{08ED7FC3-3AB9-46A8-893E-2C8B7F4172F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1" name="Полилиния 59">
              <a:extLst>
                <a:ext uri="{FF2B5EF4-FFF2-40B4-BE49-F238E27FC236}">
                  <a16:creationId xmlns:a16="http://schemas.microsoft.com/office/drawing/2014/main" id="{A63CC794-8D82-49C4-B4EC-1630939E4E3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2" name="Полилиния 60">
              <a:extLst>
                <a:ext uri="{FF2B5EF4-FFF2-40B4-BE49-F238E27FC236}">
                  <a16:creationId xmlns:a16="http://schemas.microsoft.com/office/drawing/2014/main" id="{279FFCA8-410C-4187-A1CA-FEA40AD91010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3" name="Полилиния 61">
              <a:extLst>
                <a:ext uri="{FF2B5EF4-FFF2-40B4-BE49-F238E27FC236}">
                  <a16:creationId xmlns:a16="http://schemas.microsoft.com/office/drawing/2014/main" id="{35D2A156-485E-4D49-9E51-0719DA8F8EA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4" name="Полилиния 62">
              <a:extLst>
                <a:ext uri="{FF2B5EF4-FFF2-40B4-BE49-F238E27FC236}">
                  <a16:creationId xmlns:a16="http://schemas.microsoft.com/office/drawing/2014/main" id="{CAE14789-2088-4A91-A400-443EF491E1D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5" name="Полилиния 63">
              <a:extLst>
                <a:ext uri="{FF2B5EF4-FFF2-40B4-BE49-F238E27FC236}">
                  <a16:creationId xmlns:a16="http://schemas.microsoft.com/office/drawing/2014/main" id="{14AB4DDA-5165-4531-BDEB-5BC5BA61B155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6" name="Полилиния 64">
              <a:extLst>
                <a:ext uri="{FF2B5EF4-FFF2-40B4-BE49-F238E27FC236}">
                  <a16:creationId xmlns:a16="http://schemas.microsoft.com/office/drawing/2014/main" id="{BD6B295B-E1D8-47D9-8AE7-8BBF8C1D8FB5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7" name="Полилиния 65">
              <a:extLst>
                <a:ext uri="{FF2B5EF4-FFF2-40B4-BE49-F238E27FC236}">
                  <a16:creationId xmlns:a16="http://schemas.microsoft.com/office/drawing/2014/main" id="{BC61F259-6EEC-41C7-BFF4-0B4C0777430B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8" name="Полилиния 66">
              <a:extLst>
                <a:ext uri="{FF2B5EF4-FFF2-40B4-BE49-F238E27FC236}">
                  <a16:creationId xmlns:a16="http://schemas.microsoft.com/office/drawing/2014/main" id="{17EF6C54-B935-4AAC-AC43-62CDB29BB6E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9" name="Полилиния 67">
              <a:extLst>
                <a:ext uri="{FF2B5EF4-FFF2-40B4-BE49-F238E27FC236}">
                  <a16:creationId xmlns:a16="http://schemas.microsoft.com/office/drawing/2014/main" id="{FAB4E4ED-F1A1-4C3B-A201-8C0682A858D9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0" name="Полилиния 68">
              <a:extLst>
                <a:ext uri="{FF2B5EF4-FFF2-40B4-BE49-F238E27FC236}">
                  <a16:creationId xmlns:a16="http://schemas.microsoft.com/office/drawing/2014/main" id="{DBCCDE7B-E949-43AB-86F0-5B823407F417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1" name="Полилиния 69">
              <a:extLst>
                <a:ext uri="{FF2B5EF4-FFF2-40B4-BE49-F238E27FC236}">
                  <a16:creationId xmlns:a16="http://schemas.microsoft.com/office/drawing/2014/main" id="{E6633E01-CC2D-44B6-91E3-2966EBB48E9C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2" name="Полилиния 70">
              <a:extLst>
                <a:ext uri="{FF2B5EF4-FFF2-40B4-BE49-F238E27FC236}">
                  <a16:creationId xmlns:a16="http://schemas.microsoft.com/office/drawing/2014/main" id="{FD0E34C0-179D-4A76-BC23-013B7E65D459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3" name="Полилиния 71">
              <a:extLst>
                <a:ext uri="{FF2B5EF4-FFF2-40B4-BE49-F238E27FC236}">
                  <a16:creationId xmlns:a16="http://schemas.microsoft.com/office/drawing/2014/main" id="{2F80834E-9F63-43C4-BFE5-217FC9CA9DD0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4" name="Полилиния 72">
              <a:extLst>
                <a:ext uri="{FF2B5EF4-FFF2-40B4-BE49-F238E27FC236}">
                  <a16:creationId xmlns:a16="http://schemas.microsoft.com/office/drawing/2014/main" id="{D947AB59-7830-488E-AB66-FC8EC64B9A0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5" name="Полилиния 73">
              <a:extLst>
                <a:ext uri="{FF2B5EF4-FFF2-40B4-BE49-F238E27FC236}">
                  <a16:creationId xmlns:a16="http://schemas.microsoft.com/office/drawing/2014/main" id="{578276E6-EDE0-48ED-B56F-54F37A2E1F68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6" name="Полилиния 74">
              <a:extLst>
                <a:ext uri="{FF2B5EF4-FFF2-40B4-BE49-F238E27FC236}">
                  <a16:creationId xmlns:a16="http://schemas.microsoft.com/office/drawing/2014/main" id="{0B600BDD-7E2D-4F9E-BE9E-9E347402F84A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7" name="Полилиния 75">
              <a:extLst>
                <a:ext uri="{FF2B5EF4-FFF2-40B4-BE49-F238E27FC236}">
                  <a16:creationId xmlns:a16="http://schemas.microsoft.com/office/drawing/2014/main" id="{5F3C9228-25AA-44DB-9AEA-1ADAEA1E922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8" name="Полилиния 76">
              <a:extLst>
                <a:ext uri="{FF2B5EF4-FFF2-40B4-BE49-F238E27FC236}">
                  <a16:creationId xmlns:a16="http://schemas.microsoft.com/office/drawing/2014/main" id="{9B66D85F-618E-4E50-BE9D-F8187D24510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9" name="Полилиния 77">
              <a:extLst>
                <a:ext uri="{FF2B5EF4-FFF2-40B4-BE49-F238E27FC236}">
                  <a16:creationId xmlns:a16="http://schemas.microsoft.com/office/drawing/2014/main" id="{DF5D38DB-C50B-4AE3-ADA1-D7C8AB697202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0" name="Полилиния 78">
              <a:extLst>
                <a:ext uri="{FF2B5EF4-FFF2-40B4-BE49-F238E27FC236}">
                  <a16:creationId xmlns:a16="http://schemas.microsoft.com/office/drawing/2014/main" id="{8D8369D9-40B8-4589-8078-119C7BB762F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1" name="Полилиния 79">
              <a:extLst>
                <a:ext uri="{FF2B5EF4-FFF2-40B4-BE49-F238E27FC236}">
                  <a16:creationId xmlns:a16="http://schemas.microsoft.com/office/drawing/2014/main" id="{F9380D33-8DAB-4FBA-BA90-F2612DE3C9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2" name="Полилиния 80">
              <a:extLst>
                <a:ext uri="{FF2B5EF4-FFF2-40B4-BE49-F238E27FC236}">
                  <a16:creationId xmlns:a16="http://schemas.microsoft.com/office/drawing/2014/main" id="{7AF4C5C4-89B0-4771-A3A7-FDDD9040514A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3" name="Полилиния 81">
              <a:extLst>
                <a:ext uri="{FF2B5EF4-FFF2-40B4-BE49-F238E27FC236}">
                  <a16:creationId xmlns:a16="http://schemas.microsoft.com/office/drawing/2014/main" id="{3FE5F9B4-725B-4F14-8043-C54C04451440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4" name="Полилиния 82">
              <a:extLst>
                <a:ext uri="{FF2B5EF4-FFF2-40B4-BE49-F238E27FC236}">
                  <a16:creationId xmlns:a16="http://schemas.microsoft.com/office/drawing/2014/main" id="{58732989-2B72-4F6C-821D-733572A163AE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5" name="Полилиния 83">
              <a:extLst>
                <a:ext uri="{FF2B5EF4-FFF2-40B4-BE49-F238E27FC236}">
                  <a16:creationId xmlns:a16="http://schemas.microsoft.com/office/drawing/2014/main" id="{E99A1710-D535-47A7-AEDE-363B96613BDC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6" name="Полилиния 84">
              <a:extLst>
                <a:ext uri="{FF2B5EF4-FFF2-40B4-BE49-F238E27FC236}">
                  <a16:creationId xmlns:a16="http://schemas.microsoft.com/office/drawing/2014/main" id="{25CAAD8D-5EDD-45A7-9D75-729B7650AAE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7" name="Полилиния 85">
              <a:extLst>
                <a:ext uri="{FF2B5EF4-FFF2-40B4-BE49-F238E27FC236}">
                  <a16:creationId xmlns:a16="http://schemas.microsoft.com/office/drawing/2014/main" id="{C4C0AB0A-7292-421F-A9E7-A3E3D4433DED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8" name="Полилиния 86">
              <a:extLst>
                <a:ext uri="{FF2B5EF4-FFF2-40B4-BE49-F238E27FC236}">
                  <a16:creationId xmlns:a16="http://schemas.microsoft.com/office/drawing/2014/main" id="{5856687F-5909-4167-9082-3FDEA36EC069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9" name="Полилиния 87">
              <a:extLst>
                <a:ext uri="{FF2B5EF4-FFF2-40B4-BE49-F238E27FC236}">
                  <a16:creationId xmlns:a16="http://schemas.microsoft.com/office/drawing/2014/main" id="{BE97B606-3429-4A9E-9281-87EDF5C390B3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0" name="Полилиния 88">
              <a:extLst>
                <a:ext uri="{FF2B5EF4-FFF2-40B4-BE49-F238E27FC236}">
                  <a16:creationId xmlns:a16="http://schemas.microsoft.com/office/drawing/2014/main" id="{D0A0D0DF-AEFA-4A84-B4DE-6FCE65C671BC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1" name="Полилиния 89">
              <a:extLst>
                <a:ext uri="{FF2B5EF4-FFF2-40B4-BE49-F238E27FC236}">
                  <a16:creationId xmlns:a16="http://schemas.microsoft.com/office/drawing/2014/main" id="{ADAB0CF9-0037-47C1-B1C2-16F51D295A75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2" name="Полилиния 90">
              <a:extLst>
                <a:ext uri="{FF2B5EF4-FFF2-40B4-BE49-F238E27FC236}">
                  <a16:creationId xmlns:a16="http://schemas.microsoft.com/office/drawing/2014/main" id="{CBC9233C-C366-43BB-B3E0-1A8D391B070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3" name="Полилиния 91">
              <a:extLst>
                <a:ext uri="{FF2B5EF4-FFF2-40B4-BE49-F238E27FC236}">
                  <a16:creationId xmlns:a16="http://schemas.microsoft.com/office/drawing/2014/main" id="{5C307B03-0E43-498B-9664-58A0C64D5194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4" name="Полилиния 92">
              <a:extLst>
                <a:ext uri="{FF2B5EF4-FFF2-40B4-BE49-F238E27FC236}">
                  <a16:creationId xmlns:a16="http://schemas.microsoft.com/office/drawing/2014/main" id="{D9EE6DC9-8BA7-4773-845D-0B8F0DA45FF2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5" name="Полилиния 93">
              <a:extLst>
                <a:ext uri="{FF2B5EF4-FFF2-40B4-BE49-F238E27FC236}">
                  <a16:creationId xmlns:a16="http://schemas.microsoft.com/office/drawing/2014/main" id="{7C22CA46-BA33-4D0E-8513-E6E4AF9FEE6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6" name="Полилиния 94">
              <a:extLst>
                <a:ext uri="{FF2B5EF4-FFF2-40B4-BE49-F238E27FC236}">
                  <a16:creationId xmlns:a16="http://schemas.microsoft.com/office/drawing/2014/main" id="{665A863D-2DEE-4B72-8BB5-AE42C2D3E30B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7" name="Полилиния 95">
              <a:extLst>
                <a:ext uri="{FF2B5EF4-FFF2-40B4-BE49-F238E27FC236}">
                  <a16:creationId xmlns:a16="http://schemas.microsoft.com/office/drawing/2014/main" id="{E64CC5A4-8256-429C-8365-5BE9E520E3FA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8" name="Полилиния 96">
              <a:extLst>
                <a:ext uri="{FF2B5EF4-FFF2-40B4-BE49-F238E27FC236}">
                  <a16:creationId xmlns:a16="http://schemas.microsoft.com/office/drawing/2014/main" id="{04CE88C2-80FE-456E-8997-E53BB7FA3474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9" name="Полилиния 97">
              <a:extLst>
                <a:ext uri="{FF2B5EF4-FFF2-40B4-BE49-F238E27FC236}">
                  <a16:creationId xmlns:a16="http://schemas.microsoft.com/office/drawing/2014/main" id="{ED1B5B55-CF4D-4CFE-9B38-D0C174C77B79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0" name="Полилиния 98">
              <a:extLst>
                <a:ext uri="{FF2B5EF4-FFF2-40B4-BE49-F238E27FC236}">
                  <a16:creationId xmlns:a16="http://schemas.microsoft.com/office/drawing/2014/main" id="{13E9E2B5-5C4D-4AF8-A5B0-1A9990D98F15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1" name="Полилиния 99">
              <a:extLst>
                <a:ext uri="{FF2B5EF4-FFF2-40B4-BE49-F238E27FC236}">
                  <a16:creationId xmlns:a16="http://schemas.microsoft.com/office/drawing/2014/main" id="{2BB7C75C-20FE-46B1-8780-9ED7B112536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2" name="Полилиния 100">
              <a:extLst>
                <a:ext uri="{FF2B5EF4-FFF2-40B4-BE49-F238E27FC236}">
                  <a16:creationId xmlns:a16="http://schemas.microsoft.com/office/drawing/2014/main" id="{CD0BACB9-41A7-4300-BBF3-DC5AA2A7483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3" name="Полилиния 101">
              <a:extLst>
                <a:ext uri="{FF2B5EF4-FFF2-40B4-BE49-F238E27FC236}">
                  <a16:creationId xmlns:a16="http://schemas.microsoft.com/office/drawing/2014/main" id="{D4D35148-2F7A-48CE-AE8F-FB14A3A6DF4B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4" name="Полилиния 102">
              <a:extLst>
                <a:ext uri="{FF2B5EF4-FFF2-40B4-BE49-F238E27FC236}">
                  <a16:creationId xmlns:a16="http://schemas.microsoft.com/office/drawing/2014/main" id="{7C42DFA3-CAEA-46B4-9A95-A38FFFA9F427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5" name="Полилиния 103">
              <a:extLst>
                <a:ext uri="{FF2B5EF4-FFF2-40B4-BE49-F238E27FC236}">
                  <a16:creationId xmlns:a16="http://schemas.microsoft.com/office/drawing/2014/main" id="{A5AB6BDE-750F-4C76-B515-B1E69396D5D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6" name="Полилиния 104">
              <a:extLst>
                <a:ext uri="{FF2B5EF4-FFF2-40B4-BE49-F238E27FC236}">
                  <a16:creationId xmlns:a16="http://schemas.microsoft.com/office/drawing/2014/main" id="{CCDB38EC-4BFB-481E-A880-278968E9B327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7" name="Полилиния 105">
              <a:extLst>
                <a:ext uri="{FF2B5EF4-FFF2-40B4-BE49-F238E27FC236}">
                  <a16:creationId xmlns:a16="http://schemas.microsoft.com/office/drawing/2014/main" id="{7AA68A12-93E1-4C9A-BDEC-19FAD7F4677F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8" name="Полилиния 106">
              <a:extLst>
                <a:ext uri="{FF2B5EF4-FFF2-40B4-BE49-F238E27FC236}">
                  <a16:creationId xmlns:a16="http://schemas.microsoft.com/office/drawing/2014/main" id="{F44505FF-9EF6-47E2-BAE6-29A62DB6610A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9" name="Полилиния 107">
              <a:extLst>
                <a:ext uri="{FF2B5EF4-FFF2-40B4-BE49-F238E27FC236}">
                  <a16:creationId xmlns:a16="http://schemas.microsoft.com/office/drawing/2014/main" id="{0A20C5EB-3615-4915-B8CC-232B3A93C01D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0" name="Полилиния 108">
              <a:extLst>
                <a:ext uri="{FF2B5EF4-FFF2-40B4-BE49-F238E27FC236}">
                  <a16:creationId xmlns:a16="http://schemas.microsoft.com/office/drawing/2014/main" id="{7031B868-DE9C-4E91-9F6A-043384D13787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1" name="Полилиния 111">
              <a:extLst>
                <a:ext uri="{FF2B5EF4-FFF2-40B4-BE49-F238E27FC236}">
                  <a16:creationId xmlns:a16="http://schemas.microsoft.com/office/drawing/2014/main" id="{3A72157A-77CF-43F3-8832-6D7F625E20A0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2" name="Полилиния 112">
              <a:extLst>
                <a:ext uri="{FF2B5EF4-FFF2-40B4-BE49-F238E27FC236}">
                  <a16:creationId xmlns:a16="http://schemas.microsoft.com/office/drawing/2014/main" id="{B39859CD-8CE0-488E-BA74-A9A01C9419FD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3" name="Полилиния 113">
              <a:extLst>
                <a:ext uri="{FF2B5EF4-FFF2-40B4-BE49-F238E27FC236}">
                  <a16:creationId xmlns:a16="http://schemas.microsoft.com/office/drawing/2014/main" id="{B73D3DFE-9C4D-4235-87F0-C94E5B353175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4" name="Полилиния 114">
              <a:extLst>
                <a:ext uri="{FF2B5EF4-FFF2-40B4-BE49-F238E27FC236}">
                  <a16:creationId xmlns:a16="http://schemas.microsoft.com/office/drawing/2014/main" id="{512A00E4-DD1C-48F1-B198-00A075F0FAA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5" name="Полилиния 115">
              <a:extLst>
                <a:ext uri="{FF2B5EF4-FFF2-40B4-BE49-F238E27FC236}">
                  <a16:creationId xmlns:a16="http://schemas.microsoft.com/office/drawing/2014/main" id="{7BA729A6-CF05-410A-9489-6E9E9A424726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6" name="Полилиния 116">
              <a:extLst>
                <a:ext uri="{FF2B5EF4-FFF2-40B4-BE49-F238E27FC236}">
                  <a16:creationId xmlns:a16="http://schemas.microsoft.com/office/drawing/2014/main" id="{8B181A33-E65D-412B-A4C0-611E115A3806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7" name="Полилиния 117">
              <a:extLst>
                <a:ext uri="{FF2B5EF4-FFF2-40B4-BE49-F238E27FC236}">
                  <a16:creationId xmlns:a16="http://schemas.microsoft.com/office/drawing/2014/main" id="{24715695-20B3-4915-9B66-7FE38F1582CA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8" name="Полилиния 118">
              <a:extLst>
                <a:ext uri="{FF2B5EF4-FFF2-40B4-BE49-F238E27FC236}">
                  <a16:creationId xmlns:a16="http://schemas.microsoft.com/office/drawing/2014/main" id="{28B708C3-CD1C-48AD-B039-C47B7F90E517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9" name="Полилиния 119">
              <a:extLst>
                <a:ext uri="{FF2B5EF4-FFF2-40B4-BE49-F238E27FC236}">
                  <a16:creationId xmlns:a16="http://schemas.microsoft.com/office/drawing/2014/main" id="{B0A8A0A1-1FCC-4F14-859E-09AE844C6245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0" name="Полилиния 123">
              <a:extLst>
                <a:ext uri="{FF2B5EF4-FFF2-40B4-BE49-F238E27FC236}">
                  <a16:creationId xmlns:a16="http://schemas.microsoft.com/office/drawing/2014/main" id="{F46A7163-9782-4E67-B6BA-B79E3C1B2E6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1" name="Полилиния 124">
              <a:extLst>
                <a:ext uri="{FF2B5EF4-FFF2-40B4-BE49-F238E27FC236}">
                  <a16:creationId xmlns:a16="http://schemas.microsoft.com/office/drawing/2014/main" id="{F73981A3-1BA7-41E0-B3BD-AD88ACBEF444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2" name="Полилиния 125">
              <a:extLst>
                <a:ext uri="{FF2B5EF4-FFF2-40B4-BE49-F238E27FC236}">
                  <a16:creationId xmlns:a16="http://schemas.microsoft.com/office/drawing/2014/main" id="{11D797DB-1FA4-4630-A2B0-1C527BE3B2B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3" name="Полилиния 126">
              <a:extLst>
                <a:ext uri="{FF2B5EF4-FFF2-40B4-BE49-F238E27FC236}">
                  <a16:creationId xmlns:a16="http://schemas.microsoft.com/office/drawing/2014/main" id="{5FF8C613-40F2-4F75-87F5-A2DBBE58BF2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4" name="Полилиния 127">
              <a:extLst>
                <a:ext uri="{FF2B5EF4-FFF2-40B4-BE49-F238E27FC236}">
                  <a16:creationId xmlns:a16="http://schemas.microsoft.com/office/drawing/2014/main" id="{E84EC428-F822-4EBB-815F-1F03023200C4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5" name="Полилиния 128">
              <a:extLst>
                <a:ext uri="{FF2B5EF4-FFF2-40B4-BE49-F238E27FC236}">
                  <a16:creationId xmlns:a16="http://schemas.microsoft.com/office/drawing/2014/main" id="{67966329-3B53-49B9-9DFE-C00F39AD1F11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6" name="Полилиния 129">
              <a:extLst>
                <a:ext uri="{FF2B5EF4-FFF2-40B4-BE49-F238E27FC236}">
                  <a16:creationId xmlns:a16="http://schemas.microsoft.com/office/drawing/2014/main" id="{FDE1450E-AAF4-4C41-A146-0CE891D83BA4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7" name="Полилиния 130">
              <a:extLst>
                <a:ext uri="{FF2B5EF4-FFF2-40B4-BE49-F238E27FC236}">
                  <a16:creationId xmlns:a16="http://schemas.microsoft.com/office/drawing/2014/main" id="{6E8F78BB-E2F1-49CC-A80C-BC213C895F2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8" name="Полилиния 135">
              <a:extLst>
                <a:ext uri="{FF2B5EF4-FFF2-40B4-BE49-F238E27FC236}">
                  <a16:creationId xmlns:a16="http://schemas.microsoft.com/office/drawing/2014/main" id="{9EED0DF2-2A20-40F0-9A5C-299C9E70FD1C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9" name="Полилиния 136">
              <a:extLst>
                <a:ext uri="{FF2B5EF4-FFF2-40B4-BE49-F238E27FC236}">
                  <a16:creationId xmlns:a16="http://schemas.microsoft.com/office/drawing/2014/main" id="{57A1A758-07A7-499F-8CF1-66AA39F7419F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0" name="Полилиния 137">
              <a:extLst>
                <a:ext uri="{FF2B5EF4-FFF2-40B4-BE49-F238E27FC236}">
                  <a16:creationId xmlns:a16="http://schemas.microsoft.com/office/drawing/2014/main" id="{CCCBB9A2-2FF5-48A3-AF5D-202E6D0DF77B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1" name="Полилиния 138">
              <a:extLst>
                <a:ext uri="{FF2B5EF4-FFF2-40B4-BE49-F238E27FC236}">
                  <a16:creationId xmlns:a16="http://schemas.microsoft.com/office/drawing/2014/main" id="{F4EFA1EE-3705-4B3C-A65E-CB5A393E96FD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2" name="Полилиния 139">
              <a:extLst>
                <a:ext uri="{FF2B5EF4-FFF2-40B4-BE49-F238E27FC236}">
                  <a16:creationId xmlns:a16="http://schemas.microsoft.com/office/drawing/2014/main" id="{8185EF65-9626-4586-B916-5D2B8D233934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3" name="Полилиния 140">
              <a:extLst>
                <a:ext uri="{FF2B5EF4-FFF2-40B4-BE49-F238E27FC236}">
                  <a16:creationId xmlns:a16="http://schemas.microsoft.com/office/drawing/2014/main" id="{96F37633-DF22-4D20-905A-4A4AAC010A3E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4" name="Полилиния 148">
              <a:extLst>
                <a:ext uri="{FF2B5EF4-FFF2-40B4-BE49-F238E27FC236}">
                  <a16:creationId xmlns:a16="http://schemas.microsoft.com/office/drawing/2014/main" id="{7A5A373C-3584-4FBF-A91F-1663DD127497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5" name="Полилиния 149">
              <a:extLst>
                <a:ext uri="{FF2B5EF4-FFF2-40B4-BE49-F238E27FC236}">
                  <a16:creationId xmlns:a16="http://schemas.microsoft.com/office/drawing/2014/main" id="{609876CD-253A-41CC-986C-6C0B6AC02D37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6" name="Полилиния 150">
              <a:extLst>
                <a:ext uri="{FF2B5EF4-FFF2-40B4-BE49-F238E27FC236}">
                  <a16:creationId xmlns:a16="http://schemas.microsoft.com/office/drawing/2014/main" id="{F5F975AF-EDAC-4D6C-A965-FABE6DDA1A7D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7" name="Полилиния 160">
              <a:extLst>
                <a:ext uri="{FF2B5EF4-FFF2-40B4-BE49-F238E27FC236}">
                  <a16:creationId xmlns:a16="http://schemas.microsoft.com/office/drawing/2014/main" id="{24AD7A8B-8C3B-4E0A-A3E5-DFC0DACE65FB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61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41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F3736-3438-BDBC-BC61-47E7E7E1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AE92A-55EC-B4AD-6EB0-3400165D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DA07F-608E-3561-AE1D-F700CDE0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A881-F8B1-4CB7-B56F-BF045A3F328F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FD7CB-EC7D-D7E6-863F-DB055220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17CE2-D5CF-6AA7-8BDC-742281CF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21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3E839-6800-424D-B51A-1CD4197EF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4285739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2F618104-EB22-45BD-BDD1-4F6D24CE1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32D05B-933D-4648-9D47-972BE0A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409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 1 стро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1"/>
            <a:ext cx="4336327" cy="553998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21BE84-D4C5-4839-A377-94D5B9508628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62F8AAA3-7AFA-4BF4-9461-5D77E2AD9E7D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D394E407-A830-42A7-A08B-5A8C3E8E158E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C9977F6D-1B82-4B3F-AB51-B85FCE115F0A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50EFA13D-3538-4E7E-9532-C310FAE9AEE5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4CC0E286-85F2-4BAB-8C3C-59061811FE9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333EA24B-2B7F-4EEF-99AD-FA535F051A7F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9C95A006-6EC9-42BA-980A-CD100C226E17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CD244129-E450-40E9-A045-F08AE56616FD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777DAD9B-35DA-4D3E-B806-9765BA21553A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FA8839E5-B71D-4A08-9722-D94FE0ABB5CA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82A23700-CF83-42ED-A183-8D94DFAA2B56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041B4CF2-98D8-4D35-85AB-F3A815FC942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BC7FB113-D81A-4E7C-89F7-1239192037DD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7DE13BD4-63AD-4550-A508-637C0390269C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B7396C5D-514D-4539-A63C-A3411BD3C21F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BDE6C558-AF20-44DE-AC23-59BDA4DE0E70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6F88273C-D151-42F7-8483-210D13568EB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30E8ED57-6254-4339-969B-888DE36324D9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1BE68805-CDBE-4825-A50D-2D6AE9F9F6D8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3692E610-AE5C-4FC6-9014-DEC74F237D9A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158F0FD4-3726-408A-94B1-E15B4472849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EE52A0D1-4549-496D-9196-629792A1A456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612CC284-8155-4258-A39D-00B47A810ACD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5195F89-8FBC-4326-8F9A-1C71AAC1E0F0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739C5474-18C6-4369-82CC-28C5508F472C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831B350B-D21B-4696-ADA6-1494E0B6E358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0188F345-BD51-4BFA-ABAB-6CA5388C17C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7D8261BE-2BED-49EB-8738-9B1886F09883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B1CC0B74-5429-4E8F-B88A-7EEC6EBA127E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4D30DED8-4A47-48C9-B482-C9E912FAFB9A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EDFDA2E5-0279-44F3-9EF9-8C74B35E7EBE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D02B9B25-FFD4-4B00-8B6A-7AB89D854B50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CCEF484D-5B63-451D-AD65-0511CBE6344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9EBF85AE-ADDD-4D83-BB7A-55A9167B6C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CB61E0E9-21E0-4573-BCF3-CF269220E1C8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288238C0-0F88-4645-ABF5-3FAC1D6FB4B0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53F7A0A1-BC81-4235-99A9-D8DB5587B8D6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FB0A51D9-0D58-4E09-B52F-D27CAE572168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863EF68A-BB06-42EA-A6AA-0AFC1B13E83A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B2FC8661-1F0B-4482-91DB-598DA4C5EF5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11AA0A0-7A78-40CC-8A75-135DD68AB5D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A596BFBF-0A19-447D-BF34-A7C8C631D70F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5C1AB8C5-0436-4CDC-8F8F-29F7E657D2E7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89F33C81-6338-430A-BB11-7896BA33DD2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5A277D32-25C7-48F8-84AF-26D5A330E672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A0E1280B-C705-4815-9C0B-BBB6D4266B68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E37B7C5A-1260-436E-9185-D345D3E69157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C6DFEE51-F170-45CF-8C01-A8FD1D56CE0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321D95E0-B818-4DE4-9D98-839BF3B869BB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9A4B487D-0918-401C-B626-D8FC2B741E45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80E55205-185A-4723-8DEB-0B0E0FE2DDC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9B791E54-8A03-4F1F-8CF3-BD67168A56E6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D83C21D6-EF58-41D8-AB4D-4E24BDF8A9D0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AA2C1CC6-9394-4092-9A5B-F7E79AED4D2A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366B346C-C3B9-4E87-83CF-94377B0092AC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AE42BA2B-51EE-486C-BB05-407C639DF343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1FAE50AD-029A-4EE4-8352-800CB42B72B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32F1F195-E254-4620-B330-592C3259CDE7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B58FA610-9B18-42C3-8ABD-9FCF95105ADC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484E2D7B-E191-4882-9104-1A7353A2ABC7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FBB5CE6E-7869-4857-9485-A9C2528B2A0F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C5912FA0-8079-43FB-913D-F2A1EDBE192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FFDE14FC-8077-4954-B6CD-F5CB5F4E32E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3BA76CAA-52F7-4952-8322-EEF4B3281570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98BEAA7A-7E51-498C-AD3D-EF7DA1DF0D85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70ED468F-D770-432F-AAE0-F4657D45C84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29EC4ECB-F215-4925-8615-3DE35D712F8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B93BF8BC-9E7F-4DA8-9BEF-3E04D63B04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A032671C-995B-4B77-9DCC-0AE48836D9F2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40B8B7B2-2625-4614-A227-E0420A60DF97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824BE58-28E9-4867-8498-839BBD91383D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18B1A854-A4FC-4E49-8CC7-4DCE51430ACD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7D0F290F-DE48-400A-90B3-1A6F9450738B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A483D5CD-0CCE-4562-9810-96B524883837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3D76D050-8F03-4EDD-8657-935186C1DB43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FFCA20F3-C50D-4F5F-85F9-1B830A0A249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D744A5BE-8085-4CE5-AC69-E2FCC5414090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D2A51C1E-90FA-489C-A3B9-FFD73685D9FF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7A30E83B-67F9-4B3B-8CD4-0E61707EF464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3DFB1757-8D67-41AB-9D40-7FBD0C8ADADD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DC8133C8-36A2-4144-A15E-F70AB70BA81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4595E45F-C44B-4D46-B36D-FD773D891AAC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4226649E-353D-4FBB-8742-377FD06C886E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306BAEB1-DDB0-4A05-B961-9F7C97086118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0A6F40AF-9DF5-4FEB-AD8D-9B6D373ADDE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B80EDFD9-07E2-4601-9F63-A939CE1A5B56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4B862E2E-D5D7-4589-BD18-969F5B889A8B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DAEBB45B-9A49-4934-BF36-F43BDFB8A2E6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4FAD9486-0CDC-432A-99B5-8875AACD4B42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375F6711-99EA-4660-AA63-2A85D233D6FF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5461667C-7CA0-4CEC-A186-858549CC1D00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DE03DC2E-4FC3-4332-A1A5-A9F9C8515CFC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E716C3FA-0D11-48D3-8951-9E0941C8EB30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F765E4A3-2240-431E-9A2F-F5ABA6F14AE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1CE81CC3-5E0A-41EF-9488-3E9525B55E7C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29C6F5D8-C4B6-461E-B437-7670173B8E1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EE0B148F-0D75-4C3A-B6B4-800647D2544F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488A25F7-26FD-406A-8789-4FEBB56038C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AA5D70A4-9DAA-46E8-9C08-DD623CC9A1F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AA4F71D8-8973-4965-BB53-FDC8E3FA444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5CEFF26D-97EA-4722-B2E8-46B272AB5BF5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A90B32B7-B977-4153-A9DC-C3E283A162A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CE12F6FC-DA91-4551-B675-5F541A7EF3E8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E4B1C0FC-AFE6-4595-BE13-EEA6A4219D0E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FCFF8329-79CB-45E2-A141-BC2DE0269CF4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1D75C622-FAA7-472C-8474-DB94782A6B1C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AC274AE4-1B14-495A-AA5B-5B044F545EF2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80DACF31-5E21-4D73-BA1B-DCD6E4F02360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C77E35A7-4D44-4CAC-8202-59BE86D58D1A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375917B2-5833-487E-89BC-D6FC83843E3D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4BFE82F6-0E4D-451F-9BA0-001C848EB738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C7513570-3F4C-4352-8DB7-6D477F78A50F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781526ED-6404-4901-9A7F-85ED6405BF93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FE04020A-E7BD-42D5-B5E3-399CAE54F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0FD45491-1DE7-447C-83FF-413E11B1B07A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512B8A6F-E251-4CA3-B5A3-D59CDD030B61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4397F74F-6D57-4CFF-9F11-C0B012F29E05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F639EF65-ECBC-42F6-847B-CC97853354EE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56F6990-7BBF-4328-9F51-62366D0B005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70C916F8-B436-42F3-A309-936F6A8CA8AA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664BA2C8-D8EF-41CA-B022-EA5E647CFE0A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1D5CCC3B-5E37-420B-A4B9-FEC44F47748F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0C8E5536-357D-458C-9362-7B774ED309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48996D23-3D57-4626-8279-2F735ECE1E01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F73ABDDB-5F3C-4D98-A1ED-3B69DE618A3F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AE604428-99E1-4728-AE8C-4DA84FD21901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24488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18891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тем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B55368-67F1-4E7B-82C7-9FD0E40AD499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0">
              <a:extLst>
                <a:ext uri="{FF2B5EF4-FFF2-40B4-BE49-F238E27FC236}">
                  <a16:creationId xmlns:a16="http://schemas.microsoft.com/office/drawing/2014/main" id="{5E5963A5-A686-4194-BFC6-6FEE03C1B92B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57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3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519640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мное фото на весь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12011"/>
            <a:ext cx="10515600" cy="609398"/>
          </a:xfr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42867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E4CFD-CE26-47FA-935C-D7B831C89137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BB8F64FF-94B2-4758-A0FB-C1DF88F3126C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11AC2B36-1C06-4A22-9CE5-EAD75DFAB5D3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EE6B4B35-CBA4-4755-ABF3-AEA54B8AD896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87CA92A4-F430-4AC1-8FA2-56BC34B5B9D2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4">
              <a:extLst>
                <a:ext uri="{FF2B5EF4-FFF2-40B4-BE49-F238E27FC236}">
                  <a16:creationId xmlns:a16="http://schemas.microsoft.com/office/drawing/2014/main" id="{5E47BBDF-597B-4968-8273-504272939DDC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5">
              <a:extLst>
                <a:ext uri="{FF2B5EF4-FFF2-40B4-BE49-F238E27FC236}">
                  <a16:creationId xmlns:a16="http://schemas.microsoft.com/office/drawing/2014/main" id="{6315204F-04A0-4907-B933-517636AB66F4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16">
              <a:extLst>
                <a:ext uri="{FF2B5EF4-FFF2-40B4-BE49-F238E27FC236}">
                  <a16:creationId xmlns:a16="http://schemas.microsoft.com/office/drawing/2014/main" id="{AB20A238-7A9E-4770-8FD1-404C7CAF095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17">
              <a:extLst>
                <a:ext uri="{FF2B5EF4-FFF2-40B4-BE49-F238E27FC236}">
                  <a16:creationId xmlns:a16="http://schemas.microsoft.com/office/drawing/2014/main" id="{04369005-DE27-4F83-9FA6-B41DBE69B62E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18">
              <a:extLst>
                <a:ext uri="{FF2B5EF4-FFF2-40B4-BE49-F238E27FC236}">
                  <a16:creationId xmlns:a16="http://schemas.microsoft.com/office/drawing/2014/main" id="{3AD2AD5E-EA23-41B5-A8D8-27E6E9671A81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19">
              <a:extLst>
                <a:ext uri="{FF2B5EF4-FFF2-40B4-BE49-F238E27FC236}">
                  <a16:creationId xmlns:a16="http://schemas.microsoft.com/office/drawing/2014/main" id="{9F28F4A4-A07B-42F1-8409-DF6F43297EBB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0">
              <a:extLst>
                <a:ext uri="{FF2B5EF4-FFF2-40B4-BE49-F238E27FC236}">
                  <a16:creationId xmlns:a16="http://schemas.microsoft.com/office/drawing/2014/main" id="{B679A0F2-5AE1-4FF4-96A8-17DAA3105D6F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1">
              <a:extLst>
                <a:ext uri="{FF2B5EF4-FFF2-40B4-BE49-F238E27FC236}">
                  <a16:creationId xmlns:a16="http://schemas.microsoft.com/office/drawing/2014/main" id="{BA7F473C-8653-41E4-8530-CF6145CE1F6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2">
              <a:extLst>
                <a:ext uri="{FF2B5EF4-FFF2-40B4-BE49-F238E27FC236}">
                  <a16:creationId xmlns:a16="http://schemas.microsoft.com/office/drawing/2014/main" id="{C39C4957-4598-4713-9719-EBE4F41D7B27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3">
              <a:extLst>
                <a:ext uri="{FF2B5EF4-FFF2-40B4-BE49-F238E27FC236}">
                  <a16:creationId xmlns:a16="http://schemas.microsoft.com/office/drawing/2014/main" id="{7B6FE584-21AF-458C-884D-48A4C44F8090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4">
              <a:extLst>
                <a:ext uri="{FF2B5EF4-FFF2-40B4-BE49-F238E27FC236}">
                  <a16:creationId xmlns:a16="http://schemas.microsoft.com/office/drawing/2014/main" id="{217F7F3B-26C6-4FE0-B4E4-BCC6220C10C9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5">
              <a:extLst>
                <a:ext uri="{FF2B5EF4-FFF2-40B4-BE49-F238E27FC236}">
                  <a16:creationId xmlns:a16="http://schemas.microsoft.com/office/drawing/2014/main" id="{67F50AF4-9F93-43DE-965F-1A8F1ED97DC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26">
              <a:extLst>
                <a:ext uri="{FF2B5EF4-FFF2-40B4-BE49-F238E27FC236}">
                  <a16:creationId xmlns:a16="http://schemas.microsoft.com/office/drawing/2014/main" id="{BF334F25-C700-4EED-9367-D99369B79D60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27">
              <a:extLst>
                <a:ext uri="{FF2B5EF4-FFF2-40B4-BE49-F238E27FC236}">
                  <a16:creationId xmlns:a16="http://schemas.microsoft.com/office/drawing/2014/main" id="{0F8324ED-382F-480A-9E97-4B846FB7EFA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28">
              <a:extLst>
                <a:ext uri="{FF2B5EF4-FFF2-40B4-BE49-F238E27FC236}">
                  <a16:creationId xmlns:a16="http://schemas.microsoft.com/office/drawing/2014/main" id="{5DB20D7F-04CB-4B3A-B0BB-BF808412A4C5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29">
              <a:extLst>
                <a:ext uri="{FF2B5EF4-FFF2-40B4-BE49-F238E27FC236}">
                  <a16:creationId xmlns:a16="http://schemas.microsoft.com/office/drawing/2014/main" id="{5D76EE6C-3F0C-4650-91A3-9017773901FC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0">
              <a:extLst>
                <a:ext uri="{FF2B5EF4-FFF2-40B4-BE49-F238E27FC236}">
                  <a16:creationId xmlns:a16="http://schemas.microsoft.com/office/drawing/2014/main" id="{BD1DF8DA-A105-459E-B965-4FA6805D669F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1">
              <a:extLst>
                <a:ext uri="{FF2B5EF4-FFF2-40B4-BE49-F238E27FC236}">
                  <a16:creationId xmlns:a16="http://schemas.microsoft.com/office/drawing/2014/main" id="{F7C88962-EDC5-4CCE-94BC-904A7195B6D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2">
              <a:extLst>
                <a:ext uri="{FF2B5EF4-FFF2-40B4-BE49-F238E27FC236}">
                  <a16:creationId xmlns:a16="http://schemas.microsoft.com/office/drawing/2014/main" id="{E7F12CF0-7E57-4FF0-B0D2-40FA53EC93E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3">
              <a:extLst>
                <a:ext uri="{FF2B5EF4-FFF2-40B4-BE49-F238E27FC236}">
                  <a16:creationId xmlns:a16="http://schemas.microsoft.com/office/drawing/2014/main" id="{9B74B877-A0F2-4227-8CD9-EF834896CB07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4">
              <a:extLst>
                <a:ext uri="{FF2B5EF4-FFF2-40B4-BE49-F238E27FC236}">
                  <a16:creationId xmlns:a16="http://schemas.microsoft.com/office/drawing/2014/main" id="{BF527811-B781-46B8-9FEF-B1F29E846FA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5">
              <a:extLst>
                <a:ext uri="{FF2B5EF4-FFF2-40B4-BE49-F238E27FC236}">
                  <a16:creationId xmlns:a16="http://schemas.microsoft.com/office/drawing/2014/main" id="{3621878C-EB75-4013-B96A-63CB03016535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36">
              <a:extLst>
                <a:ext uri="{FF2B5EF4-FFF2-40B4-BE49-F238E27FC236}">
                  <a16:creationId xmlns:a16="http://schemas.microsoft.com/office/drawing/2014/main" id="{CDE4E03D-BF62-428F-90B9-DFCFC3D2FC6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37">
              <a:extLst>
                <a:ext uri="{FF2B5EF4-FFF2-40B4-BE49-F238E27FC236}">
                  <a16:creationId xmlns:a16="http://schemas.microsoft.com/office/drawing/2014/main" id="{0A4BB98F-A638-4960-8B3C-D6F3D8336CB1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38">
              <a:extLst>
                <a:ext uri="{FF2B5EF4-FFF2-40B4-BE49-F238E27FC236}">
                  <a16:creationId xmlns:a16="http://schemas.microsoft.com/office/drawing/2014/main" id="{24D8AD76-33BC-4F58-B318-3F076EFCA260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39">
              <a:extLst>
                <a:ext uri="{FF2B5EF4-FFF2-40B4-BE49-F238E27FC236}">
                  <a16:creationId xmlns:a16="http://schemas.microsoft.com/office/drawing/2014/main" id="{9A2E25BB-1D43-416E-8077-1F3445016196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0">
              <a:extLst>
                <a:ext uri="{FF2B5EF4-FFF2-40B4-BE49-F238E27FC236}">
                  <a16:creationId xmlns:a16="http://schemas.microsoft.com/office/drawing/2014/main" id="{69F9F6B5-D4CD-4EBD-80A8-790C0D5FCB1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1">
              <a:extLst>
                <a:ext uri="{FF2B5EF4-FFF2-40B4-BE49-F238E27FC236}">
                  <a16:creationId xmlns:a16="http://schemas.microsoft.com/office/drawing/2014/main" id="{F751F3C1-D993-41BC-BDD5-031A6AA2F22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2">
              <a:extLst>
                <a:ext uri="{FF2B5EF4-FFF2-40B4-BE49-F238E27FC236}">
                  <a16:creationId xmlns:a16="http://schemas.microsoft.com/office/drawing/2014/main" id="{4D0E26D1-29EB-4DC2-A05A-0B3F13BC1E85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3">
              <a:extLst>
                <a:ext uri="{FF2B5EF4-FFF2-40B4-BE49-F238E27FC236}">
                  <a16:creationId xmlns:a16="http://schemas.microsoft.com/office/drawing/2014/main" id="{F1EE3CD6-74AD-4E4E-86D8-995FCA97B522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4">
              <a:extLst>
                <a:ext uri="{FF2B5EF4-FFF2-40B4-BE49-F238E27FC236}">
                  <a16:creationId xmlns:a16="http://schemas.microsoft.com/office/drawing/2014/main" id="{DCAFCD07-040A-4131-B0D2-E9DF10AE2E4B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5">
              <a:extLst>
                <a:ext uri="{FF2B5EF4-FFF2-40B4-BE49-F238E27FC236}">
                  <a16:creationId xmlns:a16="http://schemas.microsoft.com/office/drawing/2014/main" id="{8BA572E8-1105-4C9A-B8E5-F94E954E3999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46">
              <a:extLst>
                <a:ext uri="{FF2B5EF4-FFF2-40B4-BE49-F238E27FC236}">
                  <a16:creationId xmlns:a16="http://schemas.microsoft.com/office/drawing/2014/main" id="{2F611290-D828-4128-8CB9-4AD43D305C39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47">
              <a:extLst>
                <a:ext uri="{FF2B5EF4-FFF2-40B4-BE49-F238E27FC236}">
                  <a16:creationId xmlns:a16="http://schemas.microsoft.com/office/drawing/2014/main" id="{118F0703-739D-4610-845F-818FCC79569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48">
              <a:extLst>
                <a:ext uri="{FF2B5EF4-FFF2-40B4-BE49-F238E27FC236}">
                  <a16:creationId xmlns:a16="http://schemas.microsoft.com/office/drawing/2014/main" id="{929064F4-0DF5-4B35-8C82-BAE3E5DCCE8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49">
              <a:extLst>
                <a:ext uri="{FF2B5EF4-FFF2-40B4-BE49-F238E27FC236}">
                  <a16:creationId xmlns:a16="http://schemas.microsoft.com/office/drawing/2014/main" id="{77F0CBBC-9BC2-43BC-9AD3-35E2BF25DD45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0">
              <a:extLst>
                <a:ext uri="{FF2B5EF4-FFF2-40B4-BE49-F238E27FC236}">
                  <a16:creationId xmlns:a16="http://schemas.microsoft.com/office/drawing/2014/main" id="{AD6E4EBE-1DAF-4339-9C52-84B14D051E72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1">
              <a:extLst>
                <a:ext uri="{FF2B5EF4-FFF2-40B4-BE49-F238E27FC236}">
                  <a16:creationId xmlns:a16="http://schemas.microsoft.com/office/drawing/2014/main" id="{43CDCEF2-FDB2-42B1-BFE5-CF9E7253285A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2">
              <a:extLst>
                <a:ext uri="{FF2B5EF4-FFF2-40B4-BE49-F238E27FC236}">
                  <a16:creationId xmlns:a16="http://schemas.microsoft.com/office/drawing/2014/main" id="{1DAB2644-9A9E-4303-8A5A-2A160093E303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3">
              <a:extLst>
                <a:ext uri="{FF2B5EF4-FFF2-40B4-BE49-F238E27FC236}">
                  <a16:creationId xmlns:a16="http://schemas.microsoft.com/office/drawing/2014/main" id="{8914ED1C-1243-46F3-BA8A-8FA58DD7141E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4">
              <a:extLst>
                <a:ext uri="{FF2B5EF4-FFF2-40B4-BE49-F238E27FC236}">
                  <a16:creationId xmlns:a16="http://schemas.microsoft.com/office/drawing/2014/main" id="{67338C55-D278-4E94-A5AD-282B7801564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5">
              <a:extLst>
                <a:ext uri="{FF2B5EF4-FFF2-40B4-BE49-F238E27FC236}">
                  <a16:creationId xmlns:a16="http://schemas.microsoft.com/office/drawing/2014/main" id="{6D996C3F-665B-4FDB-811C-006E6605396F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56">
              <a:extLst>
                <a:ext uri="{FF2B5EF4-FFF2-40B4-BE49-F238E27FC236}">
                  <a16:creationId xmlns:a16="http://schemas.microsoft.com/office/drawing/2014/main" id="{A69B7B80-61B5-404A-AF94-52E98EA0EAA0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57">
              <a:extLst>
                <a:ext uri="{FF2B5EF4-FFF2-40B4-BE49-F238E27FC236}">
                  <a16:creationId xmlns:a16="http://schemas.microsoft.com/office/drawing/2014/main" id="{41250B2C-8616-4280-8835-798A621AAE26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58">
              <a:extLst>
                <a:ext uri="{FF2B5EF4-FFF2-40B4-BE49-F238E27FC236}">
                  <a16:creationId xmlns:a16="http://schemas.microsoft.com/office/drawing/2014/main" id="{34D8A6CB-FD4C-4F79-8F3A-45519A224630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59">
              <a:extLst>
                <a:ext uri="{FF2B5EF4-FFF2-40B4-BE49-F238E27FC236}">
                  <a16:creationId xmlns:a16="http://schemas.microsoft.com/office/drawing/2014/main" id="{955EC555-9FCA-40EC-85D8-9B75261A851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0">
              <a:extLst>
                <a:ext uri="{FF2B5EF4-FFF2-40B4-BE49-F238E27FC236}">
                  <a16:creationId xmlns:a16="http://schemas.microsoft.com/office/drawing/2014/main" id="{1F8EA627-5B94-41B9-A024-96D65052A04D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1">
              <a:extLst>
                <a:ext uri="{FF2B5EF4-FFF2-40B4-BE49-F238E27FC236}">
                  <a16:creationId xmlns:a16="http://schemas.microsoft.com/office/drawing/2014/main" id="{AEE559A4-133B-44AF-9D0F-2E589CE29099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2">
              <a:extLst>
                <a:ext uri="{FF2B5EF4-FFF2-40B4-BE49-F238E27FC236}">
                  <a16:creationId xmlns:a16="http://schemas.microsoft.com/office/drawing/2014/main" id="{DC5CCCEF-404B-4819-83F7-295C01C230B7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3">
              <a:extLst>
                <a:ext uri="{FF2B5EF4-FFF2-40B4-BE49-F238E27FC236}">
                  <a16:creationId xmlns:a16="http://schemas.microsoft.com/office/drawing/2014/main" id="{C3271A00-AAFE-48CD-8D4E-72771AFE220C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4">
              <a:extLst>
                <a:ext uri="{FF2B5EF4-FFF2-40B4-BE49-F238E27FC236}">
                  <a16:creationId xmlns:a16="http://schemas.microsoft.com/office/drawing/2014/main" id="{63389023-55BC-40E9-B861-A27E049F34B6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5">
              <a:extLst>
                <a:ext uri="{FF2B5EF4-FFF2-40B4-BE49-F238E27FC236}">
                  <a16:creationId xmlns:a16="http://schemas.microsoft.com/office/drawing/2014/main" id="{210BC6D8-215E-47C0-A797-23DC8EE5D161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66">
              <a:extLst>
                <a:ext uri="{FF2B5EF4-FFF2-40B4-BE49-F238E27FC236}">
                  <a16:creationId xmlns:a16="http://schemas.microsoft.com/office/drawing/2014/main" id="{6AF835B2-F415-4228-84FC-5AE642E7DE9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67">
              <a:extLst>
                <a:ext uri="{FF2B5EF4-FFF2-40B4-BE49-F238E27FC236}">
                  <a16:creationId xmlns:a16="http://schemas.microsoft.com/office/drawing/2014/main" id="{9967655A-2AB0-4D9F-99AB-689C8EEC3561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68">
              <a:extLst>
                <a:ext uri="{FF2B5EF4-FFF2-40B4-BE49-F238E27FC236}">
                  <a16:creationId xmlns:a16="http://schemas.microsoft.com/office/drawing/2014/main" id="{6FE04778-36BF-4788-8BF8-777726A5F7E5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69">
              <a:extLst>
                <a:ext uri="{FF2B5EF4-FFF2-40B4-BE49-F238E27FC236}">
                  <a16:creationId xmlns:a16="http://schemas.microsoft.com/office/drawing/2014/main" id="{75D67273-CC35-494E-BE90-08B4FA55B9AF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0">
              <a:extLst>
                <a:ext uri="{FF2B5EF4-FFF2-40B4-BE49-F238E27FC236}">
                  <a16:creationId xmlns:a16="http://schemas.microsoft.com/office/drawing/2014/main" id="{EBC2D9F0-01D9-4661-AF24-F4577649BD1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1">
              <a:extLst>
                <a:ext uri="{FF2B5EF4-FFF2-40B4-BE49-F238E27FC236}">
                  <a16:creationId xmlns:a16="http://schemas.microsoft.com/office/drawing/2014/main" id="{11945983-16B1-4903-A148-E1F0EB7F6E4C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2">
              <a:extLst>
                <a:ext uri="{FF2B5EF4-FFF2-40B4-BE49-F238E27FC236}">
                  <a16:creationId xmlns:a16="http://schemas.microsoft.com/office/drawing/2014/main" id="{38B24DC6-3DDC-4DC8-B1C4-302156F20041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3">
              <a:extLst>
                <a:ext uri="{FF2B5EF4-FFF2-40B4-BE49-F238E27FC236}">
                  <a16:creationId xmlns:a16="http://schemas.microsoft.com/office/drawing/2014/main" id="{286FC01E-7762-4060-A57A-E322166DAAF9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4">
              <a:extLst>
                <a:ext uri="{FF2B5EF4-FFF2-40B4-BE49-F238E27FC236}">
                  <a16:creationId xmlns:a16="http://schemas.microsoft.com/office/drawing/2014/main" id="{8BFF6037-159B-4A79-AA2B-82AB5AD9D0E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5">
              <a:extLst>
                <a:ext uri="{FF2B5EF4-FFF2-40B4-BE49-F238E27FC236}">
                  <a16:creationId xmlns:a16="http://schemas.microsoft.com/office/drawing/2014/main" id="{13356955-DF06-4B19-952B-AF3FD9BF5A65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76">
              <a:extLst>
                <a:ext uri="{FF2B5EF4-FFF2-40B4-BE49-F238E27FC236}">
                  <a16:creationId xmlns:a16="http://schemas.microsoft.com/office/drawing/2014/main" id="{8F171EF4-EE0A-4E10-BD9A-BF0C769BC81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77">
              <a:extLst>
                <a:ext uri="{FF2B5EF4-FFF2-40B4-BE49-F238E27FC236}">
                  <a16:creationId xmlns:a16="http://schemas.microsoft.com/office/drawing/2014/main" id="{911C421D-80E1-4802-A210-49B7E06A931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78">
              <a:extLst>
                <a:ext uri="{FF2B5EF4-FFF2-40B4-BE49-F238E27FC236}">
                  <a16:creationId xmlns:a16="http://schemas.microsoft.com/office/drawing/2014/main" id="{79696B9E-097F-4AAA-8387-998F30FEDF86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79">
              <a:extLst>
                <a:ext uri="{FF2B5EF4-FFF2-40B4-BE49-F238E27FC236}">
                  <a16:creationId xmlns:a16="http://schemas.microsoft.com/office/drawing/2014/main" id="{3F8AFE0E-76EE-43A0-AF0C-783E5735BA0D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0">
              <a:extLst>
                <a:ext uri="{FF2B5EF4-FFF2-40B4-BE49-F238E27FC236}">
                  <a16:creationId xmlns:a16="http://schemas.microsoft.com/office/drawing/2014/main" id="{6F407051-B79B-4D0A-81B0-72BF25C850F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1">
              <a:extLst>
                <a:ext uri="{FF2B5EF4-FFF2-40B4-BE49-F238E27FC236}">
                  <a16:creationId xmlns:a16="http://schemas.microsoft.com/office/drawing/2014/main" id="{8F9D08AC-95D8-47FA-8F62-EC3BBC8CC2B9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2">
              <a:extLst>
                <a:ext uri="{FF2B5EF4-FFF2-40B4-BE49-F238E27FC236}">
                  <a16:creationId xmlns:a16="http://schemas.microsoft.com/office/drawing/2014/main" id="{C5C893E0-A571-4C0C-A1FB-8B2DDA375F53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3">
              <a:extLst>
                <a:ext uri="{FF2B5EF4-FFF2-40B4-BE49-F238E27FC236}">
                  <a16:creationId xmlns:a16="http://schemas.microsoft.com/office/drawing/2014/main" id="{15FFF942-171E-4956-B259-BCB364813005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4">
              <a:extLst>
                <a:ext uri="{FF2B5EF4-FFF2-40B4-BE49-F238E27FC236}">
                  <a16:creationId xmlns:a16="http://schemas.microsoft.com/office/drawing/2014/main" id="{4436C63F-62EA-42AF-AAD7-6C3BF03E7AEB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5">
              <a:extLst>
                <a:ext uri="{FF2B5EF4-FFF2-40B4-BE49-F238E27FC236}">
                  <a16:creationId xmlns:a16="http://schemas.microsoft.com/office/drawing/2014/main" id="{0C1E7F4E-9042-4139-95E5-FF34D1D67CA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86">
              <a:extLst>
                <a:ext uri="{FF2B5EF4-FFF2-40B4-BE49-F238E27FC236}">
                  <a16:creationId xmlns:a16="http://schemas.microsoft.com/office/drawing/2014/main" id="{A7989444-E76C-4428-9F6C-6EA33B6C5823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7">
              <a:extLst>
                <a:ext uri="{FF2B5EF4-FFF2-40B4-BE49-F238E27FC236}">
                  <a16:creationId xmlns:a16="http://schemas.microsoft.com/office/drawing/2014/main" id="{088FD53E-474D-4CE0-8D00-C5D3C5E50AD4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88">
              <a:extLst>
                <a:ext uri="{FF2B5EF4-FFF2-40B4-BE49-F238E27FC236}">
                  <a16:creationId xmlns:a16="http://schemas.microsoft.com/office/drawing/2014/main" id="{D48B37BE-D0CF-4C25-AE8E-91D458B42006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89">
              <a:extLst>
                <a:ext uri="{FF2B5EF4-FFF2-40B4-BE49-F238E27FC236}">
                  <a16:creationId xmlns:a16="http://schemas.microsoft.com/office/drawing/2014/main" id="{F21FF948-37B3-4623-B173-0F8079E0BB58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0">
              <a:extLst>
                <a:ext uri="{FF2B5EF4-FFF2-40B4-BE49-F238E27FC236}">
                  <a16:creationId xmlns:a16="http://schemas.microsoft.com/office/drawing/2014/main" id="{BD0F5A24-7D34-4B6F-99C9-0AAF3387EDEE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1">
              <a:extLst>
                <a:ext uri="{FF2B5EF4-FFF2-40B4-BE49-F238E27FC236}">
                  <a16:creationId xmlns:a16="http://schemas.microsoft.com/office/drawing/2014/main" id="{5103FFF0-851A-4A8D-A4F1-84EB14109D47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2">
              <a:extLst>
                <a:ext uri="{FF2B5EF4-FFF2-40B4-BE49-F238E27FC236}">
                  <a16:creationId xmlns:a16="http://schemas.microsoft.com/office/drawing/2014/main" id="{034EDBD1-D5B8-476D-BF24-459A2EC018D0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3">
              <a:extLst>
                <a:ext uri="{FF2B5EF4-FFF2-40B4-BE49-F238E27FC236}">
                  <a16:creationId xmlns:a16="http://schemas.microsoft.com/office/drawing/2014/main" id="{0CAD6C06-DD0C-4C84-A482-10223C3FC64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4">
              <a:extLst>
                <a:ext uri="{FF2B5EF4-FFF2-40B4-BE49-F238E27FC236}">
                  <a16:creationId xmlns:a16="http://schemas.microsoft.com/office/drawing/2014/main" id="{C3FFF8E3-89DA-474A-B793-CC9E5294412C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5">
              <a:extLst>
                <a:ext uri="{FF2B5EF4-FFF2-40B4-BE49-F238E27FC236}">
                  <a16:creationId xmlns:a16="http://schemas.microsoft.com/office/drawing/2014/main" id="{22EA881B-8F2E-4FBB-B823-FB0FE1ABD1B5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96">
              <a:extLst>
                <a:ext uri="{FF2B5EF4-FFF2-40B4-BE49-F238E27FC236}">
                  <a16:creationId xmlns:a16="http://schemas.microsoft.com/office/drawing/2014/main" id="{6E8FD2F0-5478-4E1E-B3D2-92A9DB17E0FD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97">
              <a:extLst>
                <a:ext uri="{FF2B5EF4-FFF2-40B4-BE49-F238E27FC236}">
                  <a16:creationId xmlns:a16="http://schemas.microsoft.com/office/drawing/2014/main" id="{76866777-F0B2-4575-81DD-DEBAF6142E98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8">
              <a:extLst>
                <a:ext uri="{FF2B5EF4-FFF2-40B4-BE49-F238E27FC236}">
                  <a16:creationId xmlns:a16="http://schemas.microsoft.com/office/drawing/2014/main" id="{8CCFAF6A-1EC8-45DA-ACE9-13173D81A2CC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9">
              <a:extLst>
                <a:ext uri="{FF2B5EF4-FFF2-40B4-BE49-F238E27FC236}">
                  <a16:creationId xmlns:a16="http://schemas.microsoft.com/office/drawing/2014/main" id="{48016CE5-E7FC-4B26-8D35-80F425AFEA3D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0">
              <a:extLst>
                <a:ext uri="{FF2B5EF4-FFF2-40B4-BE49-F238E27FC236}">
                  <a16:creationId xmlns:a16="http://schemas.microsoft.com/office/drawing/2014/main" id="{0F7E059F-97E8-4279-BF90-557E750EB6B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1">
              <a:extLst>
                <a:ext uri="{FF2B5EF4-FFF2-40B4-BE49-F238E27FC236}">
                  <a16:creationId xmlns:a16="http://schemas.microsoft.com/office/drawing/2014/main" id="{9A7C045A-424E-4970-908B-819674E45EFD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2">
              <a:extLst>
                <a:ext uri="{FF2B5EF4-FFF2-40B4-BE49-F238E27FC236}">
                  <a16:creationId xmlns:a16="http://schemas.microsoft.com/office/drawing/2014/main" id="{351E9331-7F21-4648-80FC-DADCA52B6ED6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3">
              <a:extLst>
                <a:ext uri="{FF2B5EF4-FFF2-40B4-BE49-F238E27FC236}">
                  <a16:creationId xmlns:a16="http://schemas.microsoft.com/office/drawing/2014/main" id="{EBB22234-7F56-47B8-B360-2DD15921FAE4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4">
              <a:extLst>
                <a:ext uri="{FF2B5EF4-FFF2-40B4-BE49-F238E27FC236}">
                  <a16:creationId xmlns:a16="http://schemas.microsoft.com/office/drawing/2014/main" id="{2B6C9C5F-D19D-4CB4-89DD-EB8B6CA7449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05">
              <a:extLst>
                <a:ext uri="{FF2B5EF4-FFF2-40B4-BE49-F238E27FC236}">
                  <a16:creationId xmlns:a16="http://schemas.microsoft.com/office/drawing/2014/main" id="{24CEFFE8-86A2-4052-91FC-2DB755996904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06">
              <a:extLst>
                <a:ext uri="{FF2B5EF4-FFF2-40B4-BE49-F238E27FC236}">
                  <a16:creationId xmlns:a16="http://schemas.microsoft.com/office/drawing/2014/main" id="{524E6575-576C-42BA-B891-A822B585DE9C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07">
              <a:extLst>
                <a:ext uri="{FF2B5EF4-FFF2-40B4-BE49-F238E27FC236}">
                  <a16:creationId xmlns:a16="http://schemas.microsoft.com/office/drawing/2014/main" id="{F67223E8-1D43-41FA-BADB-77020278DD0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08">
              <a:extLst>
                <a:ext uri="{FF2B5EF4-FFF2-40B4-BE49-F238E27FC236}">
                  <a16:creationId xmlns:a16="http://schemas.microsoft.com/office/drawing/2014/main" id="{7A35FDDE-D864-4783-880A-EAF42DF06043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1">
              <a:extLst>
                <a:ext uri="{FF2B5EF4-FFF2-40B4-BE49-F238E27FC236}">
                  <a16:creationId xmlns:a16="http://schemas.microsoft.com/office/drawing/2014/main" id="{ACFA7597-C9F2-44EC-B9B9-8570C433F484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2">
              <a:extLst>
                <a:ext uri="{FF2B5EF4-FFF2-40B4-BE49-F238E27FC236}">
                  <a16:creationId xmlns:a16="http://schemas.microsoft.com/office/drawing/2014/main" id="{B386C5A8-A3D1-4088-80CB-5F69D5B726B4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3">
              <a:extLst>
                <a:ext uri="{FF2B5EF4-FFF2-40B4-BE49-F238E27FC236}">
                  <a16:creationId xmlns:a16="http://schemas.microsoft.com/office/drawing/2014/main" id="{DA19B65E-1E3E-4B28-A9F1-DCD02C75C4A3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4">
              <a:extLst>
                <a:ext uri="{FF2B5EF4-FFF2-40B4-BE49-F238E27FC236}">
                  <a16:creationId xmlns:a16="http://schemas.microsoft.com/office/drawing/2014/main" id="{51CBF2EB-DB19-4AC5-84C0-FCDD2F02072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5">
              <a:extLst>
                <a:ext uri="{FF2B5EF4-FFF2-40B4-BE49-F238E27FC236}">
                  <a16:creationId xmlns:a16="http://schemas.microsoft.com/office/drawing/2014/main" id="{BF4FF8BD-2C34-47E7-9841-B2F90A8B088D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6">
              <a:extLst>
                <a:ext uri="{FF2B5EF4-FFF2-40B4-BE49-F238E27FC236}">
                  <a16:creationId xmlns:a16="http://schemas.microsoft.com/office/drawing/2014/main" id="{2E4EEE8C-76C6-459A-B545-09F931B9D57D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7">
              <a:extLst>
                <a:ext uri="{FF2B5EF4-FFF2-40B4-BE49-F238E27FC236}">
                  <a16:creationId xmlns:a16="http://schemas.microsoft.com/office/drawing/2014/main" id="{219CB7C7-11C1-4F31-9696-B095729EEC51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18">
              <a:extLst>
                <a:ext uri="{FF2B5EF4-FFF2-40B4-BE49-F238E27FC236}">
                  <a16:creationId xmlns:a16="http://schemas.microsoft.com/office/drawing/2014/main" id="{7CD10719-C429-433B-800A-D4DB64BEFFE0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19">
              <a:extLst>
                <a:ext uri="{FF2B5EF4-FFF2-40B4-BE49-F238E27FC236}">
                  <a16:creationId xmlns:a16="http://schemas.microsoft.com/office/drawing/2014/main" id="{EAB4E4F8-8B23-46AD-8DA7-7511B20D55E8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3">
              <a:extLst>
                <a:ext uri="{FF2B5EF4-FFF2-40B4-BE49-F238E27FC236}">
                  <a16:creationId xmlns:a16="http://schemas.microsoft.com/office/drawing/2014/main" id="{8CBBAA21-D8FC-45AC-816C-E5518211CFC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4">
              <a:extLst>
                <a:ext uri="{FF2B5EF4-FFF2-40B4-BE49-F238E27FC236}">
                  <a16:creationId xmlns:a16="http://schemas.microsoft.com/office/drawing/2014/main" id="{6012CA93-2C22-4991-B511-792BD337A1AB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5">
              <a:extLst>
                <a:ext uri="{FF2B5EF4-FFF2-40B4-BE49-F238E27FC236}">
                  <a16:creationId xmlns:a16="http://schemas.microsoft.com/office/drawing/2014/main" id="{1155EE8A-4ACB-4D71-9CFA-D935931AA2F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6">
              <a:extLst>
                <a:ext uri="{FF2B5EF4-FFF2-40B4-BE49-F238E27FC236}">
                  <a16:creationId xmlns:a16="http://schemas.microsoft.com/office/drawing/2014/main" id="{C7EC6798-5C6D-49EA-AC8C-658CC5FDCDB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7">
              <a:extLst>
                <a:ext uri="{FF2B5EF4-FFF2-40B4-BE49-F238E27FC236}">
                  <a16:creationId xmlns:a16="http://schemas.microsoft.com/office/drawing/2014/main" id="{3E608FE7-D6EC-4F99-9972-DBC96EA67909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8">
              <a:extLst>
                <a:ext uri="{FF2B5EF4-FFF2-40B4-BE49-F238E27FC236}">
                  <a16:creationId xmlns:a16="http://schemas.microsoft.com/office/drawing/2014/main" id="{240A9CC0-0459-4028-BAA7-A3F87B7F9090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9">
              <a:extLst>
                <a:ext uri="{FF2B5EF4-FFF2-40B4-BE49-F238E27FC236}">
                  <a16:creationId xmlns:a16="http://schemas.microsoft.com/office/drawing/2014/main" id="{980D5076-46BF-4BEA-AB0B-9DBFFAC8726B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0">
              <a:extLst>
                <a:ext uri="{FF2B5EF4-FFF2-40B4-BE49-F238E27FC236}">
                  <a16:creationId xmlns:a16="http://schemas.microsoft.com/office/drawing/2014/main" id="{4E3B1166-5022-4D51-8B44-B1B9151A2D67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5">
              <a:extLst>
                <a:ext uri="{FF2B5EF4-FFF2-40B4-BE49-F238E27FC236}">
                  <a16:creationId xmlns:a16="http://schemas.microsoft.com/office/drawing/2014/main" id="{27EEE9D6-B3DC-48BB-9FB9-D45C114E549D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6">
              <a:extLst>
                <a:ext uri="{FF2B5EF4-FFF2-40B4-BE49-F238E27FC236}">
                  <a16:creationId xmlns:a16="http://schemas.microsoft.com/office/drawing/2014/main" id="{07E17885-ECEE-460F-A69F-27CB901960ED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7">
              <a:extLst>
                <a:ext uri="{FF2B5EF4-FFF2-40B4-BE49-F238E27FC236}">
                  <a16:creationId xmlns:a16="http://schemas.microsoft.com/office/drawing/2014/main" id="{A5C11772-F563-4F09-B5CC-683C47060E1F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8">
              <a:extLst>
                <a:ext uri="{FF2B5EF4-FFF2-40B4-BE49-F238E27FC236}">
                  <a16:creationId xmlns:a16="http://schemas.microsoft.com/office/drawing/2014/main" id="{A386DEDF-71D3-4D20-886A-E9480074D356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9">
              <a:extLst>
                <a:ext uri="{FF2B5EF4-FFF2-40B4-BE49-F238E27FC236}">
                  <a16:creationId xmlns:a16="http://schemas.microsoft.com/office/drawing/2014/main" id="{2C93C6F7-DC65-4FC9-8622-14B35C94CA8E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40">
              <a:extLst>
                <a:ext uri="{FF2B5EF4-FFF2-40B4-BE49-F238E27FC236}">
                  <a16:creationId xmlns:a16="http://schemas.microsoft.com/office/drawing/2014/main" id="{5161AC7F-D73E-43FE-BE04-3712815E3EA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8">
              <a:extLst>
                <a:ext uri="{FF2B5EF4-FFF2-40B4-BE49-F238E27FC236}">
                  <a16:creationId xmlns:a16="http://schemas.microsoft.com/office/drawing/2014/main" id="{5102E3C1-54B8-4E87-A8BB-BB07F5C34AD2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9">
              <a:extLst>
                <a:ext uri="{FF2B5EF4-FFF2-40B4-BE49-F238E27FC236}">
                  <a16:creationId xmlns:a16="http://schemas.microsoft.com/office/drawing/2014/main" id="{E9C3E893-D924-4E77-84D3-83ADB4347169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50">
              <a:extLst>
                <a:ext uri="{FF2B5EF4-FFF2-40B4-BE49-F238E27FC236}">
                  <a16:creationId xmlns:a16="http://schemas.microsoft.com/office/drawing/2014/main" id="{CDE5677F-2DDE-4D58-9478-27DC7912736B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60">
              <a:extLst>
                <a:ext uri="{FF2B5EF4-FFF2-40B4-BE49-F238E27FC236}">
                  <a16:creationId xmlns:a16="http://schemas.microsoft.com/office/drawing/2014/main" id="{ABAA4AC1-32D5-47FF-8B8B-CDC702D35254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323932"/>
            <a:ext cx="10515600" cy="1218795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CD75DA9-D633-F747-83CB-75F3B7891E5B}"/>
              </a:ext>
            </a:extLst>
          </p:cNvPr>
          <p:cNvGrpSpPr/>
          <p:nvPr userDrawn="1"/>
        </p:nvGrpSpPr>
        <p:grpSpPr>
          <a:xfrm>
            <a:off x="550863" y="4757641"/>
            <a:ext cx="6916737" cy="0"/>
            <a:chOff x="550863" y="4184069"/>
            <a:chExt cx="6916737" cy="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5834EA2-CF8A-1345-80C0-2597F07889B0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3" y="4184069"/>
              <a:ext cx="691673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68FC01B-5DE7-1B4D-BDFE-4202A7472868}"/>
                </a:ext>
              </a:extLst>
            </p:cNvPr>
            <p:cNvCxnSpPr/>
            <p:nvPr/>
          </p:nvCxnSpPr>
          <p:spPr>
            <a:xfrm>
              <a:off x="550863" y="4184069"/>
              <a:ext cx="765319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B0074FBF-E090-5148-9A8C-0575CC678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950165"/>
            <a:ext cx="10515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bg1">
                    <a:alpha val="60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5994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8F32-0856-834B-8565-7E15F7D25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3" y="3337259"/>
            <a:ext cx="10515600" cy="664797"/>
          </a:xfrm>
        </p:spPr>
        <p:txBody>
          <a:bodyPr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6B1D0A-F65F-6B46-A8EE-1E5E3EAAC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99" y="1187784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1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ХХ</a:t>
            </a:r>
          </a:p>
        </p:txBody>
      </p: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8852AF47-7039-4089-B163-E095AF28CB49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592" name="Полилиния 10">
              <a:extLst>
                <a:ext uri="{FF2B5EF4-FFF2-40B4-BE49-F238E27FC236}">
                  <a16:creationId xmlns:a16="http://schemas.microsoft.com/office/drawing/2014/main" id="{FC9A39EE-E419-4CE7-B76A-9A04A927F05B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3" name="Полилиния 11">
              <a:extLst>
                <a:ext uri="{FF2B5EF4-FFF2-40B4-BE49-F238E27FC236}">
                  <a16:creationId xmlns:a16="http://schemas.microsoft.com/office/drawing/2014/main" id="{7D18FB13-4914-408E-A6D5-8EC60B9D41F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4" name="Полилиния 12">
              <a:extLst>
                <a:ext uri="{FF2B5EF4-FFF2-40B4-BE49-F238E27FC236}">
                  <a16:creationId xmlns:a16="http://schemas.microsoft.com/office/drawing/2014/main" id="{710AF46B-4DD4-4012-8F10-5B74FE53CD64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5" name="Полилиния 13">
              <a:extLst>
                <a:ext uri="{FF2B5EF4-FFF2-40B4-BE49-F238E27FC236}">
                  <a16:creationId xmlns:a16="http://schemas.microsoft.com/office/drawing/2014/main" id="{E8FEA54F-6165-4359-B152-9D7049E6C6DB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6" name="Полилиния 14">
              <a:extLst>
                <a:ext uri="{FF2B5EF4-FFF2-40B4-BE49-F238E27FC236}">
                  <a16:creationId xmlns:a16="http://schemas.microsoft.com/office/drawing/2014/main" id="{0A88DB71-658F-4AD9-9EC3-C05F46AB4CB1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7" name="Полилиния 15">
              <a:extLst>
                <a:ext uri="{FF2B5EF4-FFF2-40B4-BE49-F238E27FC236}">
                  <a16:creationId xmlns:a16="http://schemas.microsoft.com/office/drawing/2014/main" id="{E2190123-1946-44F8-B51C-146FCF95180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8" name="Полилиния 16">
              <a:extLst>
                <a:ext uri="{FF2B5EF4-FFF2-40B4-BE49-F238E27FC236}">
                  <a16:creationId xmlns:a16="http://schemas.microsoft.com/office/drawing/2014/main" id="{9A3D9964-C053-4506-88AE-F214E6FE6BB0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9" name="Полилиния 17">
              <a:extLst>
                <a:ext uri="{FF2B5EF4-FFF2-40B4-BE49-F238E27FC236}">
                  <a16:creationId xmlns:a16="http://schemas.microsoft.com/office/drawing/2014/main" id="{5669CB15-3502-4E3F-889E-8653DC45B4EB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0" name="Полилиния 18">
              <a:extLst>
                <a:ext uri="{FF2B5EF4-FFF2-40B4-BE49-F238E27FC236}">
                  <a16:creationId xmlns:a16="http://schemas.microsoft.com/office/drawing/2014/main" id="{1483C613-2F93-40AB-8515-FE56C05DAB73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1" name="Полилиния 19">
              <a:extLst>
                <a:ext uri="{FF2B5EF4-FFF2-40B4-BE49-F238E27FC236}">
                  <a16:creationId xmlns:a16="http://schemas.microsoft.com/office/drawing/2014/main" id="{3E89B5A9-3929-4865-A720-1942BC61AD57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2" name="Полилиния 20">
              <a:extLst>
                <a:ext uri="{FF2B5EF4-FFF2-40B4-BE49-F238E27FC236}">
                  <a16:creationId xmlns:a16="http://schemas.microsoft.com/office/drawing/2014/main" id="{D1AD2816-5F04-485B-8268-6D24A1A02D5D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3" name="Полилиния 21">
              <a:extLst>
                <a:ext uri="{FF2B5EF4-FFF2-40B4-BE49-F238E27FC236}">
                  <a16:creationId xmlns:a16="http://schemas.microsoft.com/office/drawing/2014/main" id="{815446D3-FEF2-4B91-A181-E6D171A35851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4" name="Полилиния 22">
              <a:extLst>
                <a:ext uri="{FF2B5EF4-FFF2-40B4-BE49-F238E27FC236}">
                  <a16:creationId xmlns:a16="http://schemas.microsoft.com/office/drawing/2014/main" id="{C72A9004-42BA-486E-9BA1-707D66254552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5" name="Полилиния 23">
              <a:extLst>
                <a:ext uri="{FF2B5EF4-FFF2-40B4-BE49-F238E27FC236}">
                  <a16:creationId xmlns:a16="http://schemas.microsoft.com/office/drawing/2014/main" id="{2CB2347C-FBF5-474F-896E-47B941028D9A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6" name="Полилиния 24">
              <a:extLst>
                <a:ext uri="{FF2B5EF4-FFF2-40B4-BE49-F238E27FC236}">
                  <a16:creationId xmlns:a16="http://schemas.microsoft.com/office/drawing/2014/main" id="{61430681-9337-4715-8243-562A144BAB4D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7" name="Полилиния 25">
              <a:extLst>
                <a:ext uri="{FF2B5EF4-FFF2-40B4-BE49-F238E27FC236}">
                  <a16:creationId xmlns:a16="http://schemas.microsoft.com/office/drawing/2014/main" id="{F1178B09-985A-4935-89CC-715FEB72E903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8" name="Полилиния 26">
              <a:extLst>
                <a:ext uri="{FF2B5EF4-FFF2-40B4-BE49-F238E27FC236}">
                  <a16:creationId xmlns:a16="http://schemas.microsoft.com/office/drawing/2014/main" id="{CD6B8E87-1C0E-42B1-94F0-832EB03C15C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9" name="Полилиния 27">
              <a:extLst>
                <a:ext uri="{FF2B5EF4-FFF2-40B4-BE49-F238E27FC236}">
                  <a16:creationId xmlns:a16="http://schemas.microsoft.com/office/drawing/2014/main" id="{BF0DE319-6B94-43FA-A3D7-C7799420AA77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0" name="Полилиния 28">
              <a:extLst>
                <a:ext uri="{FF2B5EF4-FFF2-40B4-BE49-F238E27FC236}">
                  <a16:creationId xmlns:a16="http://schemas.microsoft.com/office/drawing/2014/main" id="{25728D1A-8F2D-4048-918C-580C99BB9AF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1" name="Полилиния 29">
              <a:extLst>
                <a:ext uri="{FF2B5EF4-FFF2-40B4-BE49-F238E27FC236}">
                  <a16:creationId xmlns:a16="http://schemas.microsoft.com/office/drawing/2014/main" id="{045BA2C8-1366-455C-959E-9B5ECEF6B9C4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2" name="Полилиния 30">
              <a:extLst>
                <a:ext uri="{FF2B5EF4-FFF2-40B4-BE49-F238E27FC236}">
                  <a16:creationId xmlns:a16="http://schemas.microsoft.com/office/drawing/2014/main" id="{69D53C21-8F93-4FC4-91B9-BEACEA40D8DA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3" name="Полилиния 31">
              <a:extLst>
                <a:ext uri="{FF2B5EF4-FFF2-40B4-BE49-F238E27FC236}">
                  <a16:creationId xmlns:a16="http://schemas.microsoft.com/office/drawing/2014/main" id="{4C43849F-43F3-49F3-B480-D4A4582C3FCE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4" name="Полилиния 32">
              <a:extLst>
                <a:ext uri="{FF2B5EF4-FFF2-40B4-BE49-F238E27FC236}">
                  <a16:creationId xmlns:a16="http://schemas.microsoft.com/office/drawing/2014/main" id="{7A206DDD-6CD9-499D-8D84-972A5D7FC991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5" name="Полилиния 33">
              <a:extLst>
                <a:ext uri="{FF2B5EF4-FFF2-40B4-BE49-F238E27FC236}">
                  <a16:creationId xmlns:a16="http://schemas.microsoft.com/office/drawing/2014/main" id="{0E56B0E2-BDAB-4084-91C1-6C1873BD2633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6" name="Полилиния 34">
              <a:extLst>
                <a:ext uri="{FF2B5EF4-FFF2-40B4-BE49-F238E27FC236}">
                  <a16:creationId xmlns:a16="http://schemas.microsoft.com/office/drawing/2014/main" id="{5F9EAF25-5DB1-47C5-8C54-2FB5DEE37555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7" name="Полилиния 35">
              <a:extLst>
                <a:ext uri="{FF2B5EF4-FFF2-40B4-BE49-F238E27FC236}">
                  <a16:creationId xmlns:a16="http://schemas.microsoft.com/office/drawing/2014/main" id="{B0C6DEA0-FF25-4344-8AC9-F300880FEED9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8" name="Полилиния 36">
              <a:extLst>
                <a:ext uri="{FF2B5EF4-FFF2-40B4-BE49-F238E27FC236}">
                  <a16:creationId xmlns:a16="http://schemas.microsoft.com/office/drawing/2014/main" id="{63C20B83-931C-4667-A7AC-4BD472C83242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9" name="Полилиния 37">
              <a:extLst>
                <a:ext uri="{FF2B5EF4-FFF2-40B4-BE49-F238E27FC236}">
                  <a16:creationId xmlns:a16="http://schemas.microsoft.com/office/drawing/2014/main" id="{8E4B32EF-EDD8-4183-8538-23672B3DC128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0" name="Полилиния 38">
              <a:extLst>
                <a:ext uri="{FF2B5EF4-FFF2-40B4-BE49-F238E27FC236}">
                  <a16:creationId xmlns:a16="http://schemas.microsoft.com/office/drawing/2014/main" id="{F4E21BA6-6086-4D9A-B7CE-D54D27714291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1" name="Полилиния 39">
              <a:extLst>
                <a:ext uri="{FF2B5EF4-FFF2-40B4-BE49-F238E27FC236}">
                  <a16:creationId xmlns:a16="http://schemas.microsoft.com/office/drawing/2014/main" id="{4CF220A6-730E-4600-9DBE-7BB88B2AE5AE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2" name="Полилиния 40">
              <a:extLst>
                <a:ext uri="{FF2B5EF4-FFF2-40B4-BE49-F238E27FC236}">
                  <a16:creationId xmlns:a16="http://schemas.microsoft.com/office/drawing/2014/main" id="{15725191-EB13-443F-8A76-D8BD67607874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3" name="Полилиния 41">
              <a:extLst>
                <a:ext uri="{FF2B5EF4-FFF2-40B4-BE49-F238E27FC236}">
                  <a16:creationId xmlns:a16="http://schemas.microsoft.com/office/drawing/2014/main" id="{CCCDA893-6782-46FA-A21C-5EBAE7A03BEF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4" name="Полилиния 42">
              <a:extLst>
                <a:ext uri="{FF2B5EF4-FFF2-40B4-BE49-F238E27FC236}">
                  <a16:creationId xmlns:a16="http://schemas.microsoft.com/office/drawing/2014/main" id="{A392E137-BBB3-4318-8496-6E1F67B8073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5" name="Полилиния 43">
              <a:extLst>
                <a:ext uri="{FF2B5EF4-FFF2-40B4-BE49-F238E27FC236}">
                  <a16:creationId xmlns:a16="http://schemas.microsoft.com/office/drawing/2014/main" id="{F51234B0-636F-4D7B-AD62-99CB637F70A6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6" name="Полилиния 44">
              <a:extLst>
                <a:ext uri="{FF2B5EF4-FFF2-40B4-BE49-F238E27FC236}">
                  <a16:creationId xmlns:a16="http://schemas.microsoft.com/office/drawing/2014/main" id="{DF043EFA-4F06-4F6A-A75D-E756BD71F28F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7" name="Полилиния 45">
              <a:extLst>
                <a:ext uri="{FF2B5EF4-FFF2-40B4-BE49-F238E27FC236}">
                  <a16:creationId xmlns:a16="http://schemas.microsoft.com/office/drawing/2014/main" id="{59AC8D38-0F1E-4EA0-AE7C-B574D6597562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8" name="Полилиния 46">
              <a:extLst>
                <a:ext uri="{FF2B5EF4-FFF2-40B4-BE49-F238E27FC236}">
                  <a16:creationId xmlns:a16="http://schemas.microsoft.com/office/drawing/2014/main" id="{E7828A90-4901-4202-B6CA-469B18C31E8B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9" name="Полилиния 47">
              <a:extLst>
                <a:ext uri="{FF2B5EF4-FFF2-40B4-BE49-F238E27FC236}">
                  <a16:creationId xmlns:a16="http://schemas.microsoft.com/office/drawing/2014/main" id="{AC183874-20D5-4DBF-982E-6614F1BC410C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0" name="Полилиния 48">
              <a:extLst>
                <a:ext uri="{FF2B5EF4-FFF2-40B4-BE49-F238E27FC236}">
                  <a16:creationId xmlns:a16="http://schemas.microsoft.com/office/drawing/2014/main" id="{826B6159-0747-4097-A9FB-2CB623D1B50B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1" name="Полилиния 49">
              <a:extLst>
                <a:ext uri="{FF2B5EF4-FFF2-40B4-BE49-F238E27FC236}">
                  <a16:creationId xmlns:a16="http://schemas.microsoft.com/office/drawing/2014/main" id="{D9E905B3-041D-4DA4-845A-1E7BC6F38B4E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2" name="Полилиния 50">
              <a:extLst>
                <a:ext uri="{FF2B5EF4-FFF2-40B4-BE49-F238E27FC236}">
                  <a16:creationId xmlns:a16="http://schemas.microsoft.com/office/drawing/2014/main" id="{ED7327EB-2CAF-49C0-A541-DE3F5600F42A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3" name="Полилиния 51">
              <a:extLst>
                <a:ext uri="{FF2B5EF4-FFF2-40B4-BE49-F238E27FC236}">
                  <a16:creationId xmlns:a16="http://schemas.microsoft.com/office/drawing/2014/main" id="{FA960B80-C1F6-4191-8985-11C735808A15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4" name="Полилиния 52">
              <a:extLst>
                <a:ext uri="{FF2B5EF4-FFF2-40B4-BE49-F238E27FC236}">
                  <a16:creationId xmlns:a16="http://schemas.microsoft.com/office/drawing/2014/main" id="{A36F9CA8-1C0B-4EC6-A5A5-14587D51AF2B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5" name="Полилиния 53">
              <a:extLst>
                <a:ext uri="{FF2B5EF4-FFF2-40B4-BE49-F238E27FC236}">
                  <a16:creationId xmlns:a16="http://schemas.microsoft.com/office/drawing/2014/main" id="{2A8D9BA5-2C59-4441-B6A4-9151382608D7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6" name="Полилиния 54">
              <a:extLst>
                <a:ext uri="{FF2B5EF4-FFF2-40B4-BE49-F238E27FC236}">
                  <a16:creationId xmlns:a16="http://schemas.microsoft.com/office/drawing/2014/main" id="{EF8BF5BA-F39A-4F3C-8D7A-CD187B88EC18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7" name="Полилиния 55">
              <a:extLst>
                <a:ext uri="{FF2B5EF4-FFF2-40B4-BE49-F238E27FC236}">
                  <a16:creationId xmlns:a16="http://schemas.microsoft.com/office/drawing/2014/main" id="{126C448E-5DBF-481C-A9B5-15DD76EC656A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8" name="Полилиния 56">
              <a:extLst>
                <a:ext uri="{FF2B5EF4-FFF2-40B4-BE49-F238E27FC236}">
                  <a16:creationId xmlns:a16="http://schemas.microsoft.com/office/drawing/2014/main" id="{C62195A3-F677-47D6-B52F-86C32FCB382B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9" name="Полилиния 57">
              <a:extLst>
                <a:ext uri="{FF2B5EF4-FFF2-40B4-BE49-F238E27FC236}">
                  <a16:creationId xmlns:a16="http://schemas.microsoft.com/office/drawing/2014/main" id="{28A91C4F-23CB-45DA-BA5C-4BE78D2375D9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0" name="Полилиния 58">
              <a:extLst>
                <a:ext uri="{FF2B5EF4-FFF2-40B4-BE49-F238E27FC236}">
                  <a16:creationId xmlns:a16="http://schemas.microsoft.com/office/drawing/2014/main" id="{08ED7FC3-3AB9-46A8-893E-2C8B7F4172F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1" name="Полилиния 59">
              <a:extLst>
                <a:ext uri="{FF2B5EF4-FFF2-40B4-BE49-F238E27FC236}">
                  <a16:creationId xmlns:a16="http://schemas.microsoft.com/office/drawing/2014/main" id="{A63CC794-8D82-49C4-B4EC-1630939E4E38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2" name="Полилиния 60">
              <a:extLst>
                <a:ext uri="{FF2B5EF4-FFF2-40B4-BE49-F238E27FC236}">
                  <a16:creationId xmlns:a16="http://schemas.microsoft.com/office/drawing/2014/main" id="{279FFCA8-410C-4187-A1CA-FEA40AD91010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3" name="Полилиния 61">
              <a:extLst>
                <a:ext uri="{FF2B5EF4-FFF2-40B4-BE49-F238E27FC236}">
                  <a16:creationId xmlns:a16="http://schemas.microsoft.com/office/drawing/2014/main" id="{35D2A156-485E-4D49-9E51-0719DA8F8EA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4" name="Полилиния 62">
              <a:extLst>
                <a:ext uri="{FF2B5EF4-FFF2-40B4-BE49-F238E27FC236}">
                  <a16:creationId xmlns:a16="http://schemas.microsoft.com/office/drawing/2014/main" id="{CAE14789-2088-4A91-A400-443EF491E1D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5" name="Полилиния 63">
              <a:extLst>
                <a:ext uri="{FF2B5EF4-FFF2-40B4-BE49-F238E27FC236}">
                  <a16:creationId xmlns:a16="http://schemas.microsoft.com/office/drawing/2014/main" id="{14AB4DDA-5165-4531-BDEB-5BC5BA61B155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6" name="Полилиния 64">
              <a:extLst>
                <a:ext uri="{FF2B5EF4-FFF2-40B4-BE49-F238E27FC236}">
                  <a16:creationId xmlns:a16="http://schemas.microsoft.com/office/drawing/2014/main" id="{BD6B295B-E1D8-47D9-8AE7-8BBF8C1D8FB5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7" name="Полилиния 65">
              <a:extLst>
                <a:ext uri="{FF2B5EF4-FFF2-40B4-BE49-F238E27FC236}">
                  <a16:creationId xmlns:a16="http://schemas.microsoft.com/office/drawing/2014/main" id="{BC61F259-6EEC-41C7-BFF4-0B4C0777430B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8" name="Полилиния 66">
              <a:extLst>
                <a:ext uri="{FF2B5EF4-FFF2-40B4-BE49-F238E27FC236}">
                  <a16:creationId xmlns:a16="http://schemas.microsoft.com/office/drawing/2014/main" id="{17EF6C54-B935-4AAC-AC43-62CDB29BB6E5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9" name="Полилиния 67">
              <a:extLst>
                <a:ext uri="{FF2B5EF4-FFF2-40B4-BE49-F238E27FC236}">
                  <a16:creationId xmlns:a16="http://schemas.microsoft.com/office/drawing/2014/main" id="{FAB4E4ED-F1A1-4C3B-A201-8C0682A858D9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0" name="Полилиния 68">
              <a:extLst>
                <a:ext uri="{FF2B5EF4-FFF2-40B4-BE49-F238E27FC236}">
                  <a16:creationId xmlns:a16="http://schemas.microsoft.com/office/drawing/2014/main" id="{DBCCDE7B-E949-43AB-86F0-5B823407F417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1" name="Полилиния 69">
              <a:extLst>
                <a:ext uri="{FF2B5EF4-FFF2-40B4-BE49-F238E27FC236}">
                  <a16:creationId xmlns:a16="http://schemas.microsoft.com/office/drawing/2014/main" id="{E6633E01-CC2D-44B6-91E3-2966EBB48E9C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2" name="Полилиния 70">
              <a:extLst>
                <a:ext uri="{FF2B5EF4-FFF2-40B4-BE49-F238E27FC236}">
                  <a16:creationId xmlns:a16="http://schemas.microsoft.com/office/drawing/2014/main" id="{FD0E34C0-179D-4A76-BC23-013B7E65D459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3" name="Полилиния 71">
              <a:extLst>
                <a:ext uri="{FF2B5EF4-FFF2-40B4-BE49-F238E27FC236}">
                  <a16:creationId xmlns:a16="http://schemas.microsoft.com/office/drawing/2014/main" id="{2F80834E-9F63-43C4-BFE5-217FC9CA9DD0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4" name="Полилиния 72">
              <a:extLst>
                <a:ext uri="{FF2B5EF4-FFF2-40B4-BE49-F238E27FC236}">
                  <a16:creationId xmlns:a16="http://schemas.microsoft.com/office/drawing/2014/main" id="{D947AB59-7830-488E-AB66-FC8EC64B9A0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5" name="Полилиния 73">
              <a:extLst>
                <a:ext uri="{FF2B5EF4-FFF2-40B4-BE49-F238E27FC236}">
                  <a16:creationId xmlns:a16="http://schemas.microsoft.com/office/drawing/2014/main" id="{578276E6-EDE0-48ED-B56F-54F37A2E1F68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6" name="Полилиния 74">
              <a:extLst>
                <a:ext uri="{FF2B5EF4-FFF2-40B4-BE49-F238E27FC236}">
                  <a16:creationId xmlns:a16="http://schemas.microsoft.com/office/drawing/2014/main" id="{0B600BDD-7E2D-4F9E-BE9E-9E347402F84A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7" name="Полилиния 75">
              <a:extLst>
                <a:ext uri="{FF2B5EF4-FFF2-40B4-BE49-F238E27FC236}">
                  <a16:creationId xmlns:a16="http://schemas.microsoft.com/office/drawing/2014/main" id="{5F3C9228-25AA-44DB-9AEA-1ADAEA1E9227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8" name="Полилиния 76">
              <a:extLst>
                <a:ext uri="{FF2B5EF4-FFF2-40B4-BE49-F238E27FC236}">
                  <a16:creationId xmlns:a16="http://schemas.microsoft.com/office/drawing/2014/main" id="{9B66D85F-618E-4E50-BE9D-F8187D24510A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9" name="Полилиния 77">
              <a:extLst>
                <a:ext uri="{FF2B5EF4-FFF2-40B4-BE49-F238E27FC236}">
                  <a16:creationId xmlns:a16="http://schemas.microsoft.com/office/drawing/2014/main" id="{DF5D38DB-C50B-4AE3-ADA1-D7C8AB697202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0" name="Полилиния 78">
              <a:extLst>
                <a:ext uri="{FF2B5EF4-FFF2-40B4-BE49-F238E27FC236}">
                  <a16:creationId xmlns:a16="http://schemas.microsoft.com/office/drawing/2014/main" id="{8D8369D9-40B8-4589-8078-119C7BB762F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1" name="Полилиния 79">
              <a:extLst>
                <a:ext uri="{FF2B5EF4-FFF2-40B4-BE49-F238E27FC236}">
                  <a16:creationId xmlns:a16="http://schemas.microsoft.com/office/drawing/2014/main" id="{F9380D33-8DAB-4FBA-BA90-F2612DE3C9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2" name="Полилиния 80">
              <a:extLst>
                <a:ext uri="{FF2B5EF4-FFF2-40B4-BE49-F238E27FC236}">
                  <a16:creationId xmlns:a16="http://schemas.microsoft.com/office/drawing/2014/main" id="{7AF4C5C4-89B0-4771-A3A7-FDDD9040514A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3" name="Полилиния 81">
              <a:extLst>
                <a:ext uri="{FF2B5EF4-FFF2-40B4-BE49-F238E27FC236}">
                  <a16:creationId xmlns:a16="http://schemas.microsoft.com/office/drawing/2014/main" id="{3FE5F9B4-725B-4F14-8043-C54C04451440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4" name="Полилиния 82">
              <a:extLst>
                <a:ext uri="{FF2B5EF4-FFF2-40B4-BE49-F238E27FC236}">
                  <a16:creationId xmlns:a16="http://schemas.microsoft.com/office/drawing/2014/main" id="{58732989-2B72-4F6C-821D-733572A163AE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5" name="Полилиния 83">
              <a:extLst>
                <a:ext uri="{FF2B5EF4-FFF2-40B4-BE49-F238E27FC236}">
                  <a16:creationId xmlns:a16="http://schemas.microsoft.com/office/drawing/2014/main" id="{E99A1710-D535-47A7-AEDE-363B96613BDC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6" name="Полилиния 84">
              <a:extLst>
                <a:ext uri="{FF2B5EF4-FFF2-40B4-BE49-F238E27FC236}">
                  <a16:creationId xmlns:a16="http://schemas.microsoft.com/office/drawing/2014/main" id="{25CAAD8D-5EDD-45A7-9D75-729B7650AAE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7" name="Полилиния 85">
              <a:extLst>
                <a:ext uri="{FF2B5EF4-FFF2-40B4-BE49-F238E27FC236}">
                  <a16:creationId xmlns:a16="http://schemas.microsoft.com/office/drawing/2014/main" id="{C4C0AB0A-7292-421F-A9E7-A3E3D4433DED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8" name="Полилиния 86">
              <a:extLst>
                <a:ext uri="{FF2B5EF4-FFF2-40B4-BE49-F238E27FC236}">
                  <a16:creationId xmlns:a16="http://schemas.microsoft.com/office/drawing/2014/main" id="{5856687F-5909-4167-9082-3FDEA36EC069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9" name="Полилиния 87">
              <a:extLst>
                <a:ext uri="{FF2B5EF4-FFF2-40B4-BE49-F238E27FC236}">
                  <a16:creationId xmlns:a16="http://schemas.microsoft.com/office/drawing/2014/main" id="{BE97B606-3429-4A9E-9281-87EDF5C390B3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0" name="Полилиния 88">
              <a:extLst>
                <a:ext uri="{FF2B5EF4-FFF2-40B4-BE49-F238E27FC236}">
                  <a16:creationId xmlns:a16="http://schemas.microsoft.com/office/drawing/2014/main" id="{D0A0D0DF-AEFA-4A84-B4DE-6FCE65C671BC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1" name="Полилиния 89">
              <a:extLst>
                <a:ext uri="{FF2B5EF4-FFF2-40B4-BE49-F238E27FC236}">
                  <a16:creationId xmlns:a16="http://schemas.microsoft.com/office/drawing/2014/main" id="{ADAB0CF9-0037-47C1-B1C2-16F51D295A75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2" name="Полилиния 90">
              <a:extLst>
                <a:ext uri="{FF2B5EF4-FFF2-40B4-BE49-F238E27FC236}">
                  <a16:creationId xmlns:a16="http://schemas.microsoft.com/office/drawing/2014/main" id="{CBC9233C-C366-43BB-B3E0-1A8D391B070D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3" name="Полилиния 91">
              <a:extLst>
                <a:ext uri="{FF2B5EF4-FFF2-40B4-BE49-F238E27FC236}">
                  <a16:creationId xmlns:a16="http://schemas.microsoft.com/office/drawing/2014/main" id="{5C307B03-0E43-498B-9664-58A0C64D5194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4" name="Полилиния 92">
              <a:extLst>
                <a:ext uri="{FF2B5EF4-FFF2-40B4-BE49-F238E27FC236}">
                  <a16:creationId xmlns:a16="http://schemas.microsoft.com/office/drawing/2014/main" id="{D9EE6DC9-8BA7-4773-845D-0B8F0DA45FF2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5" name="Полилиния 93">
              <a:extLst>
                <a:ext uri="{FF2B5EF4-FFF2-40B4-BE49-F238E27FC236}">
                  <a16:creationId xmlns:a16="http://schemas.microsoft.com/office/drawing/2014/main" id="{7C22CA46-BA33-4D0E-8513-E6E4AF9FEE66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6" name="Полилиния 94">
              <a:extLst>
                <a:ext uri="{FF2B5EF4-FFF2-40B4-BE49-F238E27FC236}">
                  <a16:creationId xmlns:a16="http://schemas.microsoft.com/office/drawing/2014/main" id="{665A863D-2DEE-4B72-8BB5-AE42C2D3E30B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7" name="Полилиния 95">
              <a:extLst>
                <a:ext uri="{FF2B5EF4-FFF2-40B4-BE49-F238E27FC236}">
                  <a16:creationId xmlns:a16="http://schemas.microsoft.com/office/drawing/2014/main" id="{E64CC5A4-8256-429C-8365-5BE9E520E3FA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8" name="Полилиния 96">
              <a:extLst>
                <a:ext uri="{FF2B5EF4-FFF2-40B4-BE49-F238E27FC236}">
                  <a16:creationId xmlns:a16="http://schemas.microsoft.com/office/drawing/2014/main" id="{04CE88C2-80FE-456E-8997-E53BB7FA3474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9" name="Полилиния 97">
              <a:extLst>
                <a:ext uri="{FF2B5EF4-FFF2-40B4-BE49-F238E27FC236}">
                  <a16:creationId xmlns:a16="http://schemas.microsoft.com/office/drawing/2014/main" id="{ED1B5B55-CF4D-4CFE-9B38-D0C174C77B79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0" name="Полилиния 98">
              <a:extLst>
                <a:ext uri="{FF2B5EF4-FFF2-40B4-BE49-F238E27FC236}">
                  <a16:creationId xmlns:a16="http://schemas.microsoft.com/office/drawing/2014/main" id="{13E9E2B5-5C4D-4AF8-A5B0-1A9990D98F15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1" name="Полилиния 99">
              <a:extLst>
                <a:ext uri="{FF2B5EF4-FFF2-40B4-BE49-F238E27FC236}">
                  <a16:creationId xmlns:a16="http://schemas.microsoft.com/office/drawing/2014/main" id="{2BB7C75C-20FE-46B1-8780-9ED7B112536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2" name="Полилиния 100">
              <a:extLst>
                <a:ext uri="{FF2B5EF4-FFF2-40B4-BE49-F238E27FC236}">
                  <a16:creationId xmlns:a16="http://schemas.microsoft.com/office/drawing/2014/main" id="{CD0BACB9-41A7-4300-BBF3-DC5AA2A7483A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3" name="Полилиния 101">
              <a:extLst>
                <a:ext uri="{FF2B5EF4-FFF2-40B4-BE49-F238E27FC236}">
                  <a16:creationId xmlns:a16="http://schemas.microsoft.com/office/drawing/2014/main" id="{D4D35148-2F7A-48CE-AE8F-FB14A3A6DF4B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4" name="Полилиния 102">
              <a:extLst>
                <a:ext uri="{FF2B5EF4-FFF2-40B4-BE49-F238E27FC236}">
                  <a16:creationId xmlns:a16="http://schemas.microsoft.com/office/drawing/2014/main" id="{7C42DFA3-CAEA-46B4-9A95-A38FFFA9F427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5" name="Полилиния 103">
              <a:extLst>
                <a:ext uri="{FF2B5EF4-FFF2-40B4-BE49-F238E27FC236}">
                  <a16:creationId xmlns:a16="http://schemas.microsoft.com/office/drawing/2014/main" id="{A5AB6BDE-750F-4C76-B515-B1E69396D5D6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6" name="Полилиния 104">
              <a:extLst>
                <a:ext uri="{FF2B5EF4-FFF2-40B4-BE49-F238E27FC236}">
                  <a16:creationId xmlns:a16="http://schemas.microsoft.com/office/drawing/2014/main" id="{CCDB38EC-4BFB-481E-A880-278968E9B327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7" name="Полилиния 105">
              <a:extLst>
                <a:ext uri="{FF2B5EF4-FFF2-40B4-BE49-F238E27FC236}">
                  <a16:creationId xmlns:a16="http://schemas.microsoft.com/office/drawing/2014/main" id="{7AA68A12-93E1-4C9A-BDEC-19FAD7F4677F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8" name="Полилиния 106">
              <a:extLst>
                <a:ext uri="{FF2B5EF4-FFF2-40B4-BE49-F238E27FC236}">
                  <a16:creationId xmlns:a16="http://schemas.microsoft.com/office/drawing/2014/main" id="{F44505FF-9EF6-47E2-BAE6-29A62DB6610A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9" name="Полилиния 107">
              <a:extLst>
                <a:ext uri="{FF2B5EF4-FFF2-40B4-BE49-F238E27FC236}">
                  <a16:creationId xmlns:a16="http://schemas.microsoft.com/office/drawing/2014/main" id="{0A20C5EB-3615-4915-B8CC-232B3A93C01D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0" name="Полилиния 108">
              <a:extLst>
                <a:ext uri="{FF2B5EF4-FFF2-40B4-BE49-F238E27FC236}">
                  <a16:creationId xmlns:a16="http://schemas.microsoft.com/office/drawing/2014/main" id="{7031B868-DE9C-4E91-9F6A-043384D13787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1" name="Полилиния 111">
              <a:extLst>
                <a:ext uri="{FF2B5EF4-FFF2-40B4-BE49-F238E27FC236}">
                  <a16:creationId xmlns:a16="http://schemas.microsoft.com/office/drawing/2014/main" id="{3A72157A-77CF-43F3-8832-6D7F625E20A0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2" name="Полилиния 112">
              <a:extLst>
                <a:ext uri="{FF2B5EF4-FFF2-40B4-BE49-F238E27FC236}">
                  <a16:creationId xmlns:a16="http://schemas.microsoft.com/office/drawing/2014/main" id="{B39859CD-8CE0-488E-BA74-A9A01C9419FD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3" name="Полилиния 113">
              <a:extLst>
                <a:ext uri="{FF2B5EF4-FFF2-40B4-BE49-F238E27FC236}">
                  <a16:creationId xmlns:a16="http://schemas.microsoft.com/office/drawing/2014/main" id="{B73D3DFE-9C4D-4235-87F0-C94E5B353175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4" name="Полилиния 114">
              <a:extLst>
                <a:ext uri="{FF2B5EF4-FFF2-40B4-BE49-F238E27FC236}">
                  <a16:creationId xmlns:a16="http://schemas.microsoft.com/office/drawing/2014/main" id="{512A00E4-DD1C-48F1-B198-00A075F0FAA0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5" name="Полилиния 115">
              <a:extLst>
                <a:ext uri="{FF2B5EF4-FFF2-40B4-BE49-F238E27FC236}">
                  <a16:creationId xmlns:a16="http://schemas.microsoft.com/office/drawing/2014/main" id="{7BA729A6-CF05-410A-9489-6E9E9A424726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6" name="Полилиния 116">
              <a:extLst>
                <a:ext uri="{FF2B5EF4-FFF2-40B4-BE49-F238E27FC236}">
                  <a16:creationId xmlns:a16="http://schemas.microsoft.com/office/drawing/2014/main" id="{8B181A33-E65D-412B-A4C0-611E115A3806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7" name="Полилиния 117">
              <a:extLst>
                <a:ext uri="{FF2B5EF4-FFF2-40B4-BE49-F238E27FC236}">
                  <a16:creationId xmlns:a16="http://schemas.microsoft.com/office/drawing/2014/main" id="{24715695-20B3-4915-9B66-7FE38F1582CA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8" name="Полилиния 118">
              <a:extLst>
                <a:ext uri="{FF2B5EF4-FFF2-40B4-BE49-F238E27FC236}">
                  <a16:creationId xmlns:a16="http://schemas.microsoft.com/office/drawing/2014/main" id="{28B708C3-CD1C-48AD-B039-C47B7F90E517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9" name="Полилиния 119">
              <a:extLst>
                <a:ext uri="{FF2B5EF4-FFF2-40B4-BE49-F238E27FC236}">
                  <a16:creationId xmlns:a16="http://schemas.microsoft.com/office/drawing/2014/main" id="{B0A8A0A1-1FCC-4F14-859E-09AE844C6245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0" name="Полилиния 123">
              <a:extLst>
                <a:ext uri="{FF2B5EF4-FFF2-40B4-BE49-F238E27FC236}">
                  <a16:creationId xmlns:a16="http://schemas.microsoft.com/office/drawing/2014/main" id="{F46A7163-9782-4E67-B6BA-B79E3C1B2E6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1" name="Полилиния 124">
              <a:extLst>
                <a:ext uri="{FF2B5EF4-FFF2-40B4-BE49-F238E27FC236}">
                  <a16:creationId xmlns:a16="http://schemas.microsoft.com/office/drawing/2014/main" id="{F73981A3-1BA7-41E0-B3BD-AD88ACBEF444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2" name="Полилиния 125">
              <a:extLst>
                <a:ext uri="{FF2B5EF4-FFF2-40B4-BE49-F238E27FC236}">
                  <a16:creationId xmlns:a16="http://schemas.microsoft.com/office/drawing/2014/main" id="{11D797DB-1FA4-4630-A2B0-1C527BE3B2B1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3" name="Полилиния 126">
              <a:extLst>
                <a:ext uri="{FF2B5EF4-FFF2-40B4-BE49-F238E27FC236}">
                  <a16:creationId xmlns:a16="http://schemas.microsoft.com/office/drawing/2014/main" id="{5FF8C613-40F2-4F75-87F5-A2DBBE58BF24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4" name="Полилиния 127">
              <a:extLst>
                <a:ext uri="{FF2B5EF4-FFF2-40B4-BE49-F238E27FC236}">
                  <a16:creationId xmlns:a16="http://schemas.microsoft.com/office/drawing/2014/main" id="{E84EC428-F822-4EBB-815F-1F03023200C4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5" name="Полилиния 128">
              <a:extLst>
                <a:ext uri="{FF2B5EF4-FFF2-40B4-BE49-F238E27FC236}">
                  <a16:creationId xmlns:a16="http://schemas.microsoft.com/office/drawing/2014/main" id="{67966329-3B53-49B9-9DFE-C00F39AD1F11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6" name="Полилиния 129">
              <a:extLst>
                <a:ext uri="{FF2B5EF4-FFF2-40B4-BE49-F238E27FC236}">
                  <a16:creationId xmlns:a16="http://schemas.microsoft.com/office/drawing/2014/main" id="{FDE1450E-AAF4-4C41-A146-0CE891D83BA4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7" name="Полилиния 130">
              <a:extLst>
                <a:ext uri="{FF2B5EF4-FFF2-40B4-BE49-F238E27FC236}">
                  <a16:creationId xmlns:a16="http://schemas.microsoft.com/office/drawing/2014/main" id="{6E8F78BB-E2F1-49CC-A80C-BC213C895F2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8" name="Полилиния 135">
              <a:extLst>
                <a:ext uri="{FF2B5EF4-FFF2-40B4-BE49-F238E27FC236}">
                  <a16:creationId xmlns:a16="http://schemas.microsoft.com/office/drawing/2014/main" id="{9EED0DF2-2A20-40F0-9A5C-299C9E70FD1C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9" name="Полилиния 136">
              <a:extLst>
                <a:ext uri="{FF2B5EF4-FFF2-40B4-BE49-F238E27FC236}">
                  <a16:creationId xmlns:a16="http://schemas.microsoft.com/office/drawing/2014/main" id="{57A1A758-07A7-499F-8CF1-66AA39F7419F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0" name="Полилиния 137">
              <a:extLst>
                <a:ext uri="{FF2B5EF4-FFF2-40B4-BE49-F238E27FC236}">
                  <a16:creationId xmlns:a16="http://schemas.microsoft.com/office/drawing/2014/main" id="{CCCBB9A2-2FF5-48A3-AF5D-202E6D0DF77B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1" name="Полилиния 138">
              <a:extLst>
                <a:ext uri="{FF2B5EF4-FFF2-40B4-BE49-F238E27FC236}">
                  <a16:creationId xmlns:a16="http://schemas.microsoft.com/office/drawing/2014/main" id="{F4EFA1EE-3705-4B3C-A65E-CB5A393E96FD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2" name="Полилиния 139">
              <a:extLst>
                <a:ext uri="{FF2B5EF4-FFF2-40B4-BE49-F238E27FC236}">
                  <a16:creationId xmlns:a16="http://schemas.microsoft.com/office/drawing/2014/main" id="{8185EF65-9626-4586-B916-5D2B8D233934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3" name="Полилиния 140">
              <a:extLst>
                <a:ext uri="{FF2B5EF4-FFF2-40B4-BE49-F238E27FC236}">
                  <a16:creationId xmlns:a16="http://schemas.microsoft.com/office/drawing/2014/main" id="{96F37633-DF22-4D20-905A-4A4AAC010A3E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4" name="Полилиния 148">
              <a:extLst>
                <a:ext uri="{FF2B5EF4-FFF2-40B4-BE49-F238E27FC236}">
                  <a16:creationId xmlns:a16="http://schemas.microsoft.com/office/drawing/2014/main" id="{7A5A373C-3584-4FBF-A91F-1663DD127497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5" name="Полилиния 149">
              <a:extLst>
                <a:ext uri="{FF2B5EF4-FFF2-40B4-BE49-F238E27FC236}">
                  <a16:creationId xmlns:a16="http://schemas.microsoft.com/office/drawing/2014/main" id="{609876CD-253A-41CC-986C-6C0B6AC02D37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6" name="Полилиния 150">
              <a:extLst>
                <a:ext uri="{FF2B5EF4-FFF2-40B4-BE49-F238E27FC236}">
                  <a16:creationId xmlns:a16="http://schemas.microsoft.com/office/drawing/2014/main" id="{F5F975AF-EDAC-4D6C-A965-FABE6DDA1A7D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7" name="Полилиния 160">
              <a:extLst>
                <a:ext uri="{FF2B5EF4-FFF2-40B4-BE49-F238E27FC236}">
                  <a16:creationId xmlns:a16="http://schemas.microsoft.com/office/drawing/2014/main" id="{24AD7A8B-8C3B-4E0A-A3E5-DFC0DACE65FB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236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79D21-C052-A8F0-670A-AA111EF3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B4B39-2CF3-D772-206D-D1ABD14DA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8CC92C-EBE8-4245-0B10-52FAF45D0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A420F-8447-6B2F-8AEF-5E9B0CFC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C247-AF0C-4F18-829A-1135D043FC4B}" type="datetime1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902F8F-6ED9-2DE0-EA15-92CF2FDA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38664-A73E-B654-C980-16AD393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73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9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3E839-6800-424D-B51A-1CD4197EF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1933962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2F618104-EB22-45BD-BDD1-4F6D24CE1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32D05B-933D-4648-9D47-972BE0A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51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B1B30-308F-3558-1BB7-91EC9D56A9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  <a:alpha val="40000"/>
                </a:schemeClr>
              </a:gs>
              <a:gs pos="22000">
                <a:srgbClr val="256569"/>
              </a:gs>
              <a:gs pos="66000">
                <a:srgbClr val="256569">
                  <a:alpha val="5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E103C-06C9-3112-1021-B0D8BB0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9387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44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8F693-BAC5-2560-69EF-681F8DAD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7136D-FBB6-0A0C-5CEB-D91C0936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43E86-FB58-5BCD-1083-B6E58F891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650DA-A22C-8753-50CE-14368991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19E79E-B826-BD07-7B50-89D4BCA8B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FD9CA1-8DBA-B5F0-DB2F-4B0A8FD5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79A9-0BA3-4F9C-827E-91D39FF16713}" type="datetime1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D92F5-33C9-9634-8899-33455012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1DF9B0-5503-F476-0475-4C2DA5A9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B1B30-308F-3558-1BB7-91EC9D56A9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  <a:alpha val="40000"/>
                </a:schemeClr>
              </a:gs>
              <a:gs pos="22000">
                <a:srgbClr val="256569"/>
              </a:gs>
              <a:gs pos="66000">
                <a:srgbClr val="256569">
                  <a:alpha val="5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E103C-06C9-3112-1021-B0D8BB0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9387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4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29DCC-5DBE-B92D-782B-467785D8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6AB2-4A75-4652-9B8F-7509FCE5AF79}" type="datetime1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D385F9-9024-F1A5-8EAD-F1E23A39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70EFB0-2954-8BEA-7367-011258F3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4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6305A-16FE-175D-5A3E-690D233B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C6414-6BF3-E46D-61D9-B43FD4A0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6FED8D-75D7-01E9-E6E8-CF1E5344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0E607-B7FB-4351-69AC-C53A09F6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2ABF-C351-49EF-9199-38B5FCD60EA7}" type="datetime1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00FD2-AB43-D561-1C6B-ABDB99E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6286B-937B-F193-DFB1-8B061EC1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3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1190-0816-76DA-CF76-17DF63D3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9E80BF-55AD-2208-D5F1-F2BE8ADE2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4CA78F-3AEF-C2DF-1C23-16D8AC31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85AA6-071F-8BA6-24DE-DCBE91CD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AB5C-70DA-43C5-899D-6790D5FFE594}" type="datetime1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8FBCC-6080-02B7-0BF4-A4264A78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98B57C-870B-6512-E9C1-6A448B17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80BAB-8264-A60E-89B0-129C8C46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A374C-B9FE-87EE-A15B-4B477530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0B00D-94D2-9FA4-A42C-40D223C18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80D-57E3-498F-8998-33AEDE2D46F7}" type="datetime1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2DFF1-E87F-AB16-5ECD-5624634A7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2BE77-E540-8498-32B5-8145E140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219C-D464-4A21-AD4C-FE7AB260C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674" r:id="rId12"/>
    <p:sldLayoutId id="2147483689" r:id="rId13"/>
    <p:sldLayoutId id="2147483690" r:id="rId14"/>
    <p:sldLayoutId id="2147483692" r:id="rId15"/>
    <p:sldLayoutId id="2147483693" r:id="rId16"/>
    <p:sldLayoutId id="2147483695" r:id="rId17"/>
    <p:sldLayoutId id="2147483698" r:id="rId18"/>
    <p:sldLayoutId id="2147483699" r:id="rId19"/>
    <p:sldLayoutId id="214748394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96AA5-F05E-4645-BC54-ED6B8AF4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5840"/>
            <a:ext cx="10515600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defTabSz="371475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Разделители и титулы</a:t>
            </a:r>
          </a:p>
        </p:txBody>
      </p:sp>
    </p:spTree>
    <p:extLst>
      <p:ext uri="{BB962C8B-B14F-4D97-AF65-F5344CB8AC3E}">
        <p14:creationId xmlns:p14="http://schemas.microsoft.com/office/powerpoint/2010/main" val="3925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4400" b="1" i="0" u="none" strike="noStrike" kern="1200" cap="none" spc="0" normalizeH="0" baseline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Gotham Pro Bold" panose="0200050304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96AA5-F05E-4645-BC54-ED6B8AF4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5840"/>
            <a:ext cx="10515600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defTabSz="371475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Разделители и титулы</a:t>
            </a:r>
          </a:p>
        </p:txBody>
      </p:sp>
    </p:spTree>
    <p:extLst>
      <p:ext uri="{BB962C8B-B14F-4D97-AF65-F5344CB8AC3E}">
        <p14:creationId xmlns:p14="http://schemas.microsoft.com/office/powerpoint/2010/main" val="117069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4400" b="1" i="0" u="none" strike="noStrike" kern="1200" cap="none" spc="0" normalizeH="0" baseline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Gotham Pro Bold" panose="0200050304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fil/lipetsk/News/2024-07-22-pobeditel_studStartup.aspx#ctl00_PlaceHolderPageTitleInTitleArea_ctl00_SkipLi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.ru/fil/lipetsk/News/2024-06-25-pobeda_trudovaya_slava.aspx#ctl00_PlaceHolderPageTitleInTitleArea_ctl00_SkipLink" TargetMode="External"/><Relationship Id="rId5" Type="http://schemas.openxmlformats.org/officeDocument/2006/relationships/hyperlink" Target="http://www.fa.ru/fil/lipetsk/News/2024-07-22-prizer_iamprof.aspx#ctl00_PlaceHolderPageTitleInTitleArea_ctl00_SkipLink" TargetMode="Externa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bogatyr.club/uploads/posts/2023-06/1687193653_bogatyr-club-p-perekhod-tsvetov-foni-krasivo-55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395913"/>
            <a:ext cx="12191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FFFF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ЗАДАЧИ ПО НАУЧНО-ИССЛЕДОВАТЕЛЬСКОЙ И ИННОВАЦИОННОЙ ДЕЯТЕЛЬНОСТИ </a:t>
            </a:r>
          </a:p>
          <a:p>
            <a:pPr algn="ctr"/>
            <a:r>
              <a:rPr lang="ru-RU" sz="3400" b="1" dirty="0">
                <a:solidFill>
                  <a:srgbClr val="FFFF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на 2024/2025 учебный год</a:t>
            </a:r>
            <a:endParaRPr lang="en-US" sz="3400" b="1" dirty="0">
              <a:solidFill>
                <a:srgbClr val="FFFFFF"/>
              </a:solidFill>
              <a:latin typeface="Book Antiqua" panose="0204060205030503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249" y="4880872"/>
            <a:ext cx="8699500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sz="2300" b="1" dirty="0">
                <a:solidFill>
                  <a:srgbClr val="FFFF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Заместитель директора </a:t>
            </a:r>
          </a:p>
          <a:p>
            <a:pPr algn="r"/>
            <a:r>
              <a:rPr lang="ru-RU" sz="2300" b="1" dirty="0">
                <a:solidFill>
                  <a:srgbClr val="FFFF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 научной работе </a:t>
            </a:r>
          </a:p>
          <a:p>
            <a:pPr algn="r"/>
            <a:r>
              <a:rPr lang="ru-RU" sz="2300" b="1" dirty="0">
                <a:solidFill>
                  <a:srgbClr val="FFFF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Смыслова О.Ю.</a:t>
            </a:r>
          </a:p>
        </p:txBody>
      </p:sp>
      <p:pic>
        <p:nvPicPr>
          <p:cNvPr id="5128" name="Picture 8" descr="http://www.fa.ru/org/div/skp/Documents/logo_FU_RUS.pn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5"/>
          <a:stretch/>
        </p:blipFill>
        <p:spPr bwMode="auto">
          <a:xfrm>
            <a:off x="4257514" y="613885"/>
            <a:ext cx="3676971" cy="11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2870" l="0" r="21094">
                        <a14:backgroundMark x1="19531" y1="11481" x2="19531" y2="11481"/>
                        <a14:backgroundMark x1="16719" y1="15556" x2="16719" y2="1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7335" b="65805"/>
          <a:stretch/>
        </p:blipFill>
        <p:spPr>
          <a:xfrm>
            <a:off x="1" y="0"/>
            <a:ext cx="2768600" cy="2349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2870" l="0" r="21094">
                        <a14:backgroundMark x1="19531" y1="11481" x2="19531" y2="11481"/>
                        <a14:backgroundMark x1="16719" y1="15556" x2="16719" y2="1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7335" b="65805"/>
          <a:stretch/>
        </p:blipFill>
        <p:spPr>
          <a:xfrm rot="10800000">
            <a:off x="9423401" y="4508500"/>
            <a:ext cx="27686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057" y="577353"/>
            <a:ext cx="105846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Медиаактивность Липецкого филиала Финуниверситета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E155EB74-FE19-8B0C-0E03-2E9AE9BAE2C4}"/>
              </a:ext>
            </a:extLst>
          </p:cNvPr>
          <p:cNvSpPr txBox="1">
            <a:spLocks/>
          </p:cNvSpPr>
          <p:nvPr/>
        </p:nvSpPr>
        <p:spPr>
          <a:xfrm>
            <a:off x="486623" y="1250487"/>
            <a:ext cx="7947466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медиалидеров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Липецкого филиала Финансового университета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9A4A5FA-FC44-5882-EE0D-C49F04F693AB}"/>
              </a:ext>
            </a:extLst>
          </p:cNvPr>
          <p:cNvCxnSpPr>
            <a:cxnSpLocks/>
          </p:cNvCxnSpPr>
          <p:nvPr/>
        </p:nvCxnSpPr>
        <p:spPr>
          <a:xfrm flipV="1">
            <a:off x="605137" y="1625780"/>
            <a:ext cx="9640341" cy="2836"/>
          </a:xfrm>
          <a:prstGeom prst="line">
            <a:avLst/>
          </a:prstGeom>
          <a:ln>
            <a:solidFill>
              <a:srgbClr val="DC4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FEE197-067B-8364-5EBC-3C4984BE712C}"/>
              </a:ext>
            </a:extLst>
          </p:cNvPr>
          <p:cNvSpPr txBox="1"/>
          <p:nvPr/>
        </p:nvSpPr>
        <p:spPr>
          <a:xfrm>
            <a:off x="3056442" y="3706397"/>
            <a:ext cx="1929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Иван Николаевич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A612F-A7DB-14C7-3378-312BDACBDAE3}"/>
              </a:ext>
            </a:extLst>
          </p:cNvPr>
          <p:cNvSpPr txBox="1"/>
          <p:nvPr/>
        </p:nvSpPr>
        <p:spPr>
          <a:xfrm>
            <a:off x="486623" y="3750864"/>
            <a:ext cx="2062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Башлыков Тимофей Васильевич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991E0-4CA0-E85D-E11C-90ADAA264F2F}"/>
              </a:ext>
            </a:extLst>
          </p:cNvPr>
          <p:cNvSpPr txBox="1"/>
          <p:nvPr/>
        </p:nvSpPr>
        <p:spPr>
          <a:xfrm>
            <a:off x="6087614" y="3750380"/>
            <a:ext cx="195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Евсин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Юрьевич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2A5463-7027-291D-BD78-1A596165A31D}"/>
              </a:ext>
            </a:extLst>
          </p:cNvPr>
          <p:cNvSpPr txBox="1"/>
          <p:nvPr/>
        </p:nvSpPr>
        <p:spPr>
          <a:xfrm>
            <a:off x="9130969" y="3706397"/>
            <a:ext cx="197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Спесив Валерий Анатольевич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31678" y="6356350"/>
            <a:ext cx="266536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5A39286-1EF4-ACA4-2008-C0D219BD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1" y="1719104"/>
            <a:ext cx="1938420" cy="19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4DA8896F-FED5-1A7D-8C8E-168824BA2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25"/>
          <a:stretch/>
        </p:blipFill>
        <p:spPr bwMode="auto">
          <a:xfrm>
            <a:off x="2964477" y="1729900"/>
            <a:ext cx="2115709" cy="19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169F1158-5197-97A3-EC09-F0AB60A0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41" y="1729900"/>
            <a:ext cx="2956217" cy="19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50F57708-83A7-C029-3C01-38C421ED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69" y="1729900"/>
            <a:ext cx="2956218" cy="19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6A940-CF91-E9C0-BF65-F7C735CB8432}"/>
              </a:ext>
            </a:extLst>
          </p:cNvPr>
          <p:cNvSpPr txBox="1"/>
          <p:nvPr/>
        </p:nvSpPr>
        <p:spPr>
          <a:xfrm>
            <a:off x="2707621" y="5191885"/>
            <a:ext cx="195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Самойлова Татьяна Дмитриевна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59FEF143-708C-CF08-DD4F-A3E7E7A26FD5}"/>
              </a:ext>
            </a:extLst>
          </p:cNvPr>
          <p:cNvSpPr txBox="1">
            <a:spLocks/>
          </p:cNvSpPr>
          <p:nvPr/>
        </p:nvSpPr>
        <p:spPr>
          <a:xfrm>
            <a:off x="2822202" y="4645544"/>
            <a:ext cx="7947466" cy="362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участники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от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филиала Финансового университета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E4250-1781-5F26-9C75-0C4E239E0403}"/>
              </a:ext>
            </a:extLst>
          </p:cNvPr>
          <p:cNvSpPr txBox="1"/>
          <p:nvPr/>
        </p:nvSpPr>
        <p:spPr>
          <a:xfrm>
            <a:off x="4662795" y="5164055"/>
            <a:ext cx="195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Чернявская Юлия Анатольевна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79449-B06F-D8BA-CBDE-7AAF87258F7F}"/>
              </a:ext>
            </a:extLst>
          </p:cNvPr>
          <p:cNvSpPr txBox="1"/>
          <p:nvPr/>
        </p:nvSpPr>
        <p:spPr>
          <a:xfrm>
            <a:off x="6355772" y="5189661"/>
            <a:ext cx="195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Рубцова Лариса Николаевна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B2C18-0F40-C8CF-E87F-D44ADF18F19C}"/>
              </a:ext>
            </a:extLst>
          </p:cNvPr>
          <p:cNvSpPr txBox="1"/>
          <p:nvPr/>
        </p:nvSpPr>
        <p:spPr>
          <a:xfrm>
            <a:off x="8162219" y="5189661"/>
            <a:ext cx="195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Линченко Андрей Александрович </a:t>
            </a:r>
          </a:p>
        </p:txBody>
      </p:sp>
    </p:spTree>
    <p:extLst>
      <p:ext uri="{BB962C8B-B14F-4D97-AF65-F5344CB8AC3E}">
        <p14:creationId xmlns:p14="http://schemas.microsoft.com/office/powerpoint/2010/main" val="317795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58" y="543372"/>
            <a:ext cx="101147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развития медиаактивности на 2024/2025 учебный год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23431" y="6356350"/>
            <a:ext cx="4044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219C-D464-4A21-AD4C-FE7AB260C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4DFCE22-6568-487D-035D-6E47E971D76D}"/>
              </a:ext>
            </a:extLst>
          </p:cNvPr>
          <p:cNvCxnSpPr>
            <a:cxnSpLocks/>
          </p:cNvCxnSpPr>
          <p:nvPr/>
        </p:nvCxnSpPr>
        <p:spPr>
          <a:xfrm>
            <a:off x="5068173" y="1739802"/>
            <a:ext cx="0" cy="0"/>
          </a:xfrm>
          <a:prstGeom prst="line">
            <a:avLst/>
          </a:prstGeom>
          <a:ln>
            <a:solidFill>
              <a:srgbClr val="DC4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312DC3-1033-A215-EBD0-11C48AF40D2E}"/>
              </a:ext>
            </a:extLst>
          </p:cNvPr>
          <p:cNvSpPr/>
          <p:nvPr/>
        </p:nvSpPr>
        <p:spPr>
          <a:xfrm>
            <a:off x="847730" y="1594985"/>
            <a:ext cx="1049654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C747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НПР в продвижение и разъяснение позиции Правительства Российской Федерации в СМИ, наращивание экспертной активности в СМИ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C747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Продвигать позитивный контент активных видеоблогеров о Липецком филиале Финуниверситета на сайте и официальных каналах университета, в социальных сетях и мессенджерах</a:t>
            </a:r>
          </a:p>
          <a:p>
            <a:pPr marL="285750" indent="-285750" algn="just">
              <a:spcAft>
                <a:spcPts val="1200"/>
              </a:spcAft>
              <a:buClr>
                <a:srgbClr val="3C7478"/>
              </a:buClr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и обеспечить значительное увеличение продаж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брендированной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продукции Финуниверситета, в том числе с использованием крупных онлайн-платформ, а также путем вовлечения студентов в процесс продвижения его бренда во внешней среде</a:t>
            </a:r>
          </a:p>
        </p:txBody>
      </p:sp>
    </p:spTree>
    <p:extLst>
      <p:ext uri="{BB962C8B-B14F-4D97-AF65-F5344CB8AC3E}">
        <p14:creationId xmlns:p14="http://schemas.microsoft.com/office/powerpoint/2010/main" val="279753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" y="3783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94" y="416155"/>
            <a:ext cx="102812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деятельность НПР Липецкого филиала Финуниверситета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75198" y="6356350"/>
            <a:ext cx="408716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60F475-B560-A667-5D51-C2EDDCFF9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11" t="19726" r="18732" b="8858"/>
          <a:stretch/>
        </p:blipFill>
        <p:spPr>
          <a:xfrm>
            <a:off x="1002081" y="1192696"/>
            <a:ext cx="8981163" cy="54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" y="3783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94" y="416155"/>
            <a:ext cx="102812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деятельность НПР Липецкого филиала Финуниверситета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75198" y="6356350"/>
            <a:ext cx="408716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77568F-8F9D-703F-D8AA-20373D879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08" t="36529" r="18425" b="17809"/>
          <a:stretch/>
        </p:blipFill>
        <p:spPr>
          <a:xfrm>
            <a:off x="576197" y="1377863"/>
            <a:ext cx="10490493" cy="38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6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78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859" y="555581"/>
            <a:ext cx="103697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 студентов и аспирантов 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998C537-F6F9-971C-0DB9-BFFA82D6F0F0}"/>
              </a:ext>
            </a:extLst>
          </p:cNvPr>
          <p:cNvCxnSpPr>
            <a:cxnSpLocks/>
          </p:cNvCxnSpPr>
          <p:nvPr/>
        </p:nvCxnSpPr>
        <p:spPr>
          <a:xfrm>
            <a:off x="6264388" y="2891277"/>
            <a:ext cx="2637735" cy="0"/>
          </a:xfrm>
          <a:prstGeom prst="line">
            <a:avLst/>
          </a:prstGeom>
          <a:ln>
            <a:solidFill>
              <a:srgbClr val="DC4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71416" y="6356350"/>
            <a:ext cx="399800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FB4351B-279C-C1C1-B835-9FAC49C8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77" y="2589250"/>
            <a:ext cx="4622661" cy="24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 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Выпускница Галина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Сержанова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 стала победителем пятой волны федерального конкурса «Студенческий стартап» и получила миллион рублей на реализацию проекта.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Проход по ссылкам навигации">
            <a:hlinkClick r:id="rId3"/>
            <a:extLst>
              <a:ext uri="{FF2B5EF4-FFF2-40B4-BE49-F238E27FC236}">
                <a16:creationId xmlns:a16="http://schemas.microsoft.com/office/drawing/2014/main" id="{0FA4BB70-DC1F-F7CE-E6ED-3616A6BA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-3841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>
            <a:extLst>
              <a:ext uri="{FF2B5EF4-FFF2-40B4-BE49-F238E27FC236}">
                <a16:creationId xmlns:a16="http://schemas.microsoft.com/office/drawing/2014/main" id="{F7FC2C07-0C9D-4821-EED1-A462C7D0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711" y="1447474"/>
            <a:ext cx="3611473" cy="179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 Анна Клишина стала призёром Всероссийской олимпиады «Я — профессионал»!!!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 descr="Проход по ссылкам навигации">
            <a:hlinkClick r:id="rId5"/>
            <a:extLst>
              <a:ext uri="{FF2B5EF4-FFF2-40B4-BE49-F238E27FC236}">
                <a16:creationId xmlns:a16="http://schemas.microsoft.com/office/drawing/2014/main" id="{A1A73755-AD47-AA66-53C2-BE08140E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-2317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7">
            <a:extLst>
              <a:ext uri="{FF2B5EF4-FFF2-40B4-BE49-F238E27FC236}">
                <a16:creationId xmlns:a16="http://schemas.microsoft.com/office/drawing/2014/main" id="{5DA0531A-46ED-F57A-6C31-FB9CCD34D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3823537"/>
            <a:ext cx="4649989" cy="14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 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Победа студента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Овсепа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ora" pitchFamily="2" charset="-52"/>
              </a:rPr>
              <a:t> Овсепяна в акции «Трудовая слава молодежи Липецка»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 descr="Проход по ссылкам навигации">
            <a:hlinkClick r:id="rId6"/>
            <a:extLst>
              <a:ext uri="{FF2B5EF4-FFF2-40B4-BE49-F238E27FC236}">
                <a16:creationId xmlns:a16="http://schemas.microsoft.com/office/drawing/2014/main" id="{532F78AE-DBAD-24F4-FF8A-3BCB4399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05846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8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r="77" b="84166"/>
          <a:stretch/>
        </p:blipFill>
        <p:spPr>
          <a:xfrm>
            <a:off x="1" y="447675"/>
            <a:ext cx="12182474" cy="638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7127"/>
            <a:ext cx="1011450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Трансформация университета в рамках «ПРИОРИТЕТ-2030»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93822" y="6356350"/>
            <a:ext cx="363716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" y="1313265"/>
            <a:ext cx="5262561" cy="1736646"/>
          </a:xfrm>
          <a:prstGeom prst="roundRect">
            <a:avLst/>
          </a:prstGeom>
          <a:solidFill>
            <a:srgbClr val="F6C2C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Прикладные исследования и разработка инноваций должны проводиться преимущественно в интересах, а в перспективе совместно с индустриальными и бизнес-партнерами, по заданию органов государственного управления и социальной сферы, в т.ч. путем объединения с ними потенциалов и возможностей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202" b="2860"/>
          <a:stretch/>
        </p:blipFill>
        <p:spPr>
          <a:xfrm>
            <a:off x="6489231" y="1550234"/>
            <a:ext cx="4659555" cy="211641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90151" y="4185483"/>
            <a:ext cx="5137842" cy="2009061"/>
          </a:xfrm>
          <a:prstGeom prst="roundRect">
            <a:avLst/>
          </a:prstGeom>
          <a:solidFill>
            <a:srgbClr val="DBE1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научной и инновационной деятельности должно смещаться к их результативности, количеству созданных объектов интеллектуальной собственности и инноваций с высоким коммерческим потенциалом.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трансформация научной и инновационной деятельности в этом направлении!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1289"/>
          <a:stretch/>
        </p:blipFill>
        <p:spPr>
          <a:xfrm>
            <a:off x="937074" y="3220176"/>
            <a:ext cx="4034976" cy="3411742"/>
          </a:xfrm>
          <a:prstGeom prst="rect">
            <a:avLst/>
          </a:prstGeom>
        </p:spPr>
      </p:pic>
      <p:pic>
        <p:nvPicPr>
          <p:cNvPr id="15" name="object 7"/>
          <p:cNvPicPr/>
          <p:nvPr/>
        </p:nvPicPr>
        <p:blipFill>
          <a:blip r:embed="rId7"/>
          <a:stretch/>
        </p:blipFill>
        <p:spPr bwMode="auto">
          <a:xfrm>
            <a:off x="10296145" y="586039"/>
            <a:ext cx="1772409" cy="3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48" y="421286"/>
            <a:ext cx="977331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развития научной деятельности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2024/2025 учебный год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23431" y="6356350"/>
            <a:ext cx="404445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35E83-C479-3768-E1AB-0AEC821E461B}"/>
              </a:ext>
            </a:extLst>
          </p:cNvPr>
          <p:cNvSpPr txBox="1"/>
          <p:nvPr/>
        </p:nvSpPr>
        <p:spPr>
          <a:xfrm>
            <a:off x="409124" y="1522453"/>
            <a:ext cx="5944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типов "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Article", "Review",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фракционным (дробным) счетом, индексируемых в международной базе данных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включенных в индексы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Citation Index Expanded, Social Sciences Citation Index, Arts &amp; Humanities Citation Index, Conference Proceedings Citation Index - Science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Citation Index - Social Sciences &amp; Humanities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 НПР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solidFill>
                  <a:srgbClr val="DC4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0,028  статьи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типов "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"Review", определенное фракционным (дробным) счетом, индексируемых в международной базе данных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расчете на одного НПР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0,205  статьи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журналах ВАК, рекомендованных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Финуниверситетом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 статей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журнала из ядра РИНЦ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статей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05E68-CD81-2191-F890-8C750DA88A01}"/>
              </a:ext>
            </a:extLst>
          </p:cNvPr>
          <p:cNvSpPr txBox="1"/>
          <p:nvPr/>
        </p:nvSpPr>
        <p:spPr>
          <a:xfrm>
            <a:off x="6396159" y="1522453"/>
            <a:ext cx="542949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участвующих в фундаментальных и прикладных НИР для внешних заказчиков –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результатов интеллектуальной деятельности –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ед.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НИР в расчете на одного НПР –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 тыс. руб.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на получение грантов – 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ед.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актуальных тем научных исследований. Создание научных коллективов совместно с другими филиалами и вузами региона для подачи заявок на гранты 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гос.задания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1600" b="1" dirty="0">
                <a:solidFill>
                  <a:srgbClr val="00A8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ед.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E83"/>
              </a:buClr>
              <a:defRPr/>
            </a:pPr>
            <a:endParaRPr lang="ru-RU" sz="1600" b="1" dirty="0">
              <a:solidFill>
                <a:srgbClr val="00A8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2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48" y="430522"/>
            <a:ext cx="9773311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инновационной деятельности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2024/2025 учебный год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23431" y="6356350"/>
            <a:ext cx="404445" cy="365125"/>
          </a:xfrm>
        </p:spPr>
        <p:txBody>
          <a:bodyPr/>
          <a:lstStyle/>
          <a:p>
            <a:fld id="{0A36219C-D464-4A21-AD4C-FE7AB260CBC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A312DC3-1033-A215-EBD0-11C48AF40D2E}"/>
              </a:ext>
            </a:extLst>
          </p:cNvPr>
          <p:cNvSpPr/>
          <p:nvPr/>
        </p:nvSpPr>
        <p:spPr>
          <a:xfrm>
            <a:off x="940267" y="1543282"/>
            <a:ext cx="96426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056981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Разработка технологий с использованием результатов исследований, инноваций и разработок, востребованных реальным сектором экономики и отраслями социальной сферы</a:t>
            </a:r>
          </a:p>
          <a:p>
            <a:pPr marL="285750" lvl="0" indent="-285750" algn="just">
              <a:buClr>
                <a:srgbClr val="056981"/>
              </a:buClr>
              <a:buFont typeface="Wingdings" panose="05000000000000000000" pitchFamily="2" charset="2"/>
              <a:buChar char="§"/>
              <a:defRPr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 algn="just">
              <a:buClr>
                <a:srgbClr val="056981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Коммерциализация результатов РИД</a:t>
            </a:r>
          </a:p>
        </p:txBody>
      </p:sp>
    </p:spTree>
    <p:extLst>
      <p:ext uri="{BB962C8B-B14F-4D97-AF65-F5344CB8AC3E}">
        <p14:creationId xmlns:p14="http://schemas.microsoft.com/office/powerpoint/2010/main" val="1669571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делители и титулы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Разделители и титулы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0405866865D14DAB34277981795A9A" ma:contentTypeVersion="18" ma:contentTypeDescription="Создание документа." ma:contentTypeScope="" ma:versionID="4cf0cd1665430d581471c9b5fda4f3c2">
  <xsd:schema xmlns:xsd="http://www.w3.org/2001/XMLSchema" xmlns:xs="http://www.w3.org/2001/XMLSchema" xmlns:p="http://schemas.microsoft.com/office/2006/metadata/properties" xmlns:ns3="54571c05-5e6e-4d69-ae9e-7cdd309b1e2c" xmlns:ns4="ce9a89a9-4b43-4171-9532-25f3fdcc5cf4" targetNamespace="http://schemas.microsoft.com/office/2006/metadata/properties" ma:root="true" ma:fieldsID="5474ab551a49d500b39ae3c0f7709cb9" ns3:_="" ns4:_="">
    <xsd:import namespace="54571c05-5e6e-4d69-ae9e-7cdd309b1e2c"/>
    <xsd:import namespace="ce9a89a9-4b43-4171-9532-25f3fdcc5c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71c05-5e6e-4d69-ae9e-7cdd309b1e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a89a9-4b43-4171-9532-25f3fdcc5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9a89a9-4b43-4171-9532-25f3fdcc5cf4" xsi:nil="true"/>
  </documentManagement>
</p:properties>
</file>

<file path=customXml/itemProps1.xml><?xml version="1.0" encoding="utf-8"?>
<ds:datastoreItem xmlns:ds="http://schemas.openxmlformats.org/officeDocument/2006/customXml" ds:itemID="{6B15B75E-4D71-4C58-AFA2-170082F5B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71c05-5e6e-4d69-ae9e-7cdd309b1e2c"/>
    <ds:schemaRef ds:uri="ce9a89a9-4b43-4171-9532-25f3fdcc5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4F45EC-8A25-4D42-A98D-8043EDF34C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5AA4EC-4BD7-403C-958A-D136A741A742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54571c05-5e6e-4d69-ae9e-7cdd309b1e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e9a89a9-4b43-4171-9532-25f3fdcc5c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12930</TotalTime>
  <Words>525</Words>
  <Application>Microsoft Office PowerPoint</Application>
  <PresentationFormat>Широкоэкранный</PresentationFormat>
  <Paragraphs>52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Gotham Pro Bold</vt:lpstr>
      <vt:lpstr>Gotham Pro Light</vt:lpstr>
      <vt:lpstr>Lora</vt:lpstr>
      <vt:lpstr>Open Sans</vt:lpstr>
      <vt:lpstr>Open Sans Semibold</vt:lpstr>
      <vt:lpstr>Times New Roman</vt:lpstr>
      <vt:lpstr>Verdana</vt:lpstr>
      <vt:lpstr>Wingdings</vt:lpstr>
      <vt:lpstr>Тема Office</vt:lpstr>
      <vt:lpstr>Разделители и титулы</vt:lpstr>
      <vt:lpstr>1_Разделители и титулы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Агапов Никита Станиславович</dc:creator>
  <cp:lastModifiedBy>Савенкова Ольга Юрьевна</cp:lastModifiedBy>
  <cp:revision>1163</cp:revision>
  <cp:lastPrinted>2024-08-20T14:21:36Z</cp:lastPrinted>
  <dcterms:created xsi:type="dcterms:W3CDTF">2022-07-25T12:29:15Z</dcterms:created>
  <dcterms:modified xsi:type="dcterms:W3CDTF">2024-08-28T06:27:41Z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0x010100650405866865D14DAB34277981795A9A</vt:lpwstr>
  </property>
</Properties>
</file>