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72" r:id="rId12"/>
    <p:sldId id="269" r:id="rId13"/>
    <p:sldId id="270" r:id="rId14"/>
    <p:sldId id="271" r:id="rId15"/>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CED00-5DB5-45DD-9DF8-15DE6C8F9F68}" v="335" dt="2020-12-09T14:51:49.918"/>
    <p1510:client id="{1BAF6207-7048-4DA6-A7AC-55052536FC0F}" v="10" dt="2020-12-09T16:46:00.199"/>
    <p1510:client id="{3F6DDF66-221C-4CEC-B9A4-8B4828A305BD}" v="1697" dt="2020-12-09T17:32:08.534"/>
    <p1510:client id="{49E8485A-A95B-47E0-B5EB-4E09B18226A4}" v="832" dt="2020-12-09T13:02:10.842"/>
    <p1510:client id="{5E7A66B7-7212-433D-A128-1C4843FD05D9}" v="441" dt="2020-12-09T13:24:59.012"/>
    <p1510:client id="{6372F600-A895-4CC6-9B4A-59B85FC9EA56}" v="186" dt="2020-12-09T14:17:24.923"/>
    <p1510:client id="{684756FE-3C1A-47B6-9A69-A888606878AA}" v="37" dt="2020-12-09T13:33:45.927"/>
    <p1510:client id="{90247B57-83CD-4E46-B5F1-907F980B0799}" v="73" dt="2020-12-09T14:23:48.173"/>
    <p1510:client id="{C145E9D9-9328-4EA5-8394-F79C3CBD7DE2}" v="6" dt="2020-12-09T13:25:07.430"/>
    <p1510:client id="{D581A178-011D-4904-A667-C558CBCDC693}" v="13" dt="2020-12-09T14:50:55.380"/>
    <p1510:client id="{DBBFE7E3-B908-493F-932D-D5EE8C00EB41}" v="33" dt="2020-12-09T14:29:32.848"/>
    <p1510:client id="{E0E21A96-A75C-411A-B2D3-B804C9662545}" v="104" dt="2020-12-09T17:25:37.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Корсаков Сергей Андреевич" userId="S::196456@edu.fa.ru::a5f079e7-752a-430b-a04e-f5f78dc5607d" providerId="AD" clId="Web-{5E7A66B7-7212-433D-A128-1C4843FD05D9}"/>
    <pc:docChg chg="modSld">
      <pc:chgData name="Корсаков Сергей Андреевич" userId="S::196456@edu.fa.ru::a5f079e7-752a-430b-a04e-f5f78dc5607d" providerId="AD" clId="Web-{5E7A66B7-7212-433D-A128-1C4843FD05D9}" dt="2020-12-09T13:24:58.059" v="432" actId="20577"/>
      <pc:docMkLst>
        <pc:docMk/>
      </pc:docMkLst>
      <pc:sldChg chg="addSp modSp">
        <pc:chgData name="Корсаков Сергей Андреевич" userId="S::196456@edu.fa.ru::a5f079e7-752a-430b-a04e-f5f78dc5607d" providerId="AD" clId="Web-{5E7A66B7-7212-433D-A128-1C4843FD05D9}" dt="2020-12-09T13:19:44.896" v="325" actId="1076"/>
        <pc:sldMkLst>
          <pc:docMk/>
          <pc:sldMk cId="0" sldId="260"/>
        </pc:sldMkLst>
        <pc:spChg chg="add mod">
          <ac:chgData name="Корсаков Сергей Андреевич" userId="S::196456@edu.fa.ru::a5f079e7-752a-430b-a04e-f5f78dc5607d" providerId="AD" clId="Web-{5E7A66B7-7212-433D-A128-1C4843FD05D9}" dt="2020-12-09T13:15:52.219" v="311" actId="1076"/>
          <ac:spMkLst>
            <pc:docMk/>
            <pc:sldMk cId="0" sldId="260"/>
            <ac:spMk id="2" creationId="{27356473-3529-4E8A-9CEF-666D0F0C2CBB}"/>
          </ac:spMkLst>
        </pc:spChg>
        <pc:spChg chg="add mod">
          <ac:chgData name="Корсаков Сергей Андреевич" userId="S::196456@edu.fa.ru::a5f079e7-752a-430b-a04e-f5f78dc5607d" providerId="AD" clId="Web-{5E7A66B7-7212-433D-A128-1C4843FD05D9}" dt="2020-12-09T13:19:44.896" v="325" actId="1076"/>
          <ac:spMkLst>
            <pc:docMk/>
            <pc:sldMk cId="0" sldId="260"/>
            <ac:spMk id="3" creationId="{B2C1E257-45B2-4F0C-ACB3-08DF0D3E9966}"/>
          </ac:spMkLst>
        </pc:spChg>
        <pc:picChg chg="mod">
          <ac:chgData name="Корсаков Сергей Андреевич" userId="S::196456@edu.fa.ru::a5f079e7-752a-430b-a04e-f5f78dc5607d" providerId="AD" clId="Web-{5E7A66B7-7212-433D-A128-1C4843FD05D9}" dt="2020-12-09T13:15:02.046" v="301" actId="1076"/>
          <ac:picMkLst>
            <pc:docMk/>
            <pc:sldMk cId="0" sldId="260"/>
            <ac:picMk id="139" creationId="{00000000-0000-0000-0000-000000000000}"/>
          </ac:picMkLst>
        </pc:picChg>
      </pc:sldChg>
      <pc:sldChg chg="addSp delSp modSp">
        <pc:chgData name="Корсаков Сергей Андреевич" userId="S::196456@edu.fa.ru::a5f079e7-752a-430b-a04e-f5f78dc5607d" providerId="AD" clId="Web-{5E7A66B7-7212-433D-A128-1C4843FD05D9}" dt="2020-12-09T13:20:41.850" v="337" actId="20577"/>
        <pc:sldMkLst>
          <pc:docMk/>
          <pc:sldMk cId="0" sldId="261"/>
        </pc:sldMkLst>
        <pc:spChg chg="add del">
          <ac:chgData name="Корсаков Сергей Андреевич" userId="S::196456@edu.fa.ru::a5f079e7-752a-430b-a04e-f5f78dc5607d" providerId="AD" clId="Web-{5E7A66B7-7212-433D-A128-1C4843FD05D9}" dt="2020-12-09T13:11:47.011" v="205"/>
          <ac:spMkLst>
            <pc:docMk/>
            <pc:sldMk cId="0" sldId="261"/>
            <ac:spMk id="2" creationId="{76EF6DB7-01DE-453E-843E-28CC6E8A0DDE}"/>
          </ac:spMkLst>
        </pc:spChg>
        <pc:spChg chg="add mod">
          <ac:chgData name="Корсаков Сергей Андреевич" userId="S::196456@edu.fa.ru::a5f079e7-752a-430b-a04e-f5f78dc5607d" providerId="AD" clId="Web-{5E7A66B7-7212-433D-A128-1C4843FD05D9}" dt="2020-12-09T13:13:11.388" v="236" actId="1076"/>
          <ac:spMkLst>
            <pc:docMk/>
            <pc:sldMk cId="0" sldId="261"/>
            <ac:spMk id="3" creationId="{A3E56BE5-AE32-4221-91D0-704E0536755D}"/>
          </ac:spMkLst>
        </pc:spChg>
        <pc:spChg chg="mod">
          <ac:chgData name="Корсаков Сергей Андреевич" userId="S::196456@edu.fa.ru::a5f079e7-752a-430b-a04e-f5f78dc5607d" providerId="AD" clId="Web-{5E7A66B7-7212-433D-A128-1C4843FD05D9}" dt="2020-12-09T13:20:41.850" v="337" actId="20577"/>
          <ac:spMkLst>
            <pc:docMk/>
            <pc:sldMk cId="0" sldId="261"/>
            <ac:spMk id="149" creationId="{00000000-0000-0000-0000-000000000000}"/>
          </ac:spMkLst>
        </pc:spChg>
        <pc:spChg chg="mod">
          <ac:chgData name="Корсаков Сергей Андреевич" userId="S::196456@edu.fa.ru::a5f079e7-752a-430b-a04e-f5f78dc5607d" providerId="AD" clId="Web-{5E7A66B7-7212-433D-A128-1C4843FD05D9}" dt="2020-12-09T13:20:30.397" v="332" actId="20577"/>
          <ac:spMkLst>
            <pc:docMk/>
            <pc:sldMk cId="0" sldId="261"/>
            <ac:spMk id="150" creationId="{00000000-0000-0000-0000-000000000000}"/>
          </ac:spMkLst>
        </pc:spChg>
        <pc:spChg chg="mod">
          <ac:chgData name="Корсаков Сергей Андреевич" userId="S::196456@edu.fa.ru::a5f079e7-752a-430b-a04e-f5f78dc5607d" providerId="AD" clId="Web-{5E7A66B7-7212-433D-A128-1C4843FD05D9}" dt="2020-12-09T13:20:23.241" v="329" actId="20577"/>
          <ac:spMkLst>
            <pc:docMk/>
            <pc:sldMk cId="0" sldId="261"/>
            <ac:spMk id="151" creationId="{00000000-0000-0000-0000-000000000000}"/>
          </ac:spMkLst>
        </pc:spChg>
        <pc:spChg chg="mod">
          <ac:chgData name="Корсаков Сергей Андреевич" userId="S::196456@edu.fa.ru::a5f079e7-752a-430b-a04e-f5f78dc5607d" providerId="AD" clId="Web-{5E7A66B7-7212-433D-A128-1C4843FD05D9}" dt="2020-12-09T13:20:16.037" v="326" actId="20577"/>
          <ac:spMkLst>
            <pc:docMk/>
            <pc:sldMk cId="0" sldId="261"/>
            <ac:spMk id="152" creationId="{00000000-0000-0000-0000-000000000000}"/>
          </ac:spMkLst>
        </pc:spChg>
        <pc:spChg chg="mod">
          <ac:chgData name="Корсаков Сергей Андреевич" userId="S::196456@edu.fa.ru::a5f079e7-752a-430b-a04e-f5f78dc5607d" providerId="AD" clId="Web-{5E7A66B7-7212-433D-A128-1C4843FD05D9}" dt="2020-12-09T13:11:15.057" v="197" actId="1076"/>
          <ac:spMkLst>
            <pc:docMk/>
            <pc:sldMk cId="0" sldId="261"/>
            <ac:spMk id="153" creationId="{00000000-0000-0000-0000-000000000000}"/>
          </ac:spMkLst>
        </pc:spChg>
        <pc:picChg chg="mod">
          <ac:chgData name="Корсаков Сергей Андреевич" userId="S::196456@edu.fa.ru::a5f079e7-752a-430b-a04e-f5f78dc5607d" providerId="AD" clId="Web-{5E7A66B7-7212-433D-A128-1C4843FD05D9}" dt="2020-12-09T13:11:45.573" v="204" actId="1076"/>
          <ac:picMkLst>
            <pc:docMk/>
            <pc:sldMk cId="0" sldId="261"/>
            <ac:picMk id="141" creationId="{00000000-0000-0000-0000-000000000000}"/>
          </ac:picMkLst>
        </pc:picChg>
      </pc:sldChg>
      <pc:sldChg chg="addSp modSp">
        <pc:chgData name="Корсаков Сергей Андреевич" userId="S::196456@edu.fa.ru::a5f079e7-752a-430b-a04e-f5f78dc5607d" providerId="AD" clId="Web-{5E7A66B7-7212-433D-A128-1C4843FD05D9}" dt="2020-12-09T13:07:44.302" v="146"/>
        <pc:sldMkLst>
          <pc:docMk/>
          <pc:sldMk cId="0" sldId="262"/>
        </pc:sldMkLst>
        <pc:spChg chg="add mod">
          <ac:chgData name="Корсаков Сергей Андреевич" userId="S::196456@edu.fa.ru::a5f079e7-752a-430b-a04e-f5f78dc5607d" providerId="AD" clId="Web-{5E7A66B7-7212-433D-A128-1C4843FD05D9}" dt="2020-12-09T13:07:44.302" v="146"/>
          <ac:spMkLst>
            <pc:docMk/>
            <pc:sldMk cId="0" sldId="262"/>
            <ac:spMk id="3" creationId="{1AEBCC97-9AB0-49C8-B378-C0CBC363497C}"/>
          </ac:spMkLst>
        </pc:spChg>
      </pc:sldChg>
      <pc:sldChg chg="addSp modSp">
        <pc:chgData name="Корсаков Сергей Андреевич" userId="S::196456@edu.fa.ru::a5f079e7-752a-430b-a04e-f5f78dc5607d" providerId="AD" clId="Web-{5E7A66B7-7212-433D-A128-1C4843FD05D9}" dt="2020-12-09T13:24:58.059" v="432" actId="20577"/>
        <pc:sldMkLst>
          <pc:docMk/>
          <pc:sldMk cId="0" sldId="263"/>
        </pc:sldMkLst>
        <pc:spChg chg="add mod">
          <ac:chgData name="Корсаков Сергей Андреевич" userId="S::196456@edu.fa.ru::a5f079e7-752a-430b-a04e-f5f78dc5607d" providerId="AD" clId="Web-{5E7A66B7-7212-433D-A128-1C4843FD05D9}" dt="2020-12-09T13:24:35.402" v="427" actId="1076"/>
          <ac:spMkLst>
            <pc:docMk/>
            <pc:sldMk cId="0" sldId="263"/>
            <ac:spMk id="2" creationId="{4778CCC4-67E6-4745-BBC9-4F12EA82D28D}"/>
          </ac:spMkLst>
        </pc:spChg>
        <pc:spChg chg="add mod">
          <ac:chgData name="Корсаков Сергей Андреевич" userId="S::196456@edu.fa.ru::a5f079e7-752a-430b-a04e-f5f78dc5607d" providerId="AD" clId="Web-{5E7A66B7-7212-433D-A128-1C4843FD05D9}" dt="2020-12-09T13:24:30.512" v="425"/>
          <ac:spMkLst>
            <pc:docMk/>
            <pc:sldMk cId="0" sldId="263"/>
            <ac:spMk id="3" creationId="{CE75D103-BA9A-46FE-AD44-8A18D6CE53EB}"/>
          </ac:spMkLst>
        </pc:spChg>
        <pc:spChg chg="mod">
          <ac:chgData name="Корсаков Сергей Андреевич" userId="S::196456@edu.fa.ru::a5f079e7-752a-430b-a04e-f5f78dc5607d" providerId="AD" clId="Web-{5E7A66B7-7212-433D-A128-1C4843FD05D9}" dt="2020-12-09T13:24:58.059" v="432" actId="20577"/>
          <ac:spMkLst>
            <pc:docMk/>
            <pc:sldMk cId="0" sldId="263"/>
            <ac:spMk id="169" creationId="{00000000-0000-0000-0000-000000000000}"/>
          </ac:spMkLst>
        </pc:spChg>
      </pc:sldChg>
    </pc:docChg>
  </pc:docChgLst>
  <pc:docChgLst>
    <pc:chgData name="Башелханов Игорь Викторович" userId="S::ivbashelhanov@fa.ru::e40d5bdf-aa99-405d-a6f5-0005e74ca93c" providerId="AD" clId="Web-{684756FE-3C1A-47B6-9A69-A888606878AA}"/>
    <pc:docChg chg="modSld">
      <pc:chgData name="Башелханов Игорь Викторович" userId="S::ivbashelhanov@fa.ru::e40d5bdf-aa99-405d-a6f5-0005e74ca93c" providerId="AD" clId="Web-{684756FE-3C1A-47B6-9A69-A888606878AA}" dt="2020-12-09T13:33:45.927" v="35" actId="20577"/>
      <pc:docMkLst>
        <pc:docMk/>
      </pc:docMkLst>
      <pc:sldChg chg="modSp">
        <pc:chgData name="Башелханов Игорь Викторович" userId="S::ivbashelhanov@fa.ru::e40d5bdf-aa99-405d-a6f5-0005e74ca93c" providerId="AD" clId="Web-{684756FE-3C1A-47B6-9A69-A888606878AA}" dt="2020-12-09T13:27:27.979" v="10" actId="20577"/>
        <pc:sldMkLst>
          <pc:docMk/>
          <pc:sldMk cId="0" sldId="263"/>
        </pc:sldMkLst>
        <pc:spChg chg="mod">
          <ac:chgData name="Башелханов Игорь Викторович" userId="S::ivbashelhanov@fa.ru::e40d5bdf-aa99-405d-a6f5-0005e74ca93c" providerId="AD" clId="Web-{684756FE-3C1A-47B6-9A69-A888606878AA}" dt="2020-12-09T13:27:27.979" v="10" actId="20577"/>
          <ac:spMkLst>
            <pc:docMk/>
            <pc:sldMk cId="0" sldId="263"/>
            <ac:spMk id="2" creationId="{4778CCC4-67E6-4745-BBC9-4F12EA82D28D}"/>
          </ac:spMkLst>
        </pc:spChg>
        <pc:spChg chg="mod">
          <ac:chgData name="Башелханов Игорь Викторович" userId="S::ivbashelhanov@fa.ru::e40d5bdf-aa99-405d-a6f5-0005e74ca93c" providerId="AD" clId="Web-{684756FE-3C1A-47B6-9A69-A888606878AA}" dt="2020-12-09T13:27:26.760" v="7" actId="20577"/>
          <ac:spMkLst>
            <pc:docMk/>
            <pc:sldMk cId="0" sldId="263"/>
            <ac:spMk id="3" creationId="{CE75D103-BA9A-46FE-AD44-8A18D6CE53EB}"/>
          </ac:spMkLst>
        </pc:spChg>
      </pc:sldChg>
      <pc:sldChg chg="modSp">
        <pc:chgData name="Башелханов Игорь Викторович" userId="S::ivbashelhanov@fa.ru::e40d5bdf-aa99-405d-a6f5-0005e74ca93c" providerId="AD" clId="Web-{684756FE-3C1A-47B6-9A69-A888606878AA}" dt="2020-12-09T13:33:45.912" v="34" actId="20577"/>
        <pc:sldMkLst>
          <pc:docMk/>
          <pc:sldMk cId="0" sldId="269"/>
        </pc:sldMkLst>
        <pc:spChg chg="mod">
          <ac:chgData name="Башелханов Игорь Викторович" userId="S::ivbashelhanov@fa.ru::e40d5bdf-aa99-405d-a6f5-0005e74ca93c" providerId="AD" clId="Web-{684756FE-3C1A-47B6-9A69-A888606878AA}" dt="2020-12-09T13:33:45.912" v="34" actId="20577"/>
          <ac:spMkLst>
            <pc:docMk/>
            <pc:sldMk cId="0" sldId="269"/>
            <ac:spMk id="195" creationId="{00000000-0000-0000-0000-000000000000}"/>
          </ac:spMkLst>
        </pc:spChg>
      </pc:sldChg>
    </pc:docChg>
  </pc:docChgLst>
  <pc:docChgLst>
    <pc:chgData name="Башелханов Игорь Викторович" userId="S::ivbashelhanov@fa.ru::e40d5bdf-aa99-405d-a6f5-0005e74ca93c" providerId="AD" clId="Web-{90247B57-83CD-4E46-B5F1-907F980B0799}"/>
    <pc:docChg chg="modSld">
      <pc:chgData name="Башелханов Игорь Викторович" userId="S::ivbashelhanov@fa.ru::e40d5bdf-aa99-405d-a6f5-0005e74ca93c" providerId="AD" clId="Web-{90247B57-83CD-4E46-B5F1-907F980B0799}" dt="2020-12-09T14:23:48.173" v="72" actId="20577"/>
      <pc:docMkLst>
        <pc:docMk/>
      </pc:docMkLst>
      <pc:sldChg chg="modSp">
        <pc:chgData name="Башелханов Игорь Викторович" userId="S::ivbashelhanov@fa.ru::e40d5bdf-aa99-405d-a6f5-0005e74ca93c" providerId="AD" clId="Web-{90247B57-83CD-4E46-B5F1-907F980B0799}" dt="2020-12-09T14:23:37.517" v="70" actId="20577"/>
        <pc:sldMkLst>
          <pc:docMk/>
          <pc:sldMk cId="0" sldId="260"/>
        </pc:sldMkLst>
        <pc:spChg chg="mod">
          <ac:chgData name="Башелханов Игорь Викторович" userId="S::ivbashelhanov@fa.ru::e40d5bdf-aa99-405d-a6f5-0005e74ca93c" providerId="AD" clId="Web-{90247B57-83CD-4E46-B5F1-907F980B0799}" dt="2020-12-09T14:23:37.517" v="70" actId="20577"/>
          <ac:spMkLst>
            <pc:docMk/>
            <pc:sldMk cId="0" sldId="260"/>
            <ac:spMk id="132" creationId="{00000000-0000-0000-0000-000000000000}"/>
          </ac:spMkLst>
        </pc:spChg>
      </pc:sldChg>
      <pc:sldChg chg="modSp">
        <pc:chgData name="Башелханов Игорь Викторович" userId="S::ivbashelhanov@fa.ru::e40d5bdf-aa99-405d-a6f5-0005e74ca93c" providerId="AD" clId="Web-{90247B57-83CD-4E46-B5F1-907F980B0799}" dt="2020-12-09T13:56:52.615" v="10" actId="20577"/>
        <pc:sldMkLst>
          <pc:docMk/>
          <pc:sldMk cId="2658007970" sldId="271"/>
        </pc:sldMkLst>
        <pc:spChg chg="mod">
          <ac:chgData name="Башелханов Игорь Викторович" userId="S::ivbashelhanov@fa.ru::e40d5bdf-aa99-405d-a6f5-0005e74ca93c" providerId="AD" clId="Web-{90247B57-83CD-4E46-B5F1-907F980B0799}" dt="2020-12-09T13:56:52.615" v="10" actId="20577"/>
          <ac:spMkLst>
            <pc:docMk/>
            <pc:sldMk cId="2658007970" sldId="271"/>
            <ac:spMk id="4" creationId="{199D1B78-5790-4666-A9CF-A324CE90C82D}"/>
          </ac:spMkLst>
        </pc:spChg>
      </pc:sldChg>
    </pc:docChg>
  </pc:docChgLst>
  <pc:docChgLst>
    <pc:chgData name="Башелханов Игорь Викторович" userId="S::ivbashelhanov@fa.ru::e40d5bdf-aa99-405d-a6f5-0005e74ca93c" providerId="AD" clId="Web-{1BAF6207-7048-4DA6-A7AC-55052536FC0F}"/>
    <pc:docChg chg="modSld">
      <pc:chgData name="Башелханов Игорь Викторович" userId="S::ivbashelhanov@fa.ru::e40d5bdf-aa99-405d-a6f5-0005e74ca93c" providerId="AD" clId="Web-{1BAF6207-7048-4DA6-A7AC-55052536FC0F}" dt="2020-12-09T16:45:59.574" v="8" actId="20577"/>
      <pc:docMkLst>
        <pc:docMk/>
      </pc:docMkLst>
      <pc:sldChg chg="modSp">
        <pc:chgData name="Башелханов Игорь Викторович" userId="S::ivbashelhanov@fa.ru::e40d5bdf-aa99-405d-a6f5-0005e74ca93c" providerId="AD" clId="Web-{1BAF6207-7048-4DA6-A7AC-55052536FC0F}" dt="2020-12-09T16:45:56.230" v="6" actId="20577"/>
        <pc:sldMkLst>
          <pc:docMk/>
          <pc:sldMk cId="2332988946" sldId="272"/>
        </pc:sldMkLst>
        <pc:spChg chg="mod">
          <ac:chgData name="Башелханов Игорь Викторович" userId="S::ivbashelhanov@fa.ru::e40d5bdf-aa99-405d-a6f5-0005e74ca93c" providerId="AD" clId="Web-{1BAF6207-7048-4DA6-A7AC-55052536FC0F}" dt="2020-12-09T16:45:56.230" v="6" actId="20577"/>
          <ac:spMkLst>
            <pc:docMk/>
            <pc:sldMk cId="2332988946" sldId="272"/>
            <ac:spMk id="4" creationId="{FAB82695-EC86-4A5A-8CA3-CF0FBFE0EDF3}"/>
          </ac:spMkLst>
        </pc:spChg>
      </pc:sldChg>
    </pc:docChg>
  </pc:docChgLst>
  <pc:docChgLst>
    <pc:chgData name="Башелханов Игорь Викторович" userId="S::ivbashelhanov@fa.ru::e40d5bdf-aa99-405d-a6f5-0005e74ca93c" providerId="AD" clId="Web-{D581A178-011D-4904-A667-C558CBCDC693}"/>
    <pc:docChg chg="modSld">
      <pc:chgData name="Башелханов Игорь Викторович" userId="S::ivbashelhanov@fa.ru::e40d5bdf-aa99-405d-a6f5-0005e74ca93c" providerId="AD" clId="Web-{D581A178-011D-4904-A667-C558CBCDC693}" dt="2020-12-09T14:50:55.380" v="12" actId="14100"/>
      <pc:docMkLst>
        <pc:docMk/>
      </pc:docMkLst>
      <pc:sldChg chg="modSp">
        <pc:chgData name="Башелханов Игорь Викторович" userId="S::ivbashelhanov@fa.ru::e40d5bdf-aa99-405d-a6f5-0005e74ca93c" providerId="AD" clId="Web-{D581A178-011D-4904-A667-C558CBCDC693}" dt="2020-12-09T14:50:55.380" v="12" actId="14100"/>
        <pc:sldMkLst>
          <pc:docMk/>
          <pc:sldMk cId="0" sldId="257"/>
        </pc:sldMkLst>
        <pc:picChg chg="mod">
          <ac:chgData name="Башелханов Игорь Викторович" userId="S::ivbashelhanov@fa.ru::e40d5bdf-aa99-405d-a6f5-0005e74ca93c" providerId="AD" clId="Web-{D581A178-011D-4904-A667-C558CBCDC693}" dt="2020-12-09T14:50:55.380" v="12" actId="14100"/>
          <ac:picMkLst>
            <pc:docMk/>
            <pc:sldMk cId="0" sldId="257"/>
            <ac:picMk id="103" creationId="{00000000-0000-0000-0000-000000000000}"/>
          </ac:picMkLst>
        </pc:picChg>
      </pc:sldChg>
      <pc:sldChg chg="modSp">
        <pc:chgData name="Башелханов Игорь Викторович" userId="S::ivbashelhanov@fa.ru::e40d5bdf-aa99-405d-a6f5-0005e74ca93c" providerId="AD" clId="Web-{D581A178-011D-4904-A667-C558CBCDC693}" dt="2020-12-09T14:39:41.512" v="8" actId="20577"/>
        <pc:sldMkLst>
          <pc:docMk/>
          <pc:sldMk cId="0" sldId="262"/>
        </pc:sldMkLst>
        <pc:spChg chg="mod">
          <ac:chgData name="Башелханов Игорь Викторович" userId="S::ivbashelhanov@fa.ru::e40d5bdf-aa99-405d-a6f5-0005e74ca93c" providerId="AD" clId="Web-{D581A178-011D-4904-A667-C558CBCDC693}" dt="2020-12-09T14:39:41.512" v="8" actId="20577"/>
          <ac:spMkLst>
            <pc:docMk/>
            <pc:sldMk cId="0" sldId="262"/>
            <ac:spMk id="166" creationId="{00000000-0000-0000-0000-000000000000}"/>
          </ac:spMkLst>
        </pc:spChg>
      </pc:sldChg>
    </pc:docChg>
  </pc:docChgLst>
  <pc:docChgLst>
    <pc:chgData name="Башелханов Игорь Викторович" userId="S::ivbashelhanov@fa.ru::e40d5bdf-aa99-405d-a6f5-0005e74ca93c" providerId="AD" clId="Web-{DBBFE7E3-B908-493F-932D-D5EE8C00EB41}"/>
    <pc:docChg chg="modSld">
      <pc:chgData name="Башелханов Игорь Викторович" userId="S::ivbashelhanov@fa.ru::e40d5bdf-aa99-405d-a6f5-0005e74ca93c" providerId="AD" clId="Web-{DBBFE7E3-B908-493F-932D-D5EE8C00EB41}" dt="2020-12-09T14:29:32.848" v="30" actId="20577"/>
      <pc:docMkLst>
        <pc:docMk/>
      </pc:docMkLst>
      <pc:sldChg chg="modSp">
        <pc:chgData name="Башелханов Игорь Викторович" userId="S::ivbashelhanov@fa.ru::e40d5bdf-aa99-405d-a6f5-0005e74ca93c" providerId="AD" clId="Web-{DBBFE7E3-B908-493F-932D-D5EE8C00EB41}" dt="2020-12-09T14:28:05.752" v="15" actId="20577"/>
        <pc:sldMkLst>
          <pc:docMk/>
          <pc:sldMk cId="0" sldId="260"/>
        </pc:sldMkLst>
        <pc:spChg chg="mod">
          <ac:chgData name="Башелханов Игорь Викторович" userId="S::ivbashelhanov@fa.ru::e40d5bdf-aa99-405d-a6f5-0005e74ca93c" providerId="AD" clId="Web-{DBBFE7E3-B908-493F-932D-D5EE8C00EB41}" dt="2020-12-09T14:28:05.752" v="15" actId="20577"/>
          <ac:spMkLst>
            <pc:docMk/>
            <pc:sldMk cId="0" sldId="260"/>
            <ac:spMk id="132" creationId="{00000000-0000-0000-0000-000000000000}"/>
          </ac:spMkLst>
        </pc:spChg>
      </pc:sldChg>
      <pc:sldChg chg="modSp">
        <pc:chgData name="Башелханов Игорь Викторович" userId="S::ivbashelhanov@fa.ru::e40d5bdf-aa99-405d-a6f5-0005e74ca93c" providerId="AD" clId="Web-{DBBFE7E3-B908-493F-932D-D5EE8C00EB41}" dt="2020-12-09T14:29:32.848" v="29" actId="20577"/>
        <pc:sldMkLst>
          <pc:docMk/>
          <pc:sldMk cId="0" sldId="261"/>
        </pc:sldMkLst>
        <pc:spChg chg="mod">
          <ac:chgData name="Башелханов Игорь Викторович" userId="S::ivbashelhanov@fa.ru::e40d5bdf-aa99-405d-a6f5-0005e74ca93c" providerId="AD" clId="Web-{DBBFE7E3-B908-493F-932D-D5EE8C00EB41}" dt="2020-12-09T14:29:32.848" v="29" actId="20577"/>
          <ac:spMkLst>
            <pc:docMk/>
            <pc:sldMk cId="0" sldId="261"/>
            <ac:spMk id="142" creationId="{00000000-0000-0000-0000-000000000000}"/>
          </ac:spMkLst>
        </pc:spChg>
      </pc:sldChg>
    </pc:docChg>
  </pc:docChgLst>
  <pc:docChgLst>
    <pc:chgData name="Попов Даниил Александрович" userId="S::207686@edu.fa.ru::d14ba351-d760-416d-866a-a1da2e2429fc" providerId="AD" clId="Web-{6372F600-A895-4CC6-9B4A-59B85FC9EA56}"/>
    <pc:docChg chg="addSld delSld modSld">
      <pc:chgData name="Попов Даниил Александрович" userId="S::207686@edu.fa.ru::d14ba351-d760-416d-866a-a1da2e2429fc" providerId="AD" clId="Web-{6372F600-A895-4CC6-9B4A-59B85FC9EA56}" dt="2020-12-09T14:17:24.923" v="179" actId="1076"/>
      <pc:docMkLst>
        <pc:docMk/>
      </pc:docMkLst>
      <pc:sldChg chg="addSp modSp">
        <pc:chgData name="Попов Даниил Александрович" userId="S::207686@edu.fa.ru::d14ba351-d760-416d-866a-a1da2e2429fc" providerId="AD" clId="Web-{6372F600-A895-4CC6-9B4A-59B85FC9EA56}" dt="2020-12-09T14:17:24.923" v="179" actId="1076"/>
        <pc:sldMkLst>
          <pc:docMk/>
          <pc:sldMk cId="0" sldId="260"/>
        </pc:sldMkLst>
        <pc:spChg chg="add mod">
          <ac:chgData name="Попов Даниил Александрович" userId="S::207686@edu.fa.ru::d14ba351-d760-416d-866a-a1da2e2429fc" providerId="AD" clId="Web-{6372F600-A895-4CC6-9B4A-59B85FC9EA56}" dt="2020-12-09T14:14:51.296" v="159" actId="1076"/>
          <ac:spMkLst>
            <pc:docMk/>
            <pc:sldMk cId="0" sldId="260"/>
            <ac:spMk id="4" creationId="{8D4A28BE-56F2-4009-8B2A-C32E7F302E1C}"/>
          </ac:spMkLst>
        </pc:spChg>
        <pc:spChg chg="add mod">
          <ac:chgData name="Попов Даниил Александрович" userId="S::207686@edu.fa.ru::d14ba351-d760-416d-866a-a1da2e2429fc" providerId="AD" clId="Web-{6372F600-A895-4CC6-9B4A-59B85FC9EA56}" dt="2020-12-09T14:17:24.923" v="179" actId="1076"/>
          <ac:spMkLst>
            <pc:docMk/>
            <pc:sldMk cId="0" sldId="260"/>
            <ac:spMk id="5" creationId="{71923385-7912-48BA-9692-ADB5B44C88EB}"/>
          </ac:spMkLst>
        </pc:spChg>
      </pc:sldChg>
      <pc:sldChg chg="del">
        <pc:chgData name="Попов Даниил Александрович" userId="S::207686@edu.fa.ru::d14ba351-d760-416d-866a-a1da2e2429fc" providerId="AD" clId="Web-{6372F600-A895-4CC6-9B4A-59B85FC9EA56}" dt="2020-12-09T13:59:45.253" v="65"/>
        <pc:sldMkLst>
          <pc:docMk/>
          <pc:sldMk cId="0" sldId="265"/>
        </pc:sldMkLst>
      </pc:sldChg>
      <pc:sldChg chg="del">
        <pc:chgData name="Попов Даниил Александрович" userId="S::207686@edu.fa.ru::d14ba351-d760-416d-866a-a1da2e2429fc" providerId="AD" clId="Web-{6372F600-A895-4CC6-9B4A-59B85FC9EA56}" dt="2020-12-09T13:59:47.722" v="66"/>
        <pc:sldMkLst>
          <pc:docMk/>
          <pc:sldMk cId="0" sldId="266"/>
        </pc:sldMkLst>
      </pc:sldChg>
      <pc:sldChg chg="del">
        <pc:chgData name="Попов Даниил Александрович" userId="S::207686@edu.fa.ru::d14ba351-d760-416d-866a-a1da2e2429fc" providerId="AD" clId="Web-{6372F600-A895-4CC6-9B4A-59B85FC9EA56}" dt="2020-12-09T13:59:49.894" v="67"/>
        <pc:sldMkLst>
          <pc:docMk/>
          <pc:sldMk cId="0" sldId="267"/>
        </pc:sldMkLst>
      </pc:sldChg>
      <pc:sldChg chg="del">
        <pc:chgData name="Попов Даниил Александрович" userId="S::207686@edu.fa.ru::d14ba351-d760-416d-866a-a1da2e2429fc" providerId="AD" clId="Web-{6372F600-A895-4CC6-9B4A-59B85FC9EA56}" dt="2020-12-09T13:59:15.222" v="64"/>
        <pc:sldMkLst>
          <pc:docMk/>
          <pc:sldMk cId="0" sldId="268"/>
        </pc:sldMkLst>
      </pc:sldChg>
      <pc:sldChg chg="modSp">
        <pc:chgData name="Попов Даниил Александрович" userId="S::207686@edu.fa.ru::d14ba351-d760-416d-866a-a1da2e2429fc" providerId="AD" clId="Web-{6372F600-A895-4CC6-9B4A-59B85FC9EA56}" dt="2020-12-09T13:58:11.267" v="62" actId="20577"/>
        <pc:sldMkLst>
          <pc:docMk/>
          <pc:sldMk cId="0" sldId="269"/>
        </pc:sldMkLst>
        <pc:spChg chg="mod">
          <ac:chgData name="Попов Даниил Александрович" userId="S::207686@edu.fa.ru::d14ba351-d760-416d-866a-a1da2e2429fc" providerId="AD" clId="Web-{6372F600-A895-4CC6-9B4A-59B85FC9EA56}" dt="2020-12-09T13:58:11.267" v="62" actId="20577"/>
          <ac:spMkLst>
            <pc:docMk/>
            <pc:sldMk cId="0" sldId="269"/>
            <ac:spMk id="195" creationId="{00000000-0000-0000-0000-000000000000}"/>
          </ac:spMkLst>
        </pc:spChg>
      </pc:sldChg>
      <pc:sldChg chg="addSp modSp new">
        <pc:chgData name="Попов Даниил Александрович" userId="S::207686@edu.fa.ru::d14ba351-d760-416d-866a-a1da2e2429fc" providerId="AD" clId="Web-{6372F600-A895-4CC6-9B4A-59B85FC9EA56}" dt="2020-12-09T13:56:31.376" v="54" actId="1076"/>
        <pc:sldMkLst>
          <pc:docMk/>
          <pc:sldMk cId="2658007970" sldId="271"/>
        </pc:sldMkLst>
        <pc:spChg chg="add mod">
          <ac:chgData name="Попов Даниил Александрович" userId="S::207686@edu.fa.ru::d14ba351-d760-416d-866a-a1da2e2429fc" providerId="AD" clId="Web-{6372F600-A895-4CC6-9B4A-59B85FC9EA56}" dt="2020-12-09T13:51:23.418" v="25" actId="20577"/>
          <ac:spMkLst>
            <pc:docMk/>
            <pc:sldMk cId="2658007970" sldId="271"/>
            <ac:spMk id="2" creationId="{91545621-12A4-4B52-A5D5-B973750D3410}"/>
          </ac:spMkLst>
        </pc:spChg>
        <pc:spChg chg="add mod">
          <ac:chgData name="Попов Даниил Александрович" userId="S::207686@edu.fa.ru::d14ba351-d760-416d-866a-a1da2e2429fc" providerId="AD" clId="Web-{6372F600-A895-4CC6-9B4A-59B85FC9EA56}" dt="2020-12-09T13:52:55.623" v="36" actId="1076"/>
          <ac:spMkLst>
            <pc:docMk/>
            <pc:sldMk cId="2658007970" sldId="271"/>
            <ac:spMk id="3" creationId="{B42E93B0-8EBA-4292-8E8A-B5C78238E1D9}"/>
          </ac:spMkLst>
        </pc:spChg>
        <pc:spChg chg="add mod">
          <ac:chgData name="Попов Даниил Александрович" userId="S::207686@edu.fa.ru::d14ba351-d760-416d-866a-a1da2e2429fc" providerId="AD" clId="Web-{6372F600-A895-4CC6-9B4A-59B85FC9EA56}" dt="2020-12-09T13:56:31.376" v="54" actId="1076"/>
          <ac:spMkLst>
            <pc:docMk/>
            <pc:sldMk cId="2658007970" sldId="271"/>
            <ac:spMk id="4" creationId="{199D1B78-5790-4666-A9CF-A324CE90C82D}"/>
          </ac:spMkLst>
        </pc:spChg>
      </pc:sldChg>
    </pc:docChg>
  </pc:docChgLst>
  <pc:docChgLst>
    <pc:chgData name="Башелханов Игорь Викторович" userId="S::ivbashelhanov@fa.ru::e40d5bdf-aa99-405d-a6f5-0005e74ca93c" providerId="AD" clId="Web-{C145E9D9-9328-4EA5-8394-F79C3CBD7DE2}"/>
    <pc:docChg chg="modSld">
      <pc:chgData name="Башелханов Игорь Викторович" userId="S::ivbashelhanov@fa.ru::e40d5bdf-aa99-405d-a6f5-0005e74ca93c" providerId="AD" clId="Web-{C145E9D9-9328-4EA5-8394-F79C3CBD7DE2}" dt="2020-12-09T13:25:07.430" v="4" actId="20577"/>
      <pc:docMkLst>
        <pc:docMk/>
      </pc:docMkLst>
      <pc:sldChg chg="modSp">
        <pc:chgData name="Башелханов Игорь Викторович" userId="S::ivbashelhanov@fa.ru::e40d5bdf-aa99-405d-a6f5-0005e74ca93c" providerId="AD" clId="Web-{C145E9D9-9328-4EA5-8394-F79C3CBD7DE2}" dt="2020-12-09T13:25:07.430" v="3" actId="20577"/>
        <pc:sldMkLst>
          <pc:docMk/>
          <pc:sldMk cId="0" sldId="263"/>
        </pc:sldMkLst>
        <pc:spChg chg="mod">
          <ac:chgData name="Башелханов Игорь Викторович" userId="S::ivbashelhanov@fa.ru::e40d5bdf-aa99-405d-a6f5-0005e74ca93c" providerId="AD" clId="Web-{C145E9D9-9328-4EA5-8394-F79C3CBD7DE2}" dt="2020-12-09T13:25:07.430" v="3" actId="20577"/>
          <ac:spMkLst>
            <pc:docMk/>
            <pc:sldMk cId="0" sldId="263"/>
            <ac:spMk id="2" creationId="{4778CCC4-67E6-4745-BBC9-4F12EA82D28D}"/>
          </ac:spMkLst>
        </pc:spChg>
        <pc:spChg chg="mod">
          <ac:chgData name="Башелханов Игорь Викторович" userId="S::ivbashelhanov@fa.ru::e40d5bdf-aa99-405d-a6f5-0005e74ca93c" providerId="AD" clId="Web-{C145E9D9-9328-4EA5-8394-F79C3CBD7DE2}" dt="2020-12-09T13:24:59.898" v="0" actId="20577"/>
          <ac:spMkLst>
            <pc:docMk/>
            <pc:sldMk cId="0" sldId="263"/>
            <ac:spMk id="3" creationId="{CE75D103-BA9A-46FE-AD44-8A18D6CE53EB}"/>
          </ac:spMkLst>
        </pc:spChg>
      </pc:sldChg>
    </pc:docChg>
  </pc:docChgLst>
  <pc:docChgLst>
    <pc:chgData name="Попов Даниил Александрович" userId="S::207686@edu.fa.ru::d14ba351-d760-416d-866a-a1da2e2429fc" providerId="AD" clId="Web-{16CCED00-5DB5-45DD-9DF8-15DE6C8F9F68}"/>
    <pc:docChg chg="modSld">
      <pc:chgData name="Попов Даниил Александрович" userId="S::207686@edu.fa.ru::d14ba351-d760-416d-866a-a1da2e2429fc" providerId="AD" clId="Web-{16CCED00-5DB5-45DD-9DF8-15DE6C8F9F68}" dt="2020-12-09T14:51:49.918" v="319" actId="14100"/>
      <pc:docMkLst>
        <pc:docMk/>
      </pc:docMkLst>
      <pc:sldChg chg="modSp">
        <pc:chgData name="Попов Даниил Александрович" userId="S::207686@edu.fa.ru::d14ba351-d760-416d-866a-a1da2e2429fc" providerId="AD" clId="Web-{16CCED00-5DB5-45DD-9DF8-15DE6C8F9F68}" dt="2020-12-09T14:51:49.918" v="319" actId="14100"/>
        <pc:sldMkLst>
          <pc:docMk/>
          <pc:sldMk cId="0" sldId="257"/>
        </pc:sldMkLst>
        <pc:picChg chg="mod">
          <ac:chgData name="Попов Даниил Александрович" userId="S::207686@edu.fa.ru::d14ba351-d760-416d-866a-a1da2e2429fc" providerId="AD" clId="Web-{16CCED00-5DB5-45DD-9DF8-15DE6C8F9F68}" dt="2020-12-09T14:49:43.761" v="306" actId="14100"/>
          <ac:picMkLst>
            <pc:docMk/>
            <pc:sldMk cId="0" sldId="257"/>
            <ac:picMk id="102" creationId="{00000000-0000-0000-0000-000000000000}"/>
          </ac:picMkLst>
        </pc:picChg>
        <pc:picChg chg="mod">
          <ac:chgData name="Попов Даниил Александрович" userId="S::207686@edu.fa.ru::d14ba351-d760-416d-866a-a1da2e2429fc" providerId="AD" clId="Web-{16CCED00-5DB5-45DD-9DF8-15DE6C8F9F68}" dt="2020-12-09T14:50:01.839" v="308" actId="14100"/>
          <ac:picMkLst>
            <pc:docMk/>
            <pc:sldMk cId="0" sldId="257"/>
            <ac:picMk id="103" creationId="{00000000-0000-0000-0000-000000000000}"/>
          </ac:picMkLst>
        </pc:picChg>
        <pc:picChg chg="mod">
          <ac:chgData name="Попов Даниил Александрович" userId="S::207686@edu.fa.ru::d14ba351-d760-416d-866a-a1da2e2429fc" providerId="AD" clId="Web-{16CCED00-5DB5-45DD-9DF8-15DE6C8F9F68}" dt="2020-12-09T14:51:49.918" v="319" actId="14100"/>
          <ac:picMkLst>
            <pc:docMk/>
            <pc:sldMk cId="0" sldId="257"/>
            <ac:picMk id="104" creationId="{00000000-0000-0000-0000-000000000000}"/>
          </ac:picMkLst>
        </pc:picChg>
        <pc:picChg chg="mod">
          <ac:chgData name="Попов Даниил Александрович" userId="S::207686@edu.fa.ru::d14ba351-d760-416d-866a-a1da2e2429fc" providerId="AD" clId="Web-{16CCED00-5DB5-45DD-9DF8-15DE6C8F9F68}" dt="2020-12-09T14:50:47.418" v="315" actId="14100"/>
          <ac:picMkLst>
            <pc:docMk/>
            <pc:sldMk cId="0" sldId="257"/>
            <ac:picMk id="105" creationId="{00000000-0000-0000-0000-000000000000}"/>
          </ac:picMkLst>
        </pc:picChg>
        <pc:picChg chg="mod">
          <ac:chgData name="Попов Даниил Александрович" userId="S::207686@edu.fa.ru::d14ba351-d760-416d-866a-a1da2e2429fc" providerId="AD" clId="Web-{16CCED00-5DB5-45DD-9DF8-15DE6C8F9F68}" dt="2020-12-09T14:50:55.730" v="316" actId="14100"/>
          <ac:picMkLst>
            <pc:docMk/>
            <pc:sldMk cId="0" sldId="257"/>
            <ac:picMk id="106" creationId="{00000000-0000-0000-0000-000000000000}"/>
          </ac:picMkLst>
        </pc:picChg>
        <pc:picChg chg="mod">
          <ac:chgData name="Попов Даниил Александрович" userId="S::207686@edu.fa.ru::d14ba351-d760-416d-866a-a1da2e2429fc" providerId="AD" clId="Web-{16CCED00-5DB5-45DD-9DF8-15DE6C8F9F68}" dt="2020-12-09T14:50:59.824" v="317" actId="14100"/>
          <ac:picMkLst>
            <pc:docMk/>
            <pc:sldMk cId="0" sldId="257"/>
            <ac:picMk id="107" creationId="{00000000-0000-0000-0000-000000000000}"/>
          </ac:picMkLst>
        </pc:picChg>
        <pc:picChg chg="mod">
          <ac:chgData name="Попов Даниил Александрович" userId="S::207686@edu.fa.ru::d14ba351-d760-416d-866a-a1da2e2429fc" providerId="AD" clId="Web-{16CCED00-5DB5-45DD-9DF8-15DE6C8F9F68}" dt="2020-12-09T14:51:03.668" v="318" actId="14100"/>
          <ac:picMkLst>
            <pc:docMk/>
            <pc:sldMk cId="0" sldId="257"/>
            <ac:picMk id="108" creationId="{00000000-0000-0000-0000-000000000000}"/>
          </ac:picMkLst>
        </pc:picChg>
      </pc:sldChg>
      <pc:sldChg chg="modSp">
        <pc:chgData name="Попов Даниил Александрович" userId="S::207686@edu.fa.ru::d14ba351-d760-416d-866a-a1da2e2429fc" providerId="AD" clId="Web-{16CCED00-5DB5-45DD-9DF8-15DE6C8F9F68}" dt="2020-12-09T14:32:17.952" v="157" actId="20577"/>
        <pc:sldMkLst>
          <pc:docMk/>
          <pc:sldMk cId="0" sldId="260"/>
        </pc:sldMkLst>
        <pc:spChg chg="mod">
          <ac:chgData name="Попов Даниил Александрович" userId="S::207686@edu.fa.ru::d14ba351-d760-416d-866a-a1da2e2429fc" providerId="AD" clId="Web-{16CCED00-5DB5-45DD-9DF8-15DE6C8F9F68}" dt="2020-12-09T14:32:17.952" v="157" actId="20577"/>
          <ac:spMkLst>
            <pc:docMk/>
            <pc:sldMk cId="0" sldId="260"/>
            <ac:spMk id="4" creationId="{8D4A28BE-56F2-4009-8B2A-C32E7F302E1C}"/>
          </ac:spMkLst>
        </pc:spChg>
        <pc:spChg chg="mod">
          <ac:chgData name="Попов Даниил Александрович" userId="S::207686@edu.fa.ru::d14ba351-d760-416d-866a-a1da2e2429fc" providerId="AD" clId="Web-{16CCED00-5DB5-45DD-9DF8-15DE6C8F9F68}" dt="2020-12-09T14:28:12.731" v="93" actId="20577"/>
          <ac:spMkLst>
            <pc:docMk/>
            <pc:sldMk cId="0" sldId="260"/>
            <ac:spMk id="5" creationId="{71923385-7912-48BA-9692-ADB5B44C88EB}"/>
          </ac:spMkLst>
        </pc:spChg>
        <pc:spChg chg="mod">
          <ac:chgData name="Попов Даниил Александрович" userId="S::207686@edu.fa.ru::d14ba351-d760-416d-866a-a1da2e2429fc" providerId="AD" clId="Web-{16CCED00-5DB5-45DD-9DF8-15DE6C8F9F68}" dt="2020-12-09T14:29:12.294" v="115" actId="20577"/>
          <ac:spMkLst>
            <pc:docMk/>
            <pc:sldMk cId="0" sldId="260"/>
            <ac:spMk id="132" creationId="{00000000-0000-0000-0000-000000000000}"/>
          </ac:spMkLst>
        </pc:spChg>
        <pc:grpChg chg="mod">
          <ac:chgData name="Попов Даниил Александрович" userId="S::207686@edu.fa.ru::d14ba351-d760-416d-866a-a1da2e2429fc" providerId="AD" clId="Web-{16CCED00-5DB5-45DD-9DF8-15DE6C8F9F68}" dt="2020-12-09T14:25:47.526" v="35" actId="1076"/>
          <ac:grpSpMkLst>
            <pc:docMk/>
            <pc:sldMk cId="0" sldId="260"/>
            <ac:grpSpMk id="133" creationId="{00000000-0000-0000-0000-000000000000}"/>
          </ac:grpSpMkLst>
        </pc:grpChg>
      </pc:sldChg>
      <pc:sldChg chg="addSp modSp">
        <pc:chgData name="Попов Даниил Александрович" userId="S::207686@edu.fa.ru::d14ba351-d760-416d-866a-a1da2e2429fc" providerId="AD" clId="Web-{16CCED00-5DB5-45DD-9DF8-15DE6C8F9F68}" dt="2020-12-09T14:32:28.218" v="167" actId="20577"/>
        <pc:sldMkLst>
          <pc:docMk/>
          <pc:sldMk cId="0" sldId="261"/>
        </pc:sldMkLst>
        <pc:spChg chg="add mod">
          <ac:chgData name="Попов Даниил Александрович" userId="S::207686@edu.fa.ru::d14ba351-d760-416d-866a-a1da2e2429fc" providerId="AD" clId="Web-{16CCED00-5DB5-45DD-9DF8-15DE6C8F9F68}" dt="2020-12-09T14:32:24.577" v="162" actId="20577"/>
          <ac:spMkLst>
            <pc:docMk/>
            <pc:sldMk cId="0" sldId="261"/>
            <ac:spMk id="2" creationId="{7D501D70-5D8D-4E2B-888A-C6A0B65EE8E0}"/>
          </ac:spMkLst>
        </pc:spChg>
        <pc:spChg chg="add mod">
          <ac:chgData name="Попов Даниил Александрович" userId="S::207686@edu.fa.ru::d14ba351-d760-416d-866a-a1da2e2429fc" providerId="AD" clId="Web-{16CCED00-5DB5-45DD-9DF8-15DE6C8F9F68}" dt="2020-12-09T14:32:28.218" v="167" actId="20577"/>
          <ac:spMkLst>
            <pc:docMk/>
            <pc:sldMk cId="0" sldId="261"/>
            <ac:spMk id="4" creationId="{57A3D02D-39E3-4009-AF23-C0305F925D7D}"/>
          </ac:spMkLst>
        </pc:spChg>
      </pc:sldChg>
      <pc:sldChg chg="modSp">
        <pc:chgData name="Попов Даниил Александрович" userId="S::207686@edu.fa.ru::d14ba351-d760-416d-866a-a1da2e2429fc" providerId="AD" clId="Web-{16CCED00-5DB5-45DD-9DF8-15DE6C8F9F68}" dt="2020-12-09T14:45:17.898" v="298" actId="20577"/>
        <pc:sldMkLst>
          <pc:docMk/>
          <pc:sldMk cId="0" sldId="262"/>
        </pc:sldMkLst>
        <pc:spChg chg="mod">
          <ac:chgData name="Попов Даниил Александрович" userId="S::207686@edu.fa.ru::d14ba351-d760-416d-866a-a1da2e2429fc" providerId="AD" clId="Web-{16CCED00-5DB5-45DD-9DF8-15DE6C8F9F68}" dt="2020-12-09T14:45:17.898" v="298" actId="20577"/>
          <ac:spMkLst>
            <pc:docMk/>
            <pc:sldMk cId="0" sldId="262"/>
            <ac:spMk id="166" creationId="{00000000-0000-0000-0000-000000000000}"/>
          </ac:spMkLst>
        </pc:spChg>
      </pc:sldChg>
      <pc:sldChg chg="addSp modSp">
        <pc:chgData name="Попов Даниил Александрович" userId="S::207686@edu.fa.ru::d14ba351-d760-416d-866a-a1da2e2429fc" providerId="AD" clId="Web-{16CCED00-5DB5-45DD-9DF8-15DE6C8F9F68}" dt="2020-12-09T14:34:08.282" v="179" actId="1076"/>
        <pc:sldMkLst>
          <pc:docMk/>
          <pc:sldMk cId="0" sldId="263"/>
        </pc:sldMkLst>
        <pc:spChg chg="add mod">
          <ac:chgData name="Попов Даниил Александрович" userId="S::207686@edu.fa.ru::d14ba351-d760-416d-866a-a1da2e2429fc" providerId="AD" clId="Web-{16CCED00-5DB5-45DD-9DF8-15DE6C8F9F68}" dt="2020-12-09T14:34:08.282" v="179" actId="1076"/>
          <ac:spMkLst>
            <pc:docMk/>
            <pc:sldMk cId="0" sldId="263"/>
            <ac:spMk id="4" creationId="{067F77BF-088C-4798-9043-C9EA81184B5A}"/>
          </ac:spMkLst>
        </pc:spChg>
      </pc:sldChg>
      <pc:sldChg chg="modSp">
        <pc:chgData name="Попов Даниил Александрович" userId="S::207686@edu.fa.ru::d14ba351-d760-416d-866a-a1da2e2429fc" providerId="AD" clId="Web-{16CCED00-5DB5-45DD-9DF8-15DE6C8F9F68}" dt="2020-12-09T14:48:35.651" v="304" actId="20577"/>
        <pc:sldMkLst>
          <pc:docMk/>
          <pc:sldMk cId="0" sldId="264"/>
        </pc:sldMkLst>
        <pc:spChg chg="mod">
          <ac:chgData name="Попов Даниил Александрович" userId="S::207686@edu.fa.ru::d14ba351-d760-416d-866a-a1da2e2429fc" providerId="AD" clId="Web-{16CCED00-5DB5-45DD-9DF8-15DE6C8F9F68}" dt="2020-12-09T14:48:35.651" v="304" actId="20577"/>
          <ac:spMkLst>
            <pc:docMk/>
            <pc:sldMk cId="0" sldId="264"/>
            <ac:spMk id="184" creationId="{00000000-0000-0000-0000-000000000000}"/>
          </ac:spMkLst>
        </pc:spChg>
      </pc:sldChg>
    </pc:docChg>
  </pc:docChgLst>
  <pc:docChgLst>
    <pc:chgData name="Башелханов Игорь Викторович" userId="S::ivbashelhanov@fa.ru::e40d5bdf-aa99-405d-a6f5-0005e74ca93c" providerId="AD" clId="Web-{E0E21A96-A75C-411A-B2D3-B804C9662545}"/>
    <pc:docChg chg="modSld">
      <pc:chgData name="Башелханов Игорь Викторович" userId="S::ivbashelhanov@fa.ru::e40d5bdf-aa99-405d-a6f5-0005e74ca93c" providerId="AD" clId="Web-{E0E21A96-A75C-411A-B2D3-B804C9662545}" dt="2020-12-09T17:25:37.066" v="103" actId="20577"/>
      <pc:docMkLst>
        <pc:docMk/>
      </pc:docMkLst>
      <pc:sldChg chg="modSp">
        <pc:chgData name="Башелханов Игорь Викторович" userId="S::ivbashelhanov@fa.ru::e40d5bdf-aa99-405d-a6f5-0005e74ca93c" providerId="AD" clId="Web-{E0E21A96-A75C-411A-B2D3-B804C9662545}" dt="2020-12-09T17:15:04.900" v="8" actId="20577"/>
        <pc:sldMkLst>
          <pc:docMk/>
          <pc:sldMk cId="0" sldId="256"/>
        </pc:sldMkLst>
        <pc:spChg chg="mod">
          <ac:chgData name="Башелханов Игорь Викторович" userId="S::ivbashelhanov@fa.ru::e40d5bdf-aa99-405d-a6f5-0005e74ca93c" providerId="AD" clId="Web-{E0E21A96-A75C-411A-B2D3-B804C9662545}" dt="2020-12-09T17:15:04.900" v="8" actId="20577"/>
          <ac:spMkLst>
            <pc:docMk/>
            <pc:sldMk cId="0" sldId="256"/>
            <ac:spMk id="100" creationId="{00000000-0000-0000-0000-000000000000}"/>
          </ac:spMkLst>
        </pc:spChg>
      </pc:sldChg>
      <pc:sldChg chg="modSp">
        <pc:chgData name="Башелханов Игорь Викторович" userId="S::ivbashelhanov@fa.ru::e40d5bdf-aa99-405d-a6f5-0005e74ca93c" providerId="AD" clId="Web-{E0E21A96-A75C-411A-B2D3-B804C9662545}" dt="2020-12-09T17:20:56.609" v="75" actId="20577"/>
        <pc:sldMkLst>
          <pc:docMk/>
          <pc:sldMk cId="0" sldId="257"/>
        </pc:sldMkLst>
        <pc:spChg chg="mod">
          <ac:chgData name="Башелханов Игорь Викторович" userId="S::ivbashelhanov@fa.ru::e40d5bdf-aa99-405d-a6f5-0005e74ca93c" providerId="AD" clId="Web-{E0E21A96-A75C-411A-B2D3-B804C9662545}" dt="2020-12-09T17:20:56.609" v="75" actId="20577"/>
          <ac:spMkLst>
            <pc:docMk/>
            <pc:sldMk cId="0" sldId="257"/>
            <ac:spMk id="3" creationId="{D39FFFE2-BFA8-4FC6-AA45-E7BEE0BCD182}"/>
          </ac:spMkLst>
        </pc:spChg>
        <pc:spChg chg="mod">
          <ac:chgData name="Башелханов Игорь Викторович" userId="S::ivbashelhanov@fa.ru::e40d5bdf-aa99-405d-a6f5-0005e74ca93c" providerId="AD" clId="Web-{E0E21A96-A75C-411A-B2D3-B804C9662545}" dt="2020-12-09T17:17:54.106" v="68" actId="20577"/>
          <ac:spMkLst>
            <pc:docMk/>
            <pc:sldMk cId="0" sldId="257"/>
            <ac:spMk id="101" creationId="{00000000-0000-0000-0000-000000000000}"/>
          </ac:spMkLst>
        </pc:spChg>
      </pc:sldChg>
      <pc:sldChg chg="modSp">
        <pc:chgData name="Башелханов Игорь Викторович" userId="S::ivbashelhanov@fa.ru::e40d5bdf-aa99-405d-a6f5-0005e74ca93c" providerId="AD" clId="Web-{E0E21A96-A75C-411A-B2D3-B804C9662545}" dt="2020-12-09T17:25:21.769" v="101" actId="20577"/>
        <pc:sldMkLst>
          <pc:docMk/>
          <pc:sldMk cId="0" sldId="261"/>
        </pc:sldMkLst>
        <pc:spChg chg="mod">
          <ac:chgData name="Башелханов Игорь Викторович" userId="S::ivbashelhanov@fa.ru::e40d5bdf-aa99-405d-a6f5-0005e74ca93c" providerId="AD" clId="Web-{E0E21A96-A75C-411A-B2D3-B804C9662545}" dt="2020-12-09T17:25:21.769" v="101" actId="20577"/>
          <ac:spMkLst>
            <pc:docMk/>
            <pc:sldMk cId="0" sldId="261"/>
            <ac:spMk id="142" creationId="{00000000-0000-0000-0000-000000000000}"/>
          </ac:spMkLst>
        </pc:spChg>
      </pc:sldChg>
    </pc:docChg>
  </pc:docChgLst>
  <pc:docChgLst>
    <pc:chgData name="Корсаков Сергей Андреевич" userId="S::196456@edu.fa.ru::a5f079e7-752a-430b-a04e-f5f78dc5607d" providerId="AD" clId="Web-{49E8485A-A95B-47E0-B5EB-4E09B18226A4}"/>
    <pc:docChg chg="modSld">
      <pc:chgData name="Корсаков Сергей Андреевич" userId="S::196456@edu.fa.ru::a5f079e7-752a-430b-a04e-f5f78dc5607d" providerId="AD" clId="Web-{49E8485A-A95B-47E0-B5EB-4E09B18226A4}" dt="2020-12-09T13:02:10.842" v="819" actId="20577"/>
      <pc:docMkLst>
        <pc:docMk/>
      </pc:docMkLst>
      <pc:sldChg chg="addSp modSp">
        <pc:chgData name="Корсаков Сергей Андреевич" userId="S::196456@edu.fa.ru::a5f079e7-752a-430b-a04e-f5f78dc5607d" providerId="AD" clId="Web-{49E8485A-A95B-47E0-B5EB-4E09B18226A4}" dt="2020-12-09T13:02:10.842" v="818" actId="20577"/>
        <pc:sldMkLst>
          <pc:docMk/>
          <pc:sldMk cId="0" sldId="262"/>
        </pc:sldMkLst>
        <pc:spChg chg="add mod">
          <ac:chgData name="Корсаков Сергей Андреевич" userId="S::196456@edu.fa.ru::a5f079e7-752a-430b-a04e-f5f78dc5607d" providerId="AD" clId="Web-{49E8485A-A95B-47E0-B5EB-4E09B18226A4}" dt="2020-12-09T13:02:10.842" v="818" actId="20577"/>
          <ac:spMkLst>
            <pc:docMk/>
            <pc:sldMk cId="0" sldId="262"/>
            <ac:spMk id="2" creationId="{11E51F47-C92C-4431-A4A3-86DAF371E5D2}"/>
          </ac:spMkLst>
        </pc:spChg>
        <pc:spChg chg="mod">
          <ac:chgData name="Корсаков Сергей Андреевич" userId="S::196456@edu.fa.ru::a5f079e7-752a-430b-a04e-f5f78dc5607d" providerId="AD" clId="Web-{49E8485A-A95B-47E0-B5EB-4E09B18226A4}" dt="2020-12-09T13:01:39.279" v="812" actId="14100"/>
          <ac:spMkLst>
            <pc:docMk/>
            <pc:sldMk cId="0" sldId="262"/>
            <ac:spMk id="162" creationId="{00000000-0000-0000-0000-000000000000}"/>
          </ac:spMkLst>
        </pc:spChg>
        <pc:spChg chg="mod">
          <ac:chgData name="Корсаков Сергей Андреевич" userId="S::196456@edu.fa.ru::a5f079e7-752a-430b-a04e-f5f78dc5607d" providerId="AD" clId="Web-{49E8485A-A95B-47E0-B5EB-4E09B18226A4}" dt="2020-12-09T13:00:46.590" v="803" actId="20577"/>
          <ac:spMkLst>
            <pc:docMk/>
            <pc:sldMk cId="0" sldId="262"/>
            <ac:spMk id="166" creationId="{00000000-0000-0000-0000-000000000000}"/>
          </ac:spMkLst>
        </pc:spChg>
      </pc:sldChg>
      <pc:sldChg chg="modSp">
        <pc:chgData name="Корсаков Сергей Андреевич" userId="S::196456@edu.fa.ru::a5f079e7-752a-430b-a04e-f5f78dc5607d" providerId="AD" clId="Web-{49E8485A-A95B-47E0-B5EB-4E09B18226A4}" dt="2020-12-09T11:56:03.595" v="8" actId="14100"/>
        <pc:sldMkLst>
          <pc:docMk/>
          <pc:sldMk cId="0" sldId="263"/>
        </pc:sldMkLst>
        <pc:spChg chg="mod">
          <ac:chgData name="Корсаков Сергей Андреевич" userId="S::196456@edu.fa.ru::a5f079e7-752a-430b-a04e-f5f78dc5607d" providerId="AD" clId="Web-{49E8485A-A95B-47E0-B5EB-4E09B18226A4}" dt="2020-12-09T11:56:03.595" v="8" actId="14100"/>
          <ac:spMkLst>
            <pc:docMk/>
            <pc:sldMk cId="0" sldId="263"/>
            <ac:spMk id="178" creationId="{00000000-0000-0000-0000-000000000000}"/>
          </ac:spMkLst>
        </pc:spChg>
      </pc:sldChg>
      <pc:sldChg chg="addSp delSp modSp">
        <pc:chgData name="Корсаков Сергей Андреевич" userId="S::196456@edu.fa.ru::a5f079e7-752a-430b-a04e-f5f78dc5607d" providerId="AD" clId="Web-{49E8485A-A95B-47E0-B5EB-4E09B18226A4}" dt="2020-12-09T12:43:19.359" v="709" actId="20577"/>
        <pc:sldMkLst>
          <pc:docMk/>
          <pc:sldMk cId="0" sldId="264"/>
        </pc:sldMkLst>
        <pc:spChg chg="add mod">
          <ac:chgData name="Корсаков Сергей Андреевич" userId="S::196456@edu.fa.ru::a5f079e7-752a-430b-a04e-f5f78dc5607d" providerId="AD" clId="Web-{49E8485A-A95B-47E0-B5EB-4E09B18226A4}" dt="2020-12-09T12:34:35.814" v="272" actId="1076"/>
          <ac:spMkLst>
            <pc:docMk/>
            <pc:sldMk cId="0" sldId="264"/>
            <ac:spMk id="3" creationId="{D64695BD-D80A-460E-AAF8-D85E259DA5E7}"/>
          </ac:spMkLst>
        </pc:spChg>
        <pc:spChg chg="add mod">
          <ac:chgData name="Корсаков Сергей Андреевич" userId="S::196456@edu.fa.ru::a5f079e7-752a-430b-a04e-f5f78dc5607d" providerId="AD" clId="Web-{49E8485A-A95B-47E0-B5EB-4E09B18226A4}" dt="2020-12-09T12:33:11.327" v="256" actId="20577"/>
          <ac:spMkLst>
            <pc:docMk/>
            <pc:sldMk cId="0" sldId="264"/>
            <ac:spMk id="4" creationId="{0A0ACCC8-4979-431D-9D50-33FFDB2B71A5}"/>
          </ac:spMkLst>
        </pc:spChg>
        <pc:spChg chg="add mod">
          <ac:chgData name="Корсаков Сергей Андреевич" userId="S::196456@edu.fa.ru::a5f079e7-752a-430b-a04e-f5f78dc5607d" providerId="AD" clId="Web-{49E8485A-A95B-47E0-B5EB-4E09B18226A4}" dt="2020-12-09T12:37:41.303" v="461" actId="14100"/>
          <ac:spMkLst>
            <pc:docMk/>
            <pc:sldMk cId="0" sldId="264"/>
            <ac:spMk id="5" creationId="{1530CEDB-DE1C-4ED8-BD29-519CB470038D}"/>
          </ac:spMkLst>
        </pc:spChg>
        <pc:spChg chg="add mod">
          <ac:chgData name="Корсаков Сергей Андреевич" userId="S::196456@edu.fa.ru::a5f079e7-752a-430b-a04e-f5f78dc5607d" providerId="AD" clId="Web-{49E8485A-A95B-47E0-B5EB-4E09B18226A4}" dt="2020-12-09T12:43:19.359" v="709" actId="20577"/>
          <ac:spMkLst>
            <pc:docMk/>
            <pc:sldMk cId="0" sldId="264"/>
            <ac:spMk id="6" creationId="{EA1F04D3-85D8-4E3C-A49D-0E5C57603814}"/>
          </ac:spMkLst>
        </pc:spChg>
        <pc:spChg chg="mod">
          <ac:chgData name="Корсаков Сергей Андреевич" userId="S::196456@edu.fa.ru::a5f079e7-752a-430b-a04e-f5f78dc5607d" providerId="AD" clId="Web-{49E8485A-A95B-47E0-B5EB-4E09B18226A4}" dt="2020-12-09T12:32:50.077" v="253" actId="20577"/>
          <ac:spMkLst>
            <pc:docMk/>
            <pc:sldMk cId="0" sldId="264"/>
            <ac:spMk id="184" creationId="{00000000-0000-0000-0000-000000000000}"/>
          </ac:spMkLst>
        </pc:spChg>
        <pc:spChg chg="del mod">
          <ac:chgData name="Корсаков Сергей Андреевич" userId="S::196456@edu.fa.ru::a5f079e7-752a-430b-a04e-f5f78dc5607d" providerId="AD" clId="Web-{49E8485A-A95B-47E0-B5EB-4E09B18226A4}" dt="2020-12-09T11:55:07.016" v="3"/>
          <ac:spMkLst>
            <pc:docMk/>
            <pc:sldMk cId="0" sldId="264"/>
            <ac:spMk id="185" creationId="{00000000-0000-0000-0000-000000000000}"/>
          </ac:spMkLst>
        </pc:spChg>
        <pc:picChg chg="add mod">
          <ac:chgData name="Корсаков Сергей Андреевич" userId="S::196456@edu.fa.ru::a5f079e7-752a-430b-a04e-f5f78dc5607d" providerId="AD" clId="Web-{49E8485A-A95B-47E0-B5EB-4E09B18226A4}" dt="2020-12-09T12:34:39.970" v="273" actId="1076"/>
          <ac:picMkLst>
            <pc:docMk/>
            <pc:sldMk cId="0" sldId="264"/>
            <ac:picMk id="2" creationId="{E2F6270F-1017-42B7-8EB4-C2CF0376A28C}"/>
          </ac:picMkLst>
        </pc:picChg>
        <pc:picChg chg="del mod">
          <ac:chgData name="Корсаков Сергей Андреевич" userId="S::196456@edu.fa.ru::a5f079e7-752a-430b-a04e-f5f78dc5607d" providerId="AD" clId="Web-{49E8485A-A95B-47E0-B5EB-4E09B18226A4}" dt="2020-12-09T12:11:54.559" v="17"/>
          <ac:picMkLst>
            <pc:docMk/>
            <pc:sldMk cId="0" sldId="264"/>
            <ac:picMk id="186" creationId="{00000000-0000-0000-0000-000000000000}"/>
          </ac:picMkLst>
        </pc:picChg>
      </pc:sldChg>
    </pc:docChg>
  </pc:docChgLst>
  <pc:docChgLst>
    <pc:chgData name="Попов Даниил Александрович" userId="S::207686@edu.fa.ru::d14ba351-d760-416d-866a-a1da2e2429fc" providerId="AD" clId="Web-{3F6DDF66-221C-4CEC-B9A4-8B4828A305BD}"/>
    <pc:docChg chg="addSld modSld">
      <pc:chgData name="Попов Даниил Александрович" userId="S::207686@edu.fa.ru::d14ba351-d760-416d-866a-a1da2e2429fc" providerId="AD" clId="Web-{3F6DDF66-221C-4CEC-B9A4-8B4828A305BD}" dt="2020-12-09T17:32:08.534" v="1667" actId="1076"/>
      <pc:docMkLst>
        <pc:docMk/>
      </pc:docMkLst>
      <pc:sldChg chg="modSp">
        <pc:chgData name="Попов Даниил Александрович" userId="S::207686@edu.fa.ru::d14ba351-d760-416d-866a-a1da2e2429fc" providerId="AD" clId="Web-{3F6DDF66-221C-4CEC-B9A4-8B4828A305BD}" dt="2020-12-09T17:22:53.879" v="1556" actId="14100"/>
        <pc:sldMkLst>
          <pc:docMk/>
          <pc:sldMk cId="0" sldId="256"/>
        </pc:sldMkLst>
        <pc:spChg chg="mod">
          <ac:chgData name="Попов Даниил Александрович" userId="S::207686@edu.fa.ru::d14ba351-d760-416d-866a-a1da2e2429fc" providerId="AD" clId="Web-{3F6DDF66-221C-4CEC-B9A4-8B4828A305BD}" dt="2020-12-09T17:22:53.879" v="1556" actId="14100"/>
          <ac:spMkLst>
            <pc:docMk/>
            <pc:sldMk cId="0" sldId="256"/>
            <ac:spMk id="100" creationId="{00000000-0000-0000-0000-000000000000}"/>
          </ac:spMkLst>
        </pc:spChg>
      </pc:sldChg>
      <pc:sldChg chg="addSp modSp">
        <pc:chgData name="Попов Даниил Александрович" userId="S::207686@edu.fa.ru::d14ba351-d760-416d-866a-a1da2e2429fc" providerId="AD" clId="Web-{3F6DDF66-221C-4CEC-B9A4-8B4828A305BD}" dt="2020-12-09T17:20:34.735" v="1555" actId="1076"/>
        <pc:sldMkLst>
          <pc:docMk/>
          <pc:sldMk cId="0" sldId="257"/>
        </pc:sldMkLst>
        <pc:spChg chg="add mod">
          <ac:chgData name="Попов Даниил Александрович" userId="S::207686@edu.fa.ru::d14ba351-d760-416d-866a-a1da2e2429fc" providerId="AD" clId="Web-{3F6DDF66-221C-4CEC-B9A4-8B4828A305BD}" dt="2020-12-09T17:20:34.735" v="1555" actId="1076"/>
          <ac:spMkLst>
            <pc:docMk/>
            <pc:sldMk cId="0" sldId="257"/>
            <ac:spMk id="3" creationId="{D39FFFE2-BFA8-4FC6-AA45-E7BEE0BCD182}"/>
          </ac:spMkLst>
        </pc:spChg>
        <pc:spChg chg="mod">
          <ac:chgData name="Попов Даниил Александрович" userId="S::207686@edu.fa.ru::d14ba351-d760-416d-866a-a1da2e2429fc" providerId="AD" clId="Web-{3F6DDF66-221C-4CEC-B9A4-8B4828A305BD}" dt="2020-12-09T17:20:05.922" v="1546" actId="1076"/>
          <ac:spMkLst>
            <pc:docMk/>
            <pc:sldMk cId="0" sldId="257"/>
            <ac:spMk id="101" creationId="{00000000-0000-0000-0000-000000000000}"/>
          </ac:spMkLst>
        </pc:spChg>
        <pc:picChg chg="add mod">
          <ac:chgData name="Попов Даниил Александрович" userId="S::207686@edu.fa.ru::d14ba351-d760-416d-866a-a1da2e2429fc" providerId="AD" clId="Web-{3F6DDF66-221C-4CEC-B9A4-8B4828A305BD}" dt="2020-12-09T17:16:28.197" v="1536" actId="1076"/>
          <ac:picMkLst>
            <pc:docMk/>
            <pc:sldMk cId="0" sldId="257"/>
            <ac:picMk id="2" creationId="{D7500DA0-227B-402F-87AB-52CCEB17EA93}"/>
          </ac:picMkLst>
        </pc:picChg>
      </pc:sldChg>
      <pc:sldChg chg="delSp modSp">
        <pc:chgData name="Попов Даниил Александрович" userId="S::207686@edu.fa.ru::d14ba351-d760-416d-866a-a1da2e2429fc" providerId="AD" clId="Web-{3F6DDF66-221C-4CEC-B9A4-8B4828A305BD}" dt="2020-12-09T17:28:04.465" v="1608"/>
        <pc:sldMkLst>
          <pc:docMk/>
          <pc:sldMk cId="0" sldId="261"/>
        </pc:sldMkLst>
        <pc:spChg chg="mod">
          <ac:chgData name="Попов Даниил Александрович" userId="S::207686@edu.fa.ru::d14ba351-d760-416d-866a-a1da2e2429fc" providerId="AD" clId="Web-{3F6DDF66-221C-4CEC-B9A4-8B4828A305BD}" dt="2020-12-09T17:27:40.121" v="1607" actId="14100"/>
          <ac:spMkLst>
            <pc:docMk/>
            <pc:sldMk cId="0" sldId="261"/>
            <ac:spMk id="142" creationId="{00000000-0000-0000-0000-000000000000}"/>
          </ac:spMkLst>
        </pc:spChg>
        <pc:grpChg chg="del">
          <ac:chgData name="Попов Даниил Александрович" userId="S::207686@edu.fa.ru::d14ba351-d760-416d-866a-a1da2e2429fc" providerId="AD" clId="Web-{3F6DDF66-221C-4CEC-B9A4-8B4828A305BD}" dt="2020-12-09T17:28:04.465" v="1608"/>
          <ac:grpSpMkLst>
            <pc:docMk/>
            <pc:sldMk cId="0" sldId="261"/>
            <ac:grpSpMk id="143" creationId="{00000000-0000-0000-0000-000000000000}"/>
          </ac:grpSpMkLst>
        </pc:grpChg>
      </pc:sldChg>
      <pc:sldChg chg="addSp modSp">
        <pc:chgData name="Попов Даниил Александрович" userId="S::207686@edu.fa.ru::d14ba351-d760-416d-866a-a1da2e2429fc" providerId="AD" clId="Web-{3F6DDF66-221C-4CEC-B9A4-8B4828A305BD}" dt="2020-12-09T17:32:08.534" v="1667" actId="1076"/>
        <pc:sldMkLst>
          <pc:docMk/>
          <pc:sldMk cId="2658007970" sldId="271"/>
        </pc:sldMkLst>
        <pc:spChg chg="mod">
          <ac:chgData name="Попов Даниил Александрович" userId="S::207686@edu.fa.ru::d14ba351-d760-416d-866a-a1da2e2429fc" providerId="AD" clId="Web-{3F6DDF66-221C-4CEC-B9A4-8B4828A305BD}" dt="2020-12-09T17:31:10.252" v="1654" actId="20577"/>
          <ac:spMkLst>
            <pc:docMk/>
            <pc:sldMk cId="2658007970" sldId="271"/>
            <ac:spMk id="4" creationId="{199D1B78-5790-4666-A9CF-A324CE90C82D}"/>
          </ac:spMkLst>
        </pc:spChg>
        <pc:spChg chg="add mod">
          <ac:chgData name="Попов Даниил Александрович" userId="S::207686@edu.fa.ru::d14ba351-d760-416d-866a-a1da2e2429fc" providerId="AD" clId="Web-{3F6DDF66-221C-4CEC-B9A4-8B4828A305BD}" dt="2020-12-09T17:32:08.534" v="1667" actId="1076"/>
          <ac:spMkLst>
            <pc:docMk/>
            <pc:sldMk cId="2658007970" sldId="271"/>
            <ac:spMk id="5" creationId="{0925E86E-EE88-40C9-AF2A-D13DC1AE961F}"/>
          </ac:spMkLst>
        </pc:spChg>
      </pc:sldChg>
      <pc:sldChg chg="addSp delSp modSp new">
        <pc:chgData name="Попов Даниил Александрович" userId="S::207686@edu.fa.ru::d14ba351-d760-416d-866a-a1da2e2429fc" providerId="AD" clId="Web-{3F6DDF66-221C-4CEC-B9A4-8B4828A305BD}" dt="2020-12-09T17:06:42.698" v="1529" actId="20577"/>
        <pc:sldMkLst>
          <pc:docMk/>
          <pc:sldMk cId="2332988946" sldId="272"/>
        </pc:sldMkLst>
        <pc:spChg chg="mod">
          <ac:chgData name="Попов Даниил Александрович" userId="S::207686@edu.fa.ru::d14ba351-d760-416d-866a-a1da2e2429fc" providerId="AD" clId="Web-{3F6DDF66-221C-4CEC-B9A4-8B4828A305BD}" dt="2020-12-09T16:14:06.399" v="11" actId="1076"/>
          <ac:spMkLst>
            <pc:docMk/>
            <pc:sldMk cId="2332988946" sldId="272"/>
            <ac:spMk id="2" creationId="{3D54BE68-0905-40DE-A624-54F7E1D3369B}"/>
          </ac:spMkLst>
        </pc:spChg>
        <pc:spChg chg="del">
          <ac:chgData name="Попов Даниил Александрович" userId="S::207686@edu.fa.ru::d14ba351-d760-416d-866a-a1da2e2429fc" providerId="AD" clId="Web-{3F6DDF66-221C-4CEC-B9A4-8B4828A305BD}" dt="2020-12-09T16:14:02.086" v="10"/>
          <ac:spMkLst>
            <pc:docMk/>
            <pc:sldMk cId="2332988946" sldId="272"/>
            <ac:spMk id="3" creationId="{A3779C4F-82F4-474D-A0F2-63216F58ED80}"/>
          </ac:spMkLst>
        </pc:spChg>
        <pc:spChg chg="add mod">
          <ac:chgData name="Попов Даниил Александрович" userId="S::207686@edu.fa.ru::d14ba351-d760-416d-866a-a1da2e2429fc" providerId="AD" clId="Web-{3F6DDF66-221C-4CEC-B9A4-8B4828A305BD}" dt="2020-12-09T16:53:22.052" v="1477" actId="20577"/>
          <ac:spMkLst>
            <pc:docMk/>
            <pc:sldMk cId="2332988946" sldId="272"/>
            <ac:spMk id="4" creationId="{FAB82695-EC86-4A5A-8CA3-CF0FBFE0EDF3}"/>
          </ac:spMkLst>
        </pc:spChg>
        <pc:spChg chg="add mod">
          <ac:chgData name="Попов Даниил Александрович" userId="S::207686@edu.fa.ru::d14ba351-d760-416d-866a-a1da2e2429fc" providerId="AD" clId="Web-{3F6DDF66-221C-4CEC-B9A4-8B4828A305BD}" dt="2020-12-09T16:16:40.528" v="32" actId="1076"/>
          <ac:spMkLst>
            <pc:docMk/>
            <pc:sldMk cId="2332988946" sldId="272"/>
            <ac:spMk id="5" creationId="{CBEEECBA-7854-4546-9AD5-DF3528AEF123}"/>
          </ac:spMkLst>
        </pc:spChg>
        <pc:spChg chg="add mod">
          <ac:chgData name="Попов Даниил Александрович" userId="S::207686@edu.fa.ru::d14ba351-d760-416d-866a-a1da2e2429fc" providerId="AD" clId="Web-{3F6DDF66-221C-4CEC-B9A4-8B4828A305BD}" dt="2020-12-09T17:06:42.698" v="1529" actId="20577"/>
          <ac:spMkLst>
            <pc:docMk/>
            <pc:sldMk cId="2332988946" sldId="272"/>
            <ac:spMk id="6" creationId="{D023D0F7-2ABF-4497-858D-B8E7DE1EEF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38" name="PlaceHolder 2"/>
          <p:cNvSpPr>
            <a:spLocks noGrp="1"/>
          </p:cNvSpPr>
          <p:nvPr>
            <p:ph type="body"/>
          </p:nvPr>
        </p:nvSpPr>
        <p:spPr>
          <a:xfrm>
            <a:off x="684360" y="685800"/>
            <a:ext cx="853416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39" name="PlaceHolder 3"/>
          <p:cNvSpPr>
            <a:spLocks noGrp="1"/>
          </p:cNvSpPr>
          <p:nvPr>
            <p:ph type="body"/>
          </p:nvPr>
        </p:nvSpPr>
        <p:spPr>
          <a:xfrm>
            <a:off x="684360" y="2574000"/>
            <a:ext cx="853416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41" name="PlaceHolder 2"/>
          <p:cNvSpPr>
            <a:spLocks noGrp="1"/>
          </p:cNvSpPr>
          <p:nvPr>
            <p:ph type="body"/>
          </p:nvPr>
        </p:nvSpPr>
        <p:spPr>
          <a:xfrm>
            <a:off x="68436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42" name="PlaceHolder 3"/>
          <p:cNvSpPr>
            <a:spLocks noGrp="1"/>
          </p:cNvSpPr>
          <p:nvPr>
            <p:ph type="body"/>
          </p:nvPr>
        </p:nvSpPr>
        <p:spPr>
          <a:xfrm>
            <a:off x="505728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43" name="PlaceHolder 4"/>
          <p:cNvSpPr>
            <a:spLocks noGrp="1"/>
          </p:cNvSpPr>
          <p:nvPr>
            <p:ph type="body"/>
          </p:nvPr>
        </p:nvSpPr>
        <p:spPr>
          <a:xfrm>
            <a:off x="68436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44" name="PlaceHolder 5"/>
          <p:cNvSpPr>
            <a:spLocks noGrp="1"/>
          </p:cNvSpPr>
          <p:nvPr>
            <p:ph type="body"/>
          </p:nvPr>
        </p:nvSpPr>
        <p:spPr>
          <a:xfrm>
            <a:off x="505728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46" name="PlaceHolder 2"/>
          <p:cNvSpPr>
            <a:spLocks noGrp="1"/>
          </p:cNvSpPr>
          <p:nvPr>
            <p:ph type="body"/>
          </p:nvPr>
        </p:nvSpPr>
        <p:spPr>
          <a:xfrm>
            <a:off x="684360" y="6858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47" name="PlaceHolder 3"/>
          <p:cNvSpPr>
            <a:spLocks noGrp="1"/>
          </p:cNvSpPr>
          <p:nvPr>
            <p:ph type="body"/>
          </p:nvPr>
        </p:nvSpPr>
        <p:spPr>
          <a:xfrm>
            <a:off x="3570120" y="6858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48" name="PlaceHolder 4"/>
          <p:cNvSpPr>
            <a:spLocks noGrp="1"/>
          </p:cNvSpPr>
          <p:nvPr>
            <p:ph type="body"/>
          </p:nvPr>
        </p:nvSpPr>
        <p:spPr>
          <a:xfrm>
            <a:off x="6455520" y="6858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49" name="PlaceHolder 5"/>
          <p:cNvSpPr>
            <a:spLocks noGrp="1"/>
          </p:cNvSpPr>
          <p:nvPr>
            <p:ph type="body"/>
          </p:nvPr>
        </p:nvSpPr>
        <p:spPr>
          <a:xfrm>
            <a:off x="684360" y="25740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50" name="PlaceHolder 6"/>
          <p:cNvSpPr>
            <a:spLocks noGrp="1"/>
          </p:cNvSpPr>
          <p:nvPr>
            <p:ph type="body"/>
          </p:nvPr>
        </p:nvSpPr>
        <p:spPr>
          <a:xfrm>
            <a:off x="3570120" y="25740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51" name="PlaceHolder 7"/>
          <p:cNvSpPr>
            <a:spLocks noGrp="1"/>
          </p:cNvSpPr>
          <p:nvPr>
            <p:ph type="body"/>
          </p:nvPr>
        </p:nvSpPr>
        <p:spPr>
          <a:xfrm>
            <a:off x="6455520" y="25740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64" name="PlaceHolder 2"/>
          <p:cNvSpPr>
            <a:spLocks noGrp="1"/>
          </p:cNvSpPr>
          <p:nvPr>
            <p:ph type="subTitle"/>
          </p:nvPr>
        </p:nvSpPr>
        <p:spPr>
          <a:xfrm>
            <a:off x="684360" y="685800"/>
            <a:ext cx="8534160" cy="3614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66" name="PlaceHolder 2"/>
          <p:cNvSpPr>
            <a:spLocks noGrp="1"/>
          </p:cNvSpPr>
          <p:nvPr>
            <p:ph type="body"/>
          </p:nvPr>
        </p:nvSpPr>
        <p:spPr>
          <a:xfrm>
            <a:off x="684360" y="685800"/>
            <a:ext cx="853416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68" name="PlaceHolder 2"/>
          <p:cNvSpPr>
            <a:spLocks noGrp="1"/>
          </p:cNvSpPr>
          <p:nvPr>
            <p:ph type="body"/>
          </p:nvPr>
        </p:nvSpPr>
        <p:spPr>
          <a:xfrm>
            <a:off x="68436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69" name="PlaceHolder 3"/>
          <p:cNvSpPr>
            <a:spLocks noGrp="1"/>
          </p:cNvSpPr>
          <p:nvPr>
            <p:ph type="body"/>
          </p:nvPr>
        </p:nvSpPr>
        <p:spPr>
          <a:xfrm>
            <a:off x="505728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684360" y="4487400"/>
            <a:ext cx="8534160" cy="69850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73" name="PlaceHolder 2"/>
          <p:cNvSpPr>
            <a:spLocks noGrp="1"/>
          </p:cNvSpPr>
          <p:nvPr>
            <p:ph type="body"/>
          </p:nvPr>
        </p:nvSpPr>
        <p:spPr>
          <a:xfrm>
            <a:off x="68436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74" name="PlaceHolder 3"/>
          <p:cNvSpPr>
            <a:spLocks noGrp="1"/>
          </p:cNvSpPr>
          <p:nvPr>
            <p:ph type="body"/>
          </p:nvPr>
        </p:nvSpPr>
        <p:spPr>
          <a:xfrm>
            <a:off x="505728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75" name="PlaceHolder 4"/>
          <p:cNvSpPr>
            <a:spLocks noGrp="1"/>
          </p:cNvSpPr>
          <p:nvPr>
            <p:ph type="body"/>
          </p:nvPr>
        </p:nvSpPr>
        <p:spPr>
          <a:xfrm>
            <a:off x="68436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17" name="PlaceHolder 2"/>
          <p:cNvSpPr>
            <a:spLocks noGrp="1"/>
          </p:cNvSpPr>
          <p:nvPr>
            <p:ph type="subTitle"/>
          </p:nvPr>
        </p:nvSpPr>
        <p:spPr>
          <a:xfrm>
            <a:off x="684360" y="685800"/>
            <a:ext cx="8534160" cy="3614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77" name="PlaceHolder 2"/>
          <p:cNvSpPr>
            <a:spLocks noGrp="1"/>
          </p:cNvSpPr>
          <p:nvPr>
            <p:ph type="body"/>
          </p:nvPr>
        </p:nvSpPr>
        <p:spPr>
          <a:xfrm>
            <a:off x="68436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78" name="PlaceHolder 3"/>
          <p:cNvSpPr>
            <a:spLocks noGrp="1"/>
          </p:cNvSpPr>
          <p:nvPr>
            <p:ph type="body"/>
          </p:nvPr>
        </p:nvSpPr>
        <p:spPr>
          <a:xfrm>
            <a:off x="505728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79" name="PlaceHolder 4"/>
          <p:cNvSpPr>
            <a:spLocks noGrp="1"/>
          </p:cNvSpPr>
          <p:nvPr>
            <p:ph type="body"/>
          </p:nvPr>
        </p:nvSpPr>
        <p:spPr>
          <a:xfrm>
            <a:off x="505728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81" name="PlaceHolder 2"/>
          <p:cNvSpPr>
            <a:spLocks noGrp="1"/>
          </p:cNvSpPr>
          <p:nvPr>
            <p:ph type="body"/>
          </p:nvPr>
        </p:nvSpPr>
        <p:spPr>
          <a:xfrm>
            <a:off x="68436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82" name="PlaceHolder 3"/>
          <p:cNvSpPr>
            <a:spLocks noGrp="1"/>
          </p:cNvSpPr>
          <p:nvPr>
            <p:ph type="body"/>
          </p:nvPr>
        </p:nvSpPr>
        <p:spPr>
          <a:xfrm>
            <a:off x="505728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83" name="PlaceHolder 4"/>
          <p:cNvSpPr>
            <a:spLocks noGrp="1"/>
          </p:cNvSpPr>
          <p:nvPr>
            <p:ph type="body"/>
          </p:nvPr>
        </p:nvSpPr>
        <p:spPr>
          <a:xfrm>
            <a:off x="684360" y="2574000"/>
            <a:ext cx="853416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85" name="PlaceHolder 2"/>
          <p:cNvSpPr>
            <a:spLocks noGrp="1"/>
          </p:cNvSpPr>
          <p:nvPr>
            <p:ph type="body"/>
          </p:nvPr>
        </p:nvSpPr>
        <p:spPr>
          <a:xfrm>
            <a:off x="684360" y="685800"/>
            <a:ext cx="853416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86" name="PlaceHolder 3"/>
          <p:cNvSpPr>
            <a:spLocks noGrp="1"/>
          </p:cNvSpPr>
          <p:nvPr>
            <p:ph type="body"/>
          </p:nvPr>
        </p:nvSpPr>
        <p:spPr>
          <a:xfrm>
            <a:off x="684360" y="2574000"/>
            <a:ext cx="853416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88" name="PlaceHolder 2"/>
          <p:cNvSpPr>
            <a:spLocks noGrp="1"/>
          </p:cNvSpPr>
          <p:nvPr>
            <p:ph type="body"/>
          </p:nvPr>
        </p:nvSpPr>
        <p:spPr>
          <a:xfrm>
            <a:off x="68436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89" name="PlaceHolder 3"/>
          <p:cNvSpPr>
            <a:spLocks noGrp="1"/>
          </p:cNvSpPr>
          <p:nvPr>
            <p:ph type="body"/>
          </p:nvPr>
        </p:nvSpPr>
        <p:spPr>
          <a:xfrm>
            <a:off x="505728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90" name="PlaceHolder 4"/>
          <p:cNvSpPr>
            <a:spLocks noGrp="1"/>
          </p:cNvSpPr>
          <p:nvPr>
            <p:ph type="body"/>
          </p:nvPr>
        </p:nvSpPr>
        <p:spPr>
          <a:xfrm>
            <a:off x="68436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91" name="PlaceHolder 5"/>
          <p:cNvSpPr>
            <a:spLocks noGrp="1"/>
          </p:cNvSpPr>
          <p:nvPr>
            <p:ph type="body"/>
          </p:nvPr>
        </p:nvSpPr>
        <p:spPr>
          <a:xfrm>
            <a:off x="505728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93" name="PlaceHolder 2"/>
          <p:cNvSpPr>
            <a:spLocks noGrp="1"/>
          </p:cNvSpPr>
          <p:nvPr>
            <p:ph type="body"/>
          </p:nvPr>
        </p:nvSpPr>
        <p:spPr>
          <a:xfrm>
            <a:off x="684360" y="6858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94" name="PlaceHolder 3"/>
          <p:cNvSpPr>
            <a:spLocks noGrp="1"/>
          </p:cNvSpPr>
          <p:nvPr>
            <p:ph type="body"/>
          </p:nvPr>
        </p:nvSpPr>
        <p:spPr>
          <a:xfrm>
            <a:off x="3570120" y="6858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95" name="PlaceHolder 4"/>
          <p:cNvSpPr>
            <a:spLocks noGrp="1"/>
          </p:cNvSpPr>
          <p:nvPr>
            <p:ph type="body"/>
          </p:nvPr>
        </p:nvSpPr>
        <p:spPr>
          <a:xfrm>
            <a:off x="6455520" y="6858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96" name="PlaceHolder 5"/>
          <p:cNvSpPr>
            <a:spLocks noGrp="1"/>
          </p:cNvSpPr>
          <p:nvPr>
            <p:ph type="body"/>
          </p:nvPr>
        </p:nvSpPr>
        <p:spPr>
          <a:xfrm>
            <a:off x="684360" y="25740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97" name="PlaceHolder 6"/>
          <p:cNvSpPr>
            <a:spLocks noGrp="1"/>
          </p:cNvSpPr>
          <p:nvPr>
            <p:ph type="body"/>
          </p:nvPr>
        </p:nvSpPr>
        <p:spPr>
          <a:xfrm>
            <a:off x="3570120" y="25740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98" name="PlaceHolder 7"/>
          <p:cNvSpPr>
            <a:spLocks noGrp="1"/>
          </p:cNvSpPr>
          <p:nvPr>
            <p:ph type="body"/>
          </p:nvPr>
        </p:nvSpPr>
        <p:spPr>
          <a:xfrm>
            <a:off x="6455520" y="2574000"/>
            <a:ext cx="27478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19" name="PlaceHolder 2"/>
          <p:cNvSpPr>
            <a:spLocks noGrp="1"/>
          </p:cNvSpPr>
          <p:nvPr>
            <p:ph type="body"/>
          </p:nvPr>
        </p:nvSpPr>
        <p:spPr>
          <a:xfrm>
            <a:off x="684360" y="685800"/>
            <a:ext cx="853416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21" name="PlaceHolder 2"/>
          <p:cNvSpPr>
            <a:spLocks noGrp="1"/>
          </p:cNvSpPr>
          <p:nvPr>
            <p:ph type="body"/>
          </p:nvPr>
        </p:nvSpPr>
        <p:spPr>
          <a:xfrm>
            <a:off x="68436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22" name="PlaceHolder 3"/>
          <p:cNvSpPr>
            <a:spLocks noGrp="1"/>
          </p:cNvSpPr>
          <p:nvPr>
            <p:ph type="body"/>
          </p:nvPr>
        </p:nvSpPr>
        <p:spPr>
          <a:xfrm>
            <a:off x="505728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684360" y="4487400"/>
            <a:ext cx="8534160" cy="69850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26" name="PlaceHolder 2"/>
          <p:cNvSpPr>
            <a:spLocks noGrp="1"/>
          </p:cNvSpPr>
          <p:nvPr>
            <p:ph type="body"/>
          </p:nvPr>
        </p:nvSpPr>
        <p:spPr>
          <a:xfrm>
            <a:off x="68436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27" name="PlaceHolder 3"/>
          <p:cNvSpPr>
            <a:spLocks noGrp="1"/>
          </p:cNvSpPr>
          <p:nvPr>
            <p:ph type="body"/>
          </p:nvPr>
        </p:nvSpPr>
        <p:spPr>
          <a:xfrm>
            <a:off x="505728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28" name="PlaceHolder 4"/>
          <p:cNvSpPr>
            <a:spLocks noGrp="1"/>
          </p:cNvSpPr>
          <p:nvPr>
            <p:ph type="body"/>
          </p:nvPr>
        </p:nvSpPr>
        <p:spPr>
          <a:xfrm>
            <a:off x="68436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30" name="PlaceHolder 2"/>
          <p:cNvSpPr>
            <a:spLocks noGrp="1"/>
          </p:cNvSpPr>
          <p:nvPr>
            <p:ph type="body"/>
          </p:nvPr>
        </p:nvSpPr>
        <p:spPr>
          <a:xfrm>
            <a:off x="684360" y="685800"/>
            <a:ext cx="4164480" cy="361476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31" name="PlaceHolder 3"/>
          <p:cNvSpPr>
            <a:spLocks noGrp="1"/>
          </p:cNvSpPr>
          <p:nvPr>
            <p:ph type="body"/>
          </p:nvPr>
        </p:nvSpPr>
        <p:spPr>
          <a:xfrm>
            <a:off x="505728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32" name="PlaceHolder 4"/>
          <p:cNvSpPr>
            <a:spLocks noGrp="1"/>
          </p:cNvSpPr>
          <p:nvPr>
            <p:ph type="body"/>
          </p:nvPr>
        </p:nvSpPr>
        <p:spPr>
          <a:xfrm>
            <a:off x="5057280" y="25740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4360" y="4487400"/>
            <a:ext cx="8534160" cy="1506600"/>
          </a:xfrm>
          <a:prstGeom prst="rect">
            <a:avLst/>
          </a:prstGeom>
        </p:spPr>
        <p:txBody>
          <a:bodyPr lIns="0" tIns="0" rIns="0" bIns="0" anchor="ctr">
            <a:noAutofit/>
          </a:bodyPr>
          <a:lstStyle/>
          <a:p>
            <a:endParaRPr lang="en-US" sz="1800" b="0" strike="noStrike" spc="-1">
              <a:solidFill>
                <a:srgbClr val="FFFFFF"/>
              </a:solidFill>
              <a:latin typeface="Century Gothic"/>
            </a:endParaRPr>
          </a:p>
        </p:txBody>
      </p:sp>
      <p:sp>
        <p:nvSpPr>
          <p:cNvPr id="34" name="PlaceHolder 2"/>
          <p:cNvSpPr>
            <a:spLocks noGrp="1"/>
          </p:cNvSpPr>
          <p:nvPr>
            <p:ph type="body"/>
          </p:nvPr>
        </p:nvSpPr>
        <p:spPr>
          <a:xfrm>
            <a:off x="68436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35" name="PlaceHolder 3"/>
          <p:cNvSpPr>
            <a:spLocks noGrp="1"/>
          </p:cNvSpPr>
          <p:nvPr>
            <p:ph type="body"/>
          </p:nvPr>
        </p:nvSpPr>
        <p:spPr>
          <a:xfrm>
            <a:off x="5057280" y="685800"/>
            <a:ext cx="416448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
        <p:nvSpPr>
          <p:cNvPr id="36" name="PlaceHolder 4"/>
          <p:cNvSpPr>
            <a:spLocks noGrp="1"/>
          </p:cNvSpPr>
          <p:nvPr>
            <p:ph type="body"/>
          </p:nvPr>
        </p:nvSpPr>
        <p:spPr>
          <a:xfrm>
            <a:off x="684360" y="2574000"/>
            <a:ext cx="8534160" cy="1724040"/>
          </a:xfrm>
          <a:prstGeom prst="rect">
            <a:avLst/>
          </a:prstGeom>
        </p:spPr>
        <p:txBody>
          <a:bodyPr lIns="0" tIns="0" rIns="0" bIns="0">
            <a:normAutofit/>
          </a:bodyPr>
          <a:lstStyle/>
          <a:p>
            <a:endParaRPr lang="en-US" sz="2000" b="0" strike="noStrike" spc="-1">
              <a:solidFill>
                <a:srgbClr val="0F496F"/>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6" name="Group 1"/>
          <p:cNvGrpSpPr/>
          <p:nvPr/>
        </p:nvGrpSpPr>
        <p:grpSpPr>
          <a:xfrm>
            <a:off x="9206640" y="2963160"/>
            <a:ext cx="2981880" cy="3209040"/>
            <a:chOff x="9206640" y="2963160"/>
            <a:chExt cx="2981880" cy="3209040"/>
          </a:xfrm>
        </p:grpSpPr>
        <p:sp>
          <p:nvSpPr>
            <p:cNvPr id="17" name="Line 2"/>
            <p:cNvSpPr/>
            <p:nvPr/>
          </p:nvSpPr>
          <p:spPr>
            <a:xfrm flipH="1">
              <a:off x="11275920" y="2963160"/>
              <a:ext cx="912600" cy="912960"/>
            </a:xfrm>
            <a:prstGeom prst="line">
              <a:avLst/>
            </a:prstGeom>
            <a:ln w="9525" cap="rnd">
              <a:solidFill>
                <a:schemeClr val="tx1"/>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9206640" y="3190320"/>
              <a:ext cx="2981880" cy="2981880"/>
            </a:xfrm>
            <a:prstGeom prst="line">
              <a:avLst/>
            </a:prstGeom>
            <a:ln w="9525" cap="rnd">
              <a:solidFill>
                <a:schemeClr val="tx1"/>
              </a:solidFill>
              <a:round/>
            </a:ln>
          </p:spPr>
          <p:style>
            <a:lnRef idx="2">
              <a:schemeClr val="accent1"/>
            </a:lnRef>
            <a:fillRef idx="0">
              <a:schemeClr val="accent1"/>
            </a:fillRef>
            <a:effectRef idx="1">
              <a:schemeClr val="accent1"/>
            </a:effectRef>
            <a:fontRef idx="minor"/>
          </p:style>
        </p:sp>
        <p:sp>
          <p:nvSpPr>
            <p:cNvPr id="3" name="Line 4"/>
            <p:cNvSpPr/>
            <p:nvPr/>
          </p:nvSpPr>
          <p:spPr>
            <a:xfrm flipH="1">
              <a:off x="10292040" y="3285000"/>
              <a:ext cx="1896480" cy="1896480"/>
            </a:xfrm>
            <a:prstGeom prst="line">
              <a:avLst/>
            </a:prstGeom>
            <a:ln w="9525" cap="rnd">
              <a:solidFill>
                <a:schemeClr val="tx1"/>
              </a:solidFill>
              <a:round/>
            </a:ln>
          </p:spPr>
          <p:style>
            <a:lnRef idx="2">
              <a:schemeClr val="accent1"/>
            </a:lnRef>
            <a:fillRef idx="0">
              <a:schemeClr val="accent1"/>
            </a:fillRef>
            <a:effectRef idx="1">
              <a:schemeClr val="accent1"/>
            </a:effectRef>
            <a:fontRef idx="minor"/>
          </p:style>
        </p:sp>
        <p:sp>
          <p:nvSpPr>
            <p:cNvPr id="4" name="Line 5"/>
            <p:cNvSpPr/>
            <p:nvPr/>
          </p:nvSpPr>
          <p:spPr>
            <a:xfrm flipH="1">
              <a:off x="10442880" y="3130920"/>
              <a:ext cx="1745640" cy="1745640"/>
            </a:xfrm>
            <a:prstGeom prst="line">
              <a:avLst/>
            </a:prstGeom>
            <a:ln w="28575" cap="rnd">
              <a:solidFill>
                <a:schemeClr val="tx1"/>
              </a:solidFill>
              <a:round/>
            </a:ln>
          </p:spPr>
          <p:style>
            <a:lnRef idx="2">
              <a:schemeClr val="accent1"/>
            </a:lnRef>
            <a:fillRef idx="0">
              <a:schemeClr val="accent1"/>
            </a:fillRef>
            <a:effectRef idx="1">
              <a:schemeClr val="accent1"/>
            </a:effectRef>
            <a:fontRef idx="minor"/>
          </p:style>
        </p:sp>
        <p:sp>
          <p:nvSpPr>
            <p:cNvPr id="5" name="Line 6"/>
            <p:cNvSpPr/>
            <p:nvPr/>
          </p:nvSpPr>
          <p:spPr>
            <a:xfrm flipH="1">
              <a:off x="10918800" y="3682800"/>
              <a:ext cx="1269720" cy="1270080"/>
            </a:xfrm>
            <a:prstGeom prst="line">
              <a:avLst/>
            </a:prstGeom>
            <a:ln w="28575" cap="rnd">
              <a:solidFill>
                <a:schemeClr val="tx1"/>
              </a:solidFill>
              <a:round/>
            </a:ln>
          </p:spPr>
          <p:style>
            <a:lnRef idx="2">
              <a:schemeClr val="accent1"/>
            </a:lnRef>
            <a:fillRef idx="0">
              <a:schemeClr val="accent1"/>
            </a:fillRef>
            <a:effectRef idx="1">
              <a:schemeClr val="accent1"/>
            </a:effectRef>
            <a:fontRef idx="minor"/>
          </p:style>
        </p:sp>
      </p:grpSp>
      <p:sp>
        <p:nvSpPr>
          <p:cNvPr id="6" name="PlaceHolder 7"/>
          <p:cNvSpPr>
            <a:spLocks noGrp="1"/>
          </p:cNvSpPr>
          <p:nvPr>
            <p:ph type="title"/>
          </p:nvPr>
        </p:nvSpPr>
        <p:spPr>
          <a:xfrm>
            <a:off x="684360" y="685800"/>
            <a:ext cx="8000640" cy="2971440"/>
          </a:xfrm>
          <a:prstGeom prst="rect">
            <a:avLst/>
          </a:prstGeom>
        </p:spPr>
        <p:txBody>
          <a:bodyPr anchor="b">
            <a:normAutofit/>
          </a:bodyPr>
          <a:lstStyle/>
          <a:p>
            <a:pPr>
              <a:lnSpc>
                <a:spcPct val="100000"/>
              </a:lnSpc>
            </a:pPr>
            <a:r>
              <a:rPr lang="ru-RU" sz="4800" b="0" strike="noStrike" cap="all" spc="-1">
                <a:solidFill>
                  <a:srgbClr val="FFFFFF"/>
                </a:solidFill>
                <a:latin typeface="Century Gothic"/>
              </a:rPr>
              <a:t>Образец заголовка</a:t>
            </a:r>
            <a:endParaRPr lang="en-US" sz="4800" b="0" strike="noStrike" spc="-1">
              <a:solidFill>
                <a:srgbClr val="FFFFFF"/>
              </a:solidFill>
              <a:latin typeface="Century Gothic"/>
            </a:endParaRPr>
          </a:p>
        </p:txBody>
      </p:sp>
      <p:sp>
        <p:nvSpPr>
          <p:cNvPr id="7" name="PlaceHolder 8"/>
          <p:cNvSpPr>
            <a:spLocks noGrp="1"/>
          </p:cNvSpPr>
          <p:nvPr>
            <p:ph type="dt"/>
          </p:nvPr>
        </p:nvSpPr>
        <p:spPr>
          <a:xfrm>
            <a:off x="9904320" y="6172200"/>
            <a:ext cx="1599840" cy="364680"/>
          </a:xfrm>
          <a:prstGeom prst="rect">
            <a:avLst/>
          </a:prstGeom>
        </p:spPr>
        <p:txBody>
          <a:bodyPr>
            <a:noAutofit/>
          </a:bodyPr>
          <a:lstStyle/>
          <a:p>
            <a:pPr algn="r">
              <a:lnSpc>
                <a:spcPct val="100000"/>
              </a:lnSpc>
            </a:pPr>
            <a:fld id="{C85480E2-5F7B-476F-BF3A-03A4E43298CC}" type="datetime">
              <a:rPr lang="en-US" sz="1000" b="0" strike="noStrike" spc="-1">
                <a:solidFill>
                  <a:srgbClr val="0A304A"/>
                </a:solidFill>
                <a:latin typeface="Century Gothic"/>
              </a:rPr>
              <a:t>12/9/2020</a:t>
            </a:fld>
            <a:endParaRPr lang="ru-RU" sz="1000" b="0" strike="noStrike" spc="-1">
              <a:latin typeface="Times New Roman"/>
            </a:endParaRPr>
          </a:p>
        </p:txBody>
      </p:sp>
      <p:sp>
        <p:nvSpPr>
          <p:cNvPr id="8" name="PlaceHolder 9"/>
          <p:cNvSpPr>
            <a:spLocks noGrp="1"/>
          </p:cNvSpPr>
          <p:nvPr>
            <p:ph type="ftr"/>
          </p:nvPr>
        </p:nvSpPr>
        <p:spPr>
          <a:xfrm>
            <a:off x="684360" y="6172200"/>
            <a:ext cx="7543440" cy="364680"/>
          </a:xfrm>
          <a:prstGeom prst="rect">
            <a:avLst/>
          </a:prstGeom>
        </p:spPr>
        <p:txBody>
          <a:bodyPr>
            <a:noAutofit/>
          </a:bodyPr>
          <a:lstStyle/>
          <a:p>
            <a:endParaRPr lang="ru-RU" sz="2400" b="0" strike="noStrike" spc="-1">
              <a:latin typeface="Times New Roman"/>
            </a:endParaRPr>
          </a:p>
        </p:txBody>
      </p:sp>
      <p:sp>
        <p:nvSpPr>
          <p:cNvPr id="9" name="PlaceHolder 10"/>
          <p:cNvSpPr>
            <a:spLocks noGrp="1"/>
          </p:cNvSpPr>
          <p:nvPr>
            <p:ph type="sldNum"/>
          </p:nvPr>
        </p:nvSpPr>
        <p:spPr>
          <a:xfrm>
            <a:off x="10363320" y="5578560"/>
            <a:ext cx="1141920" cy="669600"/>
          </a:xfrm>
          <a:prstGeom prst="rect">
            <a:avLst/>
          </a:prstGeom>
        </p:spPr>
        <p:txBody>
          <a:bodyPr anchor="b">
            <a:noAutofit/>
          </a:bodyPr>
          <a:lstStyle/>
          <a:p>
            <a:pPr algn="r">
              <a:lnSpc>
                <a:spcPct val="100000"/>
              </a:lnSpc>
            </a:pPr>
            <a:fld id="{0B7E64CE-5367-48E3-8BAB-60974EDB8D23}" type="slidenum">
              <a:rPr lang="en-US" sz="3200" b="0" strike="noStrike" spc="-1">
                <a:solidFill>
                  <a:srgbClr val="0A304A"/>
                </a:solidFill>
                <a:latin typeface="Century Gothic"/>
              </a:rPr>
              <a:t>‹#›</a:t>
            </a:fld>
            <a:endParaRPr lang="ru-RU" sz="3200" b="0" strike="noStrike" spc="-1">
              <a:latin typeface="Times New Roman"/>
            </a:endParaRPr>
          </a:p>
        </p:txBody>
      </p:sp>
      <p:sp>
        <p:nvSpPr>
          <p:cNvPr id="10" name="Line 11"/>
          <p:cNvSpPr/>
          <p:nvPr/>
        </p:nvSpPr>
        <p:spPr>
          <a:xfrm flipH="1">
            <a:off x="8227800" y="8280"/>
            <a:ext cx="3809880" cy="3809880"/>
          </a:xfrm>
          <a:prstGeom prst="line">
            <a:avLst/>
          </a:prstGeom>
          <a:ln w="12700" cap="rnd">
            <a:solidFill>
              <a:schemeClr val="tx1"/>
            </a:solidFill>
            <a:round/>
          </a:ln>
        </p:spPr>
        <p:style>
          <a:lnRef idx="2">
            <a:schemeClr val="accent1"/>
          </a:lnRef>
          <a:fillRef idx="0">
            <a:schemeClr val="accent1"/>
          </a:fillRef>
          <a:effectRef idx="1">
            <a:schemeClr val="accent1"/>
          </a:effectRef>
          <a:fontRef idx="minor"/>
        </p:style>
      </p:sp>
      <p:sp>
        <p:nvSpPr>
          <p:cNvPr id="11" name="Line 12"/>
          <p:cNvSpPr/>
          <p:nvPr/>
        </p:nvSpPr>
        <p:spPr>
          <a:xfrm flipH="1">
            <a:off x="6108120" y="91440"/>
            <a:ext cx="6080400" cy="6080760"/>
          </a:xfrm>
          <a:prstGeom prst="line">
            <a:avLst/>
          </a:prstGeom>
          <a:ln w="12700" cap="rnd">
            <a:solidFill>
              <a:schemeClr val="tx1"/>
            </a:solidFill>
            <a:round/>
          </a:ln>
        </p:spPr>
        <p:style>
          <a:lnRef idx="2">
            <a:schemeClr val="accent1"/>
          </a:lnRef>
          <a:fillRef idx="0">
            <a:schemeClr val="accent1"/>
          </a:fillRef>
          <a:effectRef idx="1">
            <a:schemeClr val="accent1"/>
          </a:effectRef>
          <a:fontRef idx="minor"/>
        </p:style>
      </p:sp>
      <p:sp>
        <p:nvSpPr>
          <p:cNvPr id="12" name="Line 13"/>
          <p:cNvSpPr/>
          <p:nvPr/>
        </p:nvSpPr>
        <p:spPr>
          <a:xfrm flipH="1">
            <a:off x="7235640" y="228600"/>
            <a:ext cx="4952880" cy="4952880"/>
          </a:xfrm>
          <a:prstGeom prst="line">
            <a:avLst/>
          </a:prstGeom>
          <a:ln w="12700" cap="rnd">
            <a:solidFill>
              <a:schemeClr val="tx1"/>
            </a:solidFill>
            <a:round/>
          </a:ln>
        </p:spPr>
        <p:style>
          <a:lnRef idx="2">
            <a:schemeClr val="accent1"/>
          </a:lnRef>
          <a:fillRef idx="0">
            <a:schemeClr val="accent1"/>
          </a:fillRef>
          <a:effectRef idx="1">
            <a:schemeClr val="accent1"/>
          </a:effectRef>
          <a:fontRef idx="minor"/>
        </p:style>
      </p:sp>
      <p:sp>
        <p:nvSpPr>
          <p:cNvPr id="13" name="Line 14"/>
          <p:cNvSpPr/>
          <p:nvPr/>
        </p:nvSpPr>
        <p:spPr>
          <a:xfrm flipH="1">
            <a:off x="7335720" y="32040"/>
            <a:ext cx="4852800" cy="4853160"/>
          </a:xfrm>
          <a:prstGeom prst="line">
            <a:avLst/>
          </a:prstGeom>
          <a:ln w="31750" cap="rnd">
            <a:solidFill>
              <a:schemeClr val="tx1"/>
            </a:solidFill>
            <a:round/>
          </a:ln>
        </p:spPr>
        <p:style>
          <a:lnRef idx="2">
            <a:schemeClr val="accent1"/>
          </a:lnRef>
          <a:fillRef idx="0">
            <a:schemeClr val="accent1"/>
          </a:fillRef>
          <a:effectRef idx="1">
            <a:schemeClr val="accent1"/>
          </a:effectRef>
          <a:fontRef idx="minor"/>
        </p:style>
      </p:sp>
      <p:sp>
        <p:nvSpPr>
          <p:cNvPr id="14" name="Line 15"/>
          <p:cNvSpPr/>
          <p:nvPr/>
        </p:nvSpPr>
        <p:spPr>
          <a:xfrm flipH="1">
            <a:off x="7845120" y="609480"/>
            <a:ext cx="4343400" cy="4343400"/>
          </a:xfrm>
          <a:prstGeom prst="line">
            <a:avLst/>
          </a:prstGeom>
          <a:ln w="31750" cap="rnd">
            <a:solidFill>
              <a:schemeClr val="tx1"/>
            </a:solidFill>
            <a:round/>
          </a:ln>
        </p:spPr>
        <p:style>
          <a:lnRef idx="2">
            <a:schemeClr val="accent1"/>
          </a:lnRef>
          <a:fillRef idx="0">
            <a:schemeClr val="accent1"/>
          </a:fillRef>
          <a:effectRef idx="1">
            <a:schemeClr val="accent1"/>
          </a:effectRef>
          <a:fontRef idx="minor"/>
        </p:style>
      </p:sp>
      <p:sp>
        <p:nvSpPr>
          <p:cNvPr id="15" name="PlaceHolder 1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0" strike="noStrike" spc="-1">
                <a:solidFill>
                  <a:srgbClr val="0F496F"/>
                </a:solidFill>
                <a:latin typeface="Century Gothic"/>
              </a:rPr>
              <a:t>Для правки структуры щёлкните мышью</a:t>
            </a:r>
          </a:p>
          <a:p>
            <a:pPr marL="864000" lvl="1" indent="-324000">
              <a:spcBef>
                <a:spcPts val="1134"/>
              </a:spcBef>
              <a:buClr>
                <a:srgbClr val="000000"/>
              </a:buClr>
              <a:buSzPct val="75000"/>
              <a:buFont typeface="Symbol" charset="2"/>
              <a:buChar char=""/>
            </a:pPr>
            <a:r>
              <a:rPr lang="en-US" sz="1600" b="0" strike="noStrike" spc="-1">
                <a:solidFill>
                  <a:srgbClr val="0F496F"/>
                </a:solidFill>
                <a:latin typeface="Century Gothic"/>
              </a:rPr>
              <a:t>Второй уровень структуры</a:t>
            </a:r>
          </a:p>
          <a:p>
            <a:pPr marL="1296000" lvl="2" indent="-288000">
              <a:spcBef>
                <a:spcPts val="850"/>
              </a:spcBef>
              <a:buClr>
                <a:srgbClr val="000000"/>
              </a:buClr>
              <a:buSzPct val="45000"/>
              <a:buFont typeface="Wingdings" charset="2"/>
              <a:buChar char=""/>
            </a:pPr>
            <a:r>
              <a:rPr lang="en-US" sz="1400" b="0" strike="noStrike" spc="-1">
                <a:solidFill>
                  <a:srgbClr val="0F496F"/>
                </a:solidFill>
                <a:latin typeface="Century Gothic"/>
              </a:rPr>
              <a:t>Третий уровень структуры</a:t>
            </a:r>
          </a:p>
          <a:p>
            <a:pPr marL="1728000" lvl="3" indent="-216000">
              <a:spcBef>
                <a:spcPts val="567"/>
              </a:spcBef>
              <a:buClr>
                <a:srgbClr val="000000"/>
              </a:buClr>
              <a:buSzPct val="75000"/>
              <a:buFont typeface="Symbol" charset="2"/>
              <a:buChar char=""/>
            </a:pPr>
            <a:r>
              <a:rPr lang="en-US" sz="1400" b="0" strike="noStrike" spc="-1">
                <a:solidFill>
                  <a:srgbClr val="0F496F"/>
                </a:solidFill>
                <a:latin typeface="Century Gothic"/>
              </a:rPr>
              <a:t>Четвёртый уровень структуры</a:t>
            </a:r>
          </a:p>
          <a:p>
            <a:pPr marL="2160000" lvl="4" indent="-216000">
              <a:spcBef>
                <a:spcPts val="283"/>
              </a:spcBef>
              <a:buClr>
                <a:srgbClr val="000000"/>
              </a:buClr>
              <a:buSzPct val="45000"/>
              <a:buFont typeface="Wingdings" charset="2"/>
              <a:buChar char=""/>
            </a:pPr>
            <a:r>
              <a:rPr lang="en-US" sz="2000" b="0" strike="noStrike" spc="-1">
                <a:solidFill>
                  <a:srgbClr val="0F496F"/>
                </a:solidFill>
                <a:latin typeface="Century Gothic"/>
              </a:rPr>
              <a:t>Пятый уровень структуры</a:t>
            </a:r>
          </a:p>
          <a:p>
            <a:pPr marL="2592000" lvl="5" indent="-216000">
              <a:spcBef>
                <a:spcPts val="283"/>
              </a:spcBef>
              <a:buClr>
                <a:srgbClr val="000000"/>
              </a:buClr>
              <a:buSzPct val="45000"/>
              <a:buFont typeface="Wingdings" charset="2"/>
              <a:buChar char=""/>
            </a:pPr>
            <a:r>
              <a:rPr lang="en-US" sz="2000" b="0" strike="noStrike" spc="-1">
                <a:solidFill>
                  <a:srgbClr val="0F496F"/>
                </a:solidFill>
                <a:latin typeface="Century Gothic"/>
              </a:rPr>
              <a:t>Шестой уровень структуры</a:t>
            </a:r>
          </a:p>
          <a:p>
            <a:pPr marL="3024000" lvl="6" indent="-216000">
              <a:spcBef>
                <a:spcPts val="283"/>
              </a:spcBef>
              <a:buClr>
                <a:srgbClr val="000000"/>
              </a:buClr>
              <a:buSzPct val="45000"/>
              <a:buFont typeface="Wingdings" charset="2"/>
              <a:buChar char=""/>
            </a:pPr>
            <a:r>
              <a:rPr lang="en-US" sz="2000" b="0" strike="noStrike" spc="-1">
                <a:solidFill>
                  <a:srgbClr val="0F496F"/>
                </a:solidFill>
                <a:latin typeface="Century Gothic"/>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52" name="Group 1"/>
          <p:cNvGrpSpPr/>
          <p:nvPr/>
        </p:nvGrpSpPr>
        <p:grpSpPr>
          <a:xfrm>
            <a:off x="9206640" y="2963160"/>
            <a:ext cx="2981880" cy="3209040"/>
            <a:chOff x="9206640" y="2963160"/>
            <a:chExt cx="2981880" cy="3209040"/>
          </a:xfrm>
        </p:grpSpPr>
        <p:sp>
          <p:nvSpPr>
            <p:cNvPr id="53" name="Line 2"/>
            <p:cNvSpPr/>
            <p:nvPr/>
          </p:nvSpPr>
          <p:spPr>
            <a:xfrm flipH="1">
              <a:off x="11275920" y="2963160"/>
              <a:ext cx="912600" cy="912960"/>
            </a:xfrm>
            <a:prstGeom prst="line">
              <a:avLst/>
            </a:prstGeom>
            <a:ln w="9525" cap="rnd">
              <a:solidFill>
                <a:schemeClr val="tx1"/>
              </a:solidFill>
              <a:round/>
            </a:ln>
          </p:spPr>
          <p:style>
            <a:lnRef idx="2">
              <a:schemeClr val="accent1"/>
            </a:lnRef>
            <a:fillRef idx="0">
              <a:schemeClr val="accent1"/>
            </a:fillRef>
            <a:effectRef idx="1">
              <a:schemeClr val="accent1"/>
            </a:effectRef>
            <a:fontRef idx="minor"/>
          </p:style>
        </p:sp>
        <p:sp>
          <p:nvSpPr>
            <p:cNvPr id="54" name="Line 3"/>
            <p:cNvSpPr/>
            <p:nvPr/>
          </p:nvSpPr>
          <p:spPr>
            <a:xfrm flipH="1">
              <a:off x="9206640" y="3190320"/>
              <a:ext cx="2981880" cy="2981880"/>
            </a:xfrm>
            <a:prstGeom prst="line">
              <a:avLst/>
            </a:prstGeom>
            <a:ln w="9525" cap="rnd">
              <a:solidFill>
                <a:schemeClr val="tx1"/>
              </a:solidFill>
              <a:round/>
            </a:ln>
          </p:spPr>
          <p:style>
            <a:lnRef idx="2">
              <a:schemeClr val="accent1"/>
            </a:lnRef>
            <a:fillRef idx="0">
              <a:schemeClr val="accent1"/>
            </a:fillRef>
            <a:effectRef idx="1">
              <a:schemeClr val="accent1"/>
            </a:effectRef>
            <a:fontRef idx="minor"/>
          </p:style>
        </p:sp>
        <p:sp>
          <p:nvSpPr>
            <p:cNvPr id="55" name="Line 4"/>
            <p:cNvSpPr/>
            <p:nvPr/>
          </p:nvSpPr>
          <p:spPr>
            <a:xfrm flipH="1">
              <a:off x="10292040" y="3285000"/>
              <a:ext cx="1896480" cy="1896480"/>
            </a:xfrm>
            <a:prstGeom prst="line">
              <a:avLst/>
            </a:prstGeom>
            <a:ln w="9525" cap="rnd">
              <a:solidFill>
                <a:schemeClr val="tx1"/>
              </a:solidFill>
              <a:round/>
            </a:ln>
          </p:spPr>
          <p:style>
            <a:lnRef idx="2">
              <a:schemeClr val="accent1"/>
            </a:lnRef>
            <a:fillRef idx="0">
              <a:schemeClr val="accent1"/>
            </a:fillRef>
            <a:effectRef idx="1">
              <a:schemeClr val="accent1"/>
            </a:effectRef>
            <a:fontRef idx="minor"/>
          </p:style>
        </p:sp>
        <p:sp>
          <p:nvSpPr>
            <p:cNvPr id="56" name="Line 5"/>
            <p:cNvSpPr/>
            <p:nvPr/>
          </p:nvSpPr>
          <p:spPr>
            <a:xfrm flipH="1">
              <a:off x="10442880" y="3130920"/>
              <a:ext cx="1745640" cy="1745640"/>
            </a:xfrm>
            <a:prstGeom prst="line">
              <a:avLst/>
            </a:prstGeom>
            <a:ln w="28575" cap="rnd">
              <a:solidFill>
                <a:schemeClr val="tx1"/>
              </a:solidFill>
              <a:round/>
            </a:ln>
          </p:spPr>
          <p:style>
            <a:lnRef idx="2">
              <a:schemeClr val="accent1"/>
            </a:lnRef>
            <a:fillRef idx="0">
              <a:schemeClr val="accent1"/>
            </a:fillRef>
            <a:effectRef idx="1">
              <a:schemeClr val="accent1"/>
            </a:effectRef>
            <a:fontRef idx="minor"/>
          </p:style>
        </p:sp>
        <p:sp>
          <p:nvSpPr>
            <p:cNvPr id="57" name="Line 6"/>
            <p:cNvSpPr/>
            <p:nvPr/>
          </p:nvSpPr>
          <p:spPr>
            <a:xfrm flipH="1">
              <a:off x="10918800" y="3682800"/>
              <a:ext cx="1269720" cy="1270080"/>
            </a:xfrm>
            <a:prstGeom prst="line">
              <a:avLst/>
            </a:prstGeom>
            <a:ln w="28575" cap="rnd">
              <a:solidFill>
                <a:schemeClr val="tx1"/>
              </a:solidFill>
              <a:round/>
            </a:ln>
          </p:spPr>
          <p:style>
            <a:lnRef idx="2">
              <a:schemeClr val="accent1"/>
            </a:lnRef>
            <a:fillRef idx="0">
              <a:schemeClr val="accent1"/>
            </a:fillRef>
            <a:effectRef idx="1">
              <a:schemeClr val="accent1"/>
            </a:effectRef>
            <a:fontRef idx="minor"/>
          </p:style>
        </p:sp>
      </p:grpSp>
      <p:sp>
        <p:nvSpPr>
          <p:cNvPr id="58" name="PlaceHolder 7"/>
          <p:cNvSpPr>
            <a:spLocks noGrp="1"/>
          </p:cNvSpPr>
          <p:nvPr>
            <p:ph type="title"/>
          </p:nvPr>
        </p:nvSpPr>
        <p:spPr>
          <a:xfrm>
            <a:off x="684360" y="4487400"/>
            <a:ext cx="8534160" cy="1506600"/>
          </a:xfrm>
          <a:prstGeom prst="rect">
            <a:avLst/>
          </a:prstGeom>
        </p:spPr>
        <p:txBody>
          <a:bodyPr anchor="ctr">
            <a:noAutofit/>
          </a:bodyPr>
          <a:lstStyle/>
          <a:p>
            <a:pPr>
              <a:lnSpc>
                <a:spcPct val="100000"/>
              </a:lnSpc>
            </a:pPr>
            <a:r>
              <a:rPr lang="ru-RU" sz="3600" b="0" strike="noStrike" cap="all" spc="-1">
                <a:solidFill>
                  <a:srgbClr val="FFFFFF"/>
                </a:solidFill>
                <a:latin typeface="Century Gothic"/>
              </a:rPr>
              <a:t>Образец заголовка</a:t>
            </a:r>
            <a:endParaRPr lang="en-US" sz="3600" b="0" strike="noStrike" spc="-1">
              <a:solidFill>
                <a:srgbClr val="FFFFFF"/>
              </a:solidFill>
              <a:latin typeface="Century Gothic"/>
            </a:endParaRPr>
          </a:p>
        </p:txBody>
      </p:sp>
      <p:sp>
        <p:nvSpPr>
          <p:cNvPr id="59" name="PlaceHolder 8"/>
          <p:cNvSpPr>
            <a:spLocks noGrp="1"/>
          </p:cNvSpPr>
          <p:nvPr>
            <p:ph type="body"/>
          </p:nvPr>
        </p:nvSpPr>
        <p:spPr>
          <a:xfrm>
            <a:off x="684360" y="685800"/>
            <a:ext cx="8534160" cy="3614760"/>
          </a:xfrm>
          <a:prstGeom prst="rect">
            <a:avLst/>
          </a:prstGeom>
        </p:spPr>
        <p:txBody>
          <a:bodyPr anchor="ctr">
            <a:noAutofit/>
          </a:bodyPr>
          <a:lstStyle/>
          <a:p>
            <a:pPr marL="285840" indent="-285480">
              <a:lnSpc>
                <a:spcPct val="100000"/>
              </a:lnSpc>
              <a:spcBef>
                <a:spcPts val="400"/>
              </a:spcBef>
              <a:spcAft>
                <a:spcPts val="601"/>
              </a:spcAft>
              <a:buClr>
                <a:srgbClr val="FFFFFF"/>
              </a:buClr>
              <a:buSzPct val="80000"/>
              <a:buFont typeface="Wingdings 3" charset="2"/>
              <a:buChar char=""/>
            </a:pPr>
            <a:r>
              <a:rPr lang="ru-RU" sz="2000" b="0" strike="noStrike" spc="-1">
                <a:solidFill>
                  <a:srgbClr val="0F496F"/>
                </a:solidFill>
                <a:latin typeface="Century Gothic"/>
              </a:rPr>
              <a:t>Образец текста</a:t>
            </a:r>
            <a:endParaRPr lang="en-US" sz="2000" b="0" strike="noStrike" spc="-1">
              <a:solidFill>
                <a:srgbClr val="0F496F"/>
              </a:solidFill>
              <a:latin typeface="Century Gothic"/>
            </a:endParaRPr>
          </a:p>
          <a:p>
            <a:pPr marL="743040" lvl="1" indent="-285480">
              <a:lnSpc>
                <a:spcPct val="100000"/>
              </a:lnSpc>
              <a:spcBef>
                <a:spcPts val="360"/>
              </a:spcBef>
              <a:spcAft>
                <a:spcPts val="601"/>
              </a:spcAft>
              <a:buClr>
                <a:srgbClr val="FFFFFF"/>
              </a:buClr>
              <a:buSzPct val="80000"/>
              <a:buFont typeface="Wingdings 3" charset="2"/>
              <a:buChar char=""/>
            </a:pPr>
            <a:r>
              <a:rPr lang="ru-RU" sz="1800" b="0" strike="noStrike" spc="-1">
                <a:solidFill>
                  <a:srgbClr val="0F496F"/>
                </a:solidFill>
                <a:latin typeface="Century Gothic"/>
              </a:rPr>
              <a:t>Второй уровень</a:t>
            </a:r>
            <a:endParaRPr lang="en-US" sz="1800" b="0" strike="noStrike" spc="-1">
              <a:solidFill>
                <a:srgbClr val="0F496F"/>
              </a:solidFill>
              <a:latin typeface="Century Gothic"/>
            </a:endParaRPr>
          </a:p>
          <a:p>
            <a:pPr marL="1200240" lvl="2" indent="-285480">
              <a:lnSpc>
                <a:spcPct val="100000"/>
              </a:lnSpc>
              <a:spcBef>
                <a:spcPts val="320"/>
              </a:spcBef>
              <a:spcAft>
                <a:spcPts val="601"/>
              </a:spcAft>
              <a:buClr>
                <a:srgbClr val="FFFFFF"/>
              </a:buClr>
              <a:buSzPct val="80000"/>
              <a:buFont typeface="Wingdings 3" charset="2"/>
              <a:buChar char=""/>
            </a:pPr>
            <a:r>
              <a:rPr lang="ru-RU" sz="1600" b="0" strike="noStrike" spc="-1">
                <a:solidFill>
                  <a:srgbClr val="0F496F"/>
                </a:solidFill>
                <a:latin typeface="Century Gothic"/>
              </a:rPr>
              <a:t>Третий уровень</a:t>
            </a:r>
            <a:endParaRPr lang="en-US" sz="1600" b="0" strike="noStrike" spc="-1">
              <a:solidFill>
                <a:srgbClr val="0F496F"/>
              </a:solidFill>
              <a:latin typeface="Century Gothic"/>
            </a:endParaRPr>
          </a:p>
          <a:p>
            <a:pPr marL="1542960" lvl="3" indent="-171000">
              <a:lnSpc>
                <a:spcPct val="100000"/>
              </a:lnSpc>
              <a:spcBef>
                <a:spcPts val="281"/>
              </a:spcBef>
              <a:spcAft>
                <a:spcPts val="601"/>
              </a:spcAft>
              <a:buClr>
                <a:srgbClr val="FFFFFF"/>
              </a:buClr>
              <a:buSzPct val="80000"/>
              <a:buFont typeface="Wingdings 3" charset="2"/>
              <a:buChar char=""/>
            </a:pPr>
            <a:r>
              <a:rPr lang="ru-RU" sz="1400" b="0" strike="noStrike" spc="-1">
                <a:solidFill>
                  <a:srgbClr val="0F496F"/>
                </a:solidFill>
                <a:latin typeface="Century Gothic"/>
              </a:rPr>
              <a:t>Четвертый уровень</a:t>
            </a:r>
            <a:endParaRPr lang="en-US" sz="1400" b="0" strike="noStrike" spc="-1">
              <a:solidFill>
                <a:srgbClr val="0F496F"/>
              </a:solidFill>
              <a:latin typeface="Century Gothic"/>
            </a:endParaRPr>
          </a:p>
          <a:p>
            <a:pPr marL="2000160" lvl="4" indent="-171000">
              <a:lnSpc>
                <a:spcPct val="100000"/>
              </a:lnSpc>
              <a:spcBef>
                <a:spcPts val="281"/>
              </a:spcBef>
              <a:spcAft>
                <a:spcPts val="601"/>
              </a:spcAft>
              <a:buClr>
                <a:srgbClr val="FFFFFF"/>
              </a:buClr>
              <a:buSzPct val="80000"/>
              <a:buFont typeface="Wingdings 3" charset="2"/>
              <a:buChar char=""/>
            </a:pPr>
            <a:r>
              <a:rPr lang="ru-RU" sz="1400" b="0" strike="noStrike" spc="-1">
                <a:solidFill>
                  <a:srgbClr val="0F496F"/>
                </a:solidFill>
                <a:latin typeface="Century Gothic"/>
              </a:rPr>
              <a:t>Пятый уровень</a:t>
            </a:r>
            <a:endParaRPr lang="en-US" sz="1400" b="0" strike="noStrike" spc="-1">
              <a:solidFill>
                <a:srgbClr val="0F496F"/>
              </a:solidFill>
              <a:latin typeface="Century Gothic"/>
            </a:endParaRPr>
          </a:p>
        </p:txBody>
      </p:sp>
      <p:sp>
        <p:nvSpPr>
          <p:cNvPr id="60" name="PlaceHolder 9"/>
          <p:cNvSpPr>
            <a:spLocks noGrp="1"/>
          </p:cNvSpPr>
          <p:nvPr>
            <p:ph type="dt"/>
          </p:nvPr>
        </p:nvSpPr>
        <p:spPr>
          <a:xfrm>
            <a:off x="9904320" y="6172200"/>
            <a:ext cx="1599840" cy="364680"/>
          </a:xfrm>
          <a:prstGeom prst="rect">
            <a:avLst/>
          </a:prstGeom>
        </p:spPr>
        <p:txBody>
          <a:bodyPr>
            <a:noAutofit/>
          </a:bodyPr>
          <a:lstStyle/>
          <a:p>
            <a:pPr algn="r">
              <a:lnSpc>
                <a:spcPct val="100000"/>
              </a:lnSpc>
            </a:pPr>
            <a:fld id="{CC459529-E114-4A76-9879-1E5EB76B8CBF}" type="datetime">
              <a:rPr lang="en-US" sz="1000" b="0" strike="noStrike" spc="-1">
                <a:solidFill>
                  <a:srgbClr val="0A304A"/>
                </a:solidFill>
                <a:latin typeface="Century Gothic"/>
              </a:rPr>
              <a:t>12/9/2020</a:t>
            </a:fld>
            <a:endParaRPr lang="ru-RU" sz="1000" b="0" strike="noStrike" spc="-1">
              <a:latin typeface="Times New Roman"/>
            </a:endParaRPr>
          </a:p>
        </p:txBody>
      </p:sp>
      <p:sp>
        <p:nvSpPr>
          <p:cNvPr id="61" name="PlaceHolder 10"/>
          <p:cNvSpPr>
            <a:spLocks noGrp="1"/>
          </p:cNvSpPr>
          <p:nvPr>
            <p:ph type="ftr"/>
          </p:nvPr>
        </p:nvSpPr>
        <p:spPr>
          <a:xfrm>
            <a:off x="684360" y="6172200"/>
            <a:ext cx="7543440" cy="364680"/>
          </a:xfrm>
          <a:prstGeom prst="rect">
            <a:avLst/>
          </a:prstGeom>
        </p:spPr>
        <p:txBody>
          <a:bodyPr>
            <a:noAutofit/>
          </a:bodyPr>
          <a:lstStyle/>
          <a:p>
            <a:endParaRPr lang="ru-RU" sz="2400" b="0" strike="noStrike" spc="-1">
              <a:latin typeface="Times New Roman"/>
            </a:endParaRPr>
          </a:p>
        </p:txBody>
      </p:sp>
      <p:sp>
        <p:nvSpPr>
          <p:cNvPr id="62" name="PlaceHolder 11"/>
          <p:cNvSpPr>
            <a:spLocks noGrp="1"/>
          </p:cNvSpPr>
          <p:nvPr>
            <p:ph type="sldNum"/>
          </p:nvPr>
        </p:nvSpPr>
        <p:spPr>
          <a:xfrm>
            <a:off x="10363320" y="5578560"/>
            <a:ext cx="1141920" cy="669600"/>
          </a:xfrm>
          <a:prstGeom prst="rect">
            <a:avLst/>
          </a:prstGeom>
        </p:spPr>
        <p:txBody>
          <a:bodyPr anchor="b">
            <a:noAutofit/>
          </a:bodyPr>
          <a:lstStyle/>
          <a:p>
            <a:pPr algn="r">
              <a:lnSpc>
                <a:spcPct val="100000"/>
              </a:lnSpc>
            </a:pPr>
            <a:fld id="{FE71AC5F-5BA6-4B9C-8D70-74B03FD18FE1}" type="slidenum">
              <a:rPr lang="en-US" sz="3200" b="0" strike="noStrike" spc="-1">
                <a:solidFill>
                  <a:srgbClr val="0A304A"/>
                </a:solidFill>
                <a:latin typeface="Century Gothic"/>
              </a:rPr>
              <a:t>‹#›</a:t>
            </a:fld>
            <a:endParaRPr lang="ru-RU" sz="3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fa.ru/Pages/Home.aspx"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684360" y="353160"/>
            <a:ext cx="11358720" cy="2005200"/>
          </a:xfrm>
          <a:prstGeom prst="rect">
            <a:avLst/>
          </a:prstGeom>
          <a:noFill/>
          <a:ln w="0">
            <a:noFill/>
          </a:ln>
        </p:spPr>
        <p:txBody>
          <a:bodyPr anchor="b">
            <a:normAutofit/>
          </a:bodyPr>
          <a:lstStyle/>
          <a:p>
            <a:pPr>
              <a:lnSpc>
                <a:spcPct val="100000"/>
              </a:lnSpc>
            </a:pPr>
            <a:r>
              <a:rPr lang="ru-RU" sz="1800" b="1" strike="noStrike" cap="all" spc="-1">
                <a:solidFill>
                  <a:srgbClr val="052F61"/>
                </a:solidFill>
                <a:latin typeface="Century Gothic"/>
              </a:rPr>
              <a:t>   ФГОБУ ВО «финансовый университет при правительстве российской федерации» </a:t>
            </a:r>
            <a:r>
              <a:t/>
            </a:r>
            <a:br/>
            <a:r>
              <a:rPr lang="en-US" sz="2700" b="0" strike="noStrike" cap="all" spc="-1">
                <a:solidFill>
                  <a:srgbClr val="052F61"/>
                </a:solidFill>
                <a:latin typeface="Century Gothic"/>
              </a:rPr>
              <a:t>VI </a:t>
            </a:r>
            <a:r>
              <a:rPr lang="ru-RU" sz="2700" b="0" strike="noStrike" cap="all" spc="-1">
                <a:solidFill>
                  <a:srgbClr val="052F61"/>
                </a:solidFill>
                <a:latin typeface="Century Gothic"/>
              </a:rPr>
              <a:t>Международная научно-практическая  конференция-биеннале «Системный анализ в экономике-2020» </a:t>
            </a:r>
            <a:r>
              <a:t/>
            </a:r>
            <a:br/>
            <a:r>
              <a:rPr lang="ru-RU" sz="2700" b="0" strike="noStrike" cap="all" spc="-1">
                <a:solidFill>
                  <a:srgbClr val="052F61"/>
                </a:solidFill>
                <a:latin typeface="Century Gothic"/>
              </a:rPr>
              <a:t>09-11.12.2020 , москва</a:t>
            </a:r>
            <a:endParaRPr lang="en-US" sz="2700" b="0" strike="noStrike" spc="-1">
              <a:solidFill>
                <a:srgbClr val="FFFFFF"/>
              </a:solidFill>
              <a:latin typeface="Century Gothic"/>
            </a:endParaRPr>
          </a:p>
        </p:txBody>
      </p:sp>
      <p:sp>
        <p:nvSpPr>
          <p:cNvPr id="100" name="TextShape 2"/>
          <p:cNvSpPr txBox="1"/>
          <p:nvPr/>
        </p:nvSpPr>
        <p:spPr>
          <a:xfrm>
            <a:off x="850320" y="2358720"/>
            <a:ext cx="7281140" cy="3442320"/>
          </a:xfrm>
          <a:prstGeom prst="rect">
            <a:avLst/>
          </a:prstGeom>
          <a:noFill/>
          <a:ln w="0">
            <a:noFill/>
          </a:ln>
        </p:spPr>
        <p:txBody>
          <a:bodyPr lIns="91440" tIns="45720" rIns="91440" bIns="45720" anchor="t">
            <a:normAutofit fontScale="98500" lnSpcReduction="10000"/>
          </a:bodyPr>
          <a:lstStyle/>
          <a:p>
            <a:pPr>
              <a:spcBef>
                <a:spcPts val="420"/>
              </a:spcBef>
              <a:spcAft>
                <a:spcPts val="601"/>
              </a:spcAft>
              <a:tabLst>
                <a:tab pos="0" algn="l"/>
              </a:tabLst>
            </a:pPr>
            <a:r>
              <a:rPr lang="ru-RU" sz="2100" b="1" strike="noStrike" spc="-1">
                <a:solidFill>
                  <a:srgbClr val="000000"/>
                </a:solidFill>
                <a:latin typeface="Century Gothic"/>
              </a:rPr>
              <a:t>ПОВЕДЕНЧЕСКАЯ ЭКОНОМИКА. ОТКРЫТИЕ КВАНТОВОПОДОБНОЙ КЛАСТЕРИЗАЦИИ ПРИНЯТИЯ РЕШЕНИЙ СУБЪЕКТАМИ</a:t>
            </a:r>
            <a:r>
              <a:rPr lang="ru-RU" sz="2100" b="1" spc="-1">
                <a:solidFill>
                  <a:srgbClr val="000000"/>
                </a:solidFill>
                <a:latin typeface="Century Gothic"/>
              </a:rPr>
              <a:t> </a:t>
            </a:r>
            <a:endParaRPr lang="ru-RU" sz="2100" b="0" strike="noStrike" spc="-1">
              <a:latin typeface="Arial"/>
            </a:endParaRPr>
          </a:p>
          <a:p>
            <a:pPr>
              <a:lnSpc>
                <a:spcPct val="100000"/>
              </a:lnSpc>
              <a:spcBef>
                <a:spcPts val="420"/>
              </a:spcBef>
              <a:spcAft>
                <a:spcPts val="601"/>
              </a:spcAft>
              <a:tabLst>
                <a:tab pos="0" algn="l"/>
              </a:tabLst>
            </a:pPr>
            <a:r>
              <a:rPr lang="en-US" sz="2100" b="1" strike="noStrike" spc="-1">
                <a:solidFill>
                  <a:srgbClr val="FFFFFF"/>
                </a:solidFill>
                <a:latin typeface="Century Gothic"/>
              </a:rPr>
              <a:t>BEHAVIORAL ECONOMY. DISCOVERY OF QUANTUM-LIKE CLUSTERING OF SUBJECTS DECISION-MAKING </a:t>
            </a:r>
            <a:endParaRPr lang="ru-RU" sz="2100" b="0" strike="noStrike" spc="-1">
              <a:latin typeface="Arial"/>
            </a:endParaRPr>
          </a:p>
          <a:p>
            <a:pPr>
              <a:lnSpc>
                <a:spcPct val="100000"/>
              </a:lnSpc>
              <a:spcBef>
                <a:spcPts val="420"/>
              </a:spcBef>
              <a:spcAft>
                <a:spcPts val="601"/>
              </a:spcAft>
              <a:tabLst>
                <a:tab pos="0" algn="l"/>
              </a:tabLst>
            </a:pPr>
            <a:r>
              <a:rPr lang="ru-RU" sz="2100" b="1" strike="noStrike" spc="-1">
                <a:solidFill>
                  <a:srgbClr val="000000"/>
                </a:solidFill>
                <a:latin typeface="Century Gothic"/>
              </a:rPr>
              <a:t>к.ф.-м.н. </a:t>
            </a:r>
            <a:r>
              <a:rPr lang="ru-RU" sz="2100" b="1" strike="noStrike" spc="-1" err="1">
                <a:solidFill>
                  <a:srgbClr val="000000"/>
                </a:solidFill>
                <a:latin typeface="Century Gothic"/>
              </a:rPr>
              <a:t>Башелханов</a:t>
            </a:r>
            <a:r>
              <a:rPr lang="ru-RU" sz="2100" b="1" strike="noStrike" spc="-1">
                <a:solidFill>
                  <a:srgbClr val="000000"/>
                </a:solidFill>
                <a:latin typeface="Century Gothic"/>
              </a:rPr>
              <a:t> И.В., к.э.н. Демкина Н.И.,</a:t>
            </a:r>
            <a:endParaRPr lang="ru-RU" sz="2100" b="0" strike="noStrike" spc="-1">
              <a:latin typeface="Arial"/>
            </a:endParaRPr>
          </a:p>
          <a:p>
            <a:pPr>
              <a:lnSpc>
                <a:spcPct val="100000"/>
              </a:lnSpc>
              <a:spcBef>
                <a:spcPts val="420"/>
              </a:spcBef>
              <a:spcAft>
                <a:spcPts val="601"/>
              </a:spcAft>
              <a:tabLst>
                <a:tab pos="0" algn="l"/>
              </a:tabLst>
            </a:pPr>
            <a:r>
              <a:rPr lang="ru-RU" sz="2100" b="1" strike="noStrike" spc="-1">
                <a:solidFill>
                  <a:srgbClr val="000000"/>
                </a:solidFill>
                <a:latin typeface="Century Gothic"/>
              </a:rPr>
              <a:t>Корсаков С.А., Попов Д.А.</a:t>
            </a:r>
            <a:endParaRPr lang="ru-RU" sz="2100" b="0" strike="noStrike" spc="-1">
              <a:latin typeface="Arial"/>
            </a:endParaRPr>
          </a:p>
          <a:p>
            <a:pPr>
              <a:spcBef>
                <a:spcPts val="420"/>
              </a:spcBef>
              <a:spcAft>
                <a:spcPts val="601"/>
              </a:spcAft>
              <a:tabLst>
                <a:tab pos="0" algn="l"/>
              </a:tabLst>
            </a:pPr>
            <a:r>
              <a:rPr lang="en-US" sz="2100" spc="-1">
                <a:ea typeface="+mn-lt"/>
                <a:cs typeface="+mn-lt"/>
              </a:rPr>
              <a:t>Ph.D.</a:t>
            </a:r>
            <a:r>
              <a:rPr lang="en-US" sz="2100" spc="-1">
                <a:solidFill>
                  <a:srgbClr val="000000"/>
                </a:solidFill>
                <a:latin typeface="Arial"/>
                <a:cs typeface="Arial"/>
              </a:rPr>
              <a:t> </a:t>
            </a:r>
            <a:r>
              <a:rPr lang="en-US" sz="2100" b="1" strike="noStrike" spc="-1">
                <a:solidFill>
                  <a:srgbClr val="FFFFFF"/>
                </a:solidFill>
                <a:latin typeface="Century Gothic"/>
              </a:rPr>
              <a:t>IGOR BASHELHANOV</a:t>
            </a:r>
            <a:r>
              <a:rPr lang="ru-RU" sz="2100" b="1" strike="noStrike" spc="-1">
                <a:solidFill>
                  <a:srgbClr val="FFFFFF"/>
                </a:solidFill>
                <a:latin typeface="Century Gothic"/>
              </a:rPr>
              <a:t>,</a:t>
            </a:r>
            <a:r>
              <a:rPr lang="en-US" sz="2100" b="1" strike="noStrike" spc="-1">
                <a:solidFill>
                  <a:srgbClr val="FFFFFF"/>
                </a:solidFill>
                <a:latin typeface="Century Gothic"/>
              </a:rPr>
              <a:t> </a:t>
            </a:r>
            <a:r>
              <a:rPr lang="en-US" sz="2100" spc="-1">
                <a:ea typeface="+mn-lt"/>
                <a:cs typeface="+mn-lt"/>
              </a:rPr>
              <a:t>Ph.D.</a:t>
            </a:r>
            <a:r>
              <a:rPr lang="en-US" sz="2100" spc="-1">
                <a:solidFill>
                  <a:srgbClr val="000000"/>
                </a:solidFill>
                <a:latin typeface="Arial"/>
                <a:cs typeface="Arial"/>
              </a:rPr>
              <a:t> </a:t>
            </a:r>
            <a:r>
              <a:rPr lang="en-US" sz="2100" b="1" strike="noStrike" spc="-1">
                <a:solidFill>
                  <a:srgbClr val="FFFFFF"/>
                </a:solidFill>
                <a:latin typeface="Century Gothic"/>
              </a:rPr>
              <a:t>NADEZHDA DEMKINA</a:t>
            </a:r>
            <a:r>
              <a:rPr lang="ru-RU" sz="2100" b="1" strike="noStrike" spc="-1">
                <a:solidFill>
                  <a:srgbClr val="FFFFFF"/>
                </a:solidFill>
                <a:latin typeface="Century Gothic"/>
              </a:rPr>
              <a:t>,</a:t>
            </a:r>
            <a:r>
              <a:rPr lang="en-US" sz="2100" b="1" strike="noStrike" spc="-1">
                <a:solidFill>
                  <a:srgbClr val="FFFFFF"/>
                </a:solidFill>
                <a:latin typeface="Century Gothic"/>
              </a:rPr>
              <a:t> SERGEY KORSAKOV</a:t>
            </a:r>
            <a:r>
              <a:rPr lang="ru-RU" sz="2100" b="1" strike="noStrike" spc="-1">
                <a:solidFill>
                  <a:srgbClr val="FFFFFF"/>
                </a:solidFill>
                <a:latin typeface="Century Gothic"/>
              </a:rPr>
              <a:t>,</a:t>
            </a:r>
            <a:r>
              <a:rPr lang="en-US" sz="2100" b="1" strike="noStrike" spc="-1">
                <a:solidFill>
                  <a:srgbClr val="FFFFFF"/>
                </a:solidFill>
                <a:latin typeface="Century Gothic"/>
              </a:rPr>
              <a:t> DANIIL POPOV</a:t>
            </a:r>
            <a:endParaRPr lang="ru-RU" sz="2100" b="0" strike="noStrike" spc="-1">
              <a:latin typeface="Arial"/>
            </a:endParaRPr>
          </a:p>
          <a:p>
            <a:pPr>
              <a:lnSpc>
                <a:spcPct val="100000"/>
              </a:lnSpc>
              <a:spcBef>
                <a:spcPts val="420"/>
              </a:spcBef>
              <a:spcAft>
                <a:spcPts val="601"/>
              </a:spcAft>
              <a:tabLst>
                <a:tab pos="0" algn="l"/>
              </a:tabLst>
            </a:pPr>
            <a:endParaRPr lang="ru-RU" sz="2100" b="0" strike="noStrike" spc="-1">
              <a:latin typeface="Arial"/>
            </a:endParaRPr>
          </a:p>
          <a:p>
            <a:pPr>
              <a:lnSpc>
                <a:spcPct val="100000"/>
              </a:lnSpc>
              <a:spcBef>
                <a:spcPts val="420"/>
              </a:spcBef>
              <a:spcAft>
                <a:spcPts val="601"/>
              </a:spcAft>
              <a:tabLst>
                <a:tab pos="0" algn="l"/>
              </a:tabLst>
            </a:pPr>
            <a:endParaRPr lang="ru-RU" sz="21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D54BE68-0905-40DE-A624-54F7E1D3369B}"/>
              </a:ext>
            </a:extLst>
          </p:cNvPr>
          <p:cNvSpPr>
            <a:spLocks noGrp="1"/>
          </p:cNvSpPr>
          <p:nvPr>
            <p:ph type="title"/>
          </p:nvPr>
        </p:nvSpPr>
        <p:spPr>
          <a:xfrm>
            <a:off x="1117912" y="217572"/>
            <a:ext cx="8534160" cy="1506600"/>
          </a:xfrm>
        </p:spPr>
        <p:txBody>
          <a:bodyPr/>
          <a:lstStyle/>
          <a:p>
            <a:r>
              <a:rPr lang="ru-RU"/>
              <a:t>Выводы</a:t>
            </a:r>
          </a:p>
        </p:txBody>
      </p:sp>
      <p:sp>
        <p:nvSpPr>
          <p:cNvPr id="4" name="TextBox 3">
            <a:extLst>
              <a:ext uri="{FF2B5EF4-FFF2-40B4-BE49-F238E27FC236}">
                <a16:creationId xmlns:a16="http://schemas.microsoft.com/office/drawing/2014/main" xmlns="" id="{FAB82695-EC86-4A5A-8CA3-CF0FBFE0EDF3}"/>
              </a:ext>
            </a:extLst>
          </p:cNvPr>
          <p:cNvSpPr txBox="1"/>
          <p:nvPr/>
        </p:nvSpPr>
        <p:spPr>
          <a:xfrm>
            <a:off x="953814" y="1571297"/>
            <a:ext cx="577806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a:t>
            </a:r>
            <a:r>
              <a:rPr lang="en-US" err="1"/>
              <a:t>Подтверждено</a:t>
            </a:r>
            <a:r>
              <a:rPr lang="en-US"/>
              <a:t> </a:t>
            </a:r>
            <a:r>
              <a:rPr lang="en-US" err="1"/>
              <a:t>открытие</a:t>
            </a:r>
            <a:r>
              <a:rPr lang="en-US"/>
              <a:t> </a:t>
            </a:r>
            <a:r>
              <a:rPr lang="en-US" err="1"/>
              <a:t>квантовоподобной</a:t>
            </a:r>
            <a:r>
              <a:rPr lang="en-US"/>
              <a:t> </a:t>
            </a:r>
            <a:r>
              <a:rPr lang="en-US" err="1"/>
              <a:t>кластеризации</a:t>
            </a:r>
            <a:r>
              <a:rPr lang="en-US"/>
              <a:t> </a:t>
            </a:r>
            <a:r>
              <a:rPr lang="en-US" err="1"/>
              <a:t>принятия</a:t>
            </a:r>
            <a:r>
              <a:rPr lang="en-US"/>
              <a:t> </a:t>
            </a:r>
            <a:r>
              <a:rPr lang="en-US" err="1"/>
              <a:t>решений</a:t>
            </a:r>
            <a:r>
              <a:rPr lang="en-US"/>
              <a:t> </a:t>
            </a:r>
            <a:r>
              <a:rPr lang="en-US" err="1"/>
              <a:t>регионами</a:t>
            </a:r>
            <a:r>
              <a:rPr lang="en-US"/>
              <a:t> </a:t>
            </a:r>
            <a:r>
              <a:rPr lang="en-US" err="1"/>
              <a:t>Российской</a:t>
            </a:r>
            <a:r>
              <a:rPr lang="en-US"/>
              <a:t> </a:t>
            </a:r>
            <a:r>
              <a:rPr lang="en-US" err="1"/>
              <a:t>Федерации</a:t>
            </a:r>
            <a:r>
              <a:rPr lang="en-US"/>
              <a:t> и </a:t>
            </a:r>
            <a:r>
              <a:rPr lang="en-US" err="1"/>
              <a:t>подчеркнуто</a:t>
            </a:r>
            <a:r>
              <a:rPr lang="en-US"/>
              <a:t> </a:t>
            </a:r>
            <a:r>
              <a:rPr lang="en-US" err="1"/>
              <a:t>его</a:t>
            </a:r>
            <a:r>
              <a:rPr lang="en-US"/>
              <a:t> </a:t>
            </a:r>
            <a:r>
              <a:rPr lang="en-US" err="1"/>
              <a:t>значение</a:t>
            </a:r>
            <a:r>
              <a:rPr lang="en-US"/>
              <a:t> </a:t>
            </a:r>
          </a:p>
          <a:p>
            <a:r>
              <a:rPr lang="en-US" err="1"/>
              <a:t>для</a:t>
            </a:r>
            <a:r>
              <a:rPr lang="en-US"/>
              <a:t> </a:t>
            </a:r>
            <a:r>
              <a:rPr lang="en-US" err="1"/>
              <a:t>поведенческой</a:t>
            </a:r>
            <a:r>
              <a:rPr lang="en-US"/>
              <a:t> </a:t>
            </a:r>
            <a:r>
              <a:rPr lang="en-US" err="1"/>
              <a:t>экономики</a:t>
            </a:r>
            <a:endParaRPr lang="en-US"/>
          </a:p>
          <a:p>
            <a:r>
              <a:rPr lang="en-US"/>
              <a:t>2. </a:t>
            </a:r>
            <a:r>
              <a:rPr lang="en-US" err="1"/>
              <a:t>Обнаружена</a:t>
            </a:r>
            <a:r>
              <a:rPr lang="en-US"/>
              <a:t> </a:t>
            </a:r>
            <a:r>
              <a:rPr lang="en-US" err="1"/>
              <a:t>кластеризация</a:t>
            </a:r>
            <a:r>
              <a:rPr lang="en-US"/>
              <a:t> </a:t>
            </a:r>
            <a:r>
              <a:rPr lang="en-US" err="1"/>
              <a:t>принятия</a:t>
            </a:r>
            <a:r>
              <a:rPr lang="en-US"/>
              <a:t> </a:t>
            </a:r>
            <a:r>
              <a:rPr lang="en-US" err="1"/>
              <a:t>решений</a:t>
            </a:r>
            <a:r>
              <a:rPr lang="en-US"/>
              <a:t> </a:t>
            </a:r>
            <a:r>
              <a:rPr lang="en-US" err="1"/>
              <a:t>субъектами</a:t>
            </a:r>
            <a:r>
              <a:rPr lang="en-US"/>
              <a:t> СССР </a:t>
            </a:r>
          </a:p>
          <a:p>
            <a:r>
              <a:rPr lang="en-US"/>
              <a:t>3. </a:t>
            </a:r>
            <a:r>
              <a:rPr lang="en-US" err="1"/>
              <a:t>Предложено</a:t>
            </a:r>
            <a:r>
              <a:rPr lang="en-US"/>
              <a:t> </a:t>
            </a:r>
            <a:r>
              <a:rPr lang="en-US" err="1"/>
              <a:t>моделирование</a:t>
            </a:r>
            <a:r>
              <a:rPr lang="en-US"/>
              <a:t> </a:t>
            </a:r>
            <a:r>
              <a:rPr lang="en-US" err="1"/>
              <a:t>на</a:t>
            </a:r>
            <a:r>
              <a:rPr lang="en-US"/>
              <a:t> </a:t>
            </a:r>
            <a:r>
              <a:rPr lang="en-US" err="1"/>
              <a:t>информационной</a:t>
            </a:r>
            <a:r>
              <a:rPr lang="en-US"/>
              <a:t> </a:t>
            </a:r>
            <a:r>
              <a:rPr lang="en-US" err="1"/>
              <a:t>плоскости</a:t>
            </a:r>
            <a:r>
              <a:rPr lang="en-US"/>
              <a:t> (</a:t>
            </a:r>
            <a:r>
              <a:rPr lang="en-US" err="1">
                <a:ea typeface="+mn-lt"/>
                <a:cs typeface="+mn-lt"/>
              </a:rPr>
              <a:t>информационные</a:t>
            </a:r>
            <a:r>
              <a:rPr lang="en-US">
                <a:ea typeface="+mn-lt"/>
                <a:cs typeface="+mn-lt"/>
              </a:rPr>
              <a:t> </a:t>
            </a:r>
            <a:r>
              <a:rPr lang="en-US" err="1">
                <a:ea typeface="+mn-lt"/>
                <a:cs typeface="+mn-lt"/>
              </a:rPr>
              <a:t>координаты</a:t>
            </a:r>
            <a:r>
              <a:rPr lang="en-US">
                <a:cs typeface="Arial"/>
              </a:rPr>
              <a:t>)</a:t>
            </a:r>
            <a:r>
              <a:rPr lang="en-US"/>
              <a:t>, а </a:t>
            </a:r>
            <a:r>
              <a:rPr lang="en-US" err="1"/>
              <a:t>также</a:t>
            </a:r>
            <a:r>
              <a:rPr lang="en-US"/>
              <a:t> </a:t>
            </a:r>
            <a:r>
              <a:rPr lang="en-US" err="1"/>
              <a:t>использование</a:t>
            </a:r>
            <a:r>
              <a:rPr lang="en-US"/>
              <a:t> </a:t>
            </a:r>
            <a:r>
              <a:rPr lang="en-US" err="1"/>
              <a:t>прямой</a:t>
            </a:r>
            <a:r>
              <a:rPr lang="en-US"/>
              <a:t> Р. </a:t>
            </a:r>
            <a:r>
              <a:rPr lang="en-US" err="1"/>
              <a:t>Хартли</a:t>
            </a:r>
            <a:r>
              <a:rPr lang="en-US"/>
              <a:t> </a:t>
            </a:r>
            <a:r>
              <a:rPr lang="en-US" err="1"/>
              <a:t>на</a:t>
            </a:r>
            <a:r>
              <a:rPr lang="en-US"/>
              <a:t> </a:t>
            </a:r>
            <a:r>
              <a:rPr lang="en-US" err="1"/>
              <a:t>ней</a:t>
            </a:r>
            <a:endParaRPr lang="en-US"/>
          </a:p>
          <a:p>
            <a:r>
              <a:rPr lang="en-US"/>
              <a:t>4. </a:t>
            </a:r>
            <a:r>
              <a:rPr lang="en-US" err="1"/>
              <a:t>Развиты</a:t>
            </a:r>
            <a:r>
              <a:rPr lang="en-US"/>
              <a:t> </a:t>
            </a:r>
            <a:r>
              <a:rPr lang="en-US" err="1"/>
              <a:t>дальнейшие</a:t>
            </a:r>
            <a:r>
              <a:rPr lang="en-US"/>
              <a:t> </a:t>
            </a:r>
            <a:r>
              <a:rPr lang="en-US" err="1"/>
              <a:t>представления</a:t>
            </a:r>
            <a:r>
              <a:rPr lang="en-US"/>
              <a:t> о ЛКЛБ-</a:t>
            </a:r>
            <a:r>
              <a:rPr lang="en-US" err="1"/>
              <a:t>процессе</a:t>
            </a:r>
            <a:r>
              <a:rPr lang="en-US"/>
              <a:t> и ЛКЛБ-</a:t>
            </a:r>
            <a:r>
              <a:rPr lang="en-US" err="1"/>
              <a:t>исчислении</a:t>
            </a:r>
            <a:r>
              <a:rPr lang="en-US"/>
              <a:t> </a:t>
            </a:r>
            <a:r>
              <a:rPr lang="en-US" err="1"/>
              <a:t>на</a:t>
            </a:r>
            <a:r>
              <a:rPr lang="en-US"/>
              <a:t> </a:t>
            </a:r>
            <a:r>
              <a:rPr lang="en-US" err="1"/>
              <a:t>основе</a:t>
            </a:r>
            <a:r>
              <a:rPr lang="en-US"/>
              <a:t> </a:t>
            </a:r>
            <a:r>
              <a:rPr lang="en-US" err="1"/>
              <a:t>меры</a:t>
            </a:r>
            <a:r>
              <a:rPr lang="en-US"/>
              <a:t> </a:t>
            </a:r>
            <a:r>
              <a:rPr lang="en-US" err="1"/>
              <a:t>социофизической</a:t>
            </a:r>
            <a:r>
              <a:rPr lang="en-US"/>
              <a:t> </a:t>
            </a:r>
            <a:r>
              <a:rPr lang="en-US" err="1"/>
              <a:t>информации</a:t>
            </a:r>
            <a:endParaRPr lang="en-US"/>
          </a:p>
          <a:p>
            <a:r>
              <a:rPr lang="en-US"/>
              <a:t>5. </a:t>
            </a:r>
            <a:r>
              <a:rPr lang="en-US" err="1"/>
              <a:t>На</a:t>
            </a:r>
            <a:r>
              <a:rPr lang="en-US"/>
              <a:t> </a:t>
            </a:r>
            <a:r>
              <a:rPr lang="en-US" err="1"/>
              <a:t>основе</a:t>
            </a:r>
            <a:r>
              <a:rPr lang="en-US"/>
              <a:t> </a:t>
            </a:r>
            <a:r>
              <a:rPr lang="en-US" err="1"/>
              <a:t>полученных</a:t>
            </a:r>
            <a:r>
              <a:rPr lang="en-US"/>
              <a:t> </a:t>
            </a:r>
            <a:r>
              <a:rPr lang="en-US" err="1"/>
              <a:t>графиков</a:t>
            </a:r>
            <a:r>
              <a:rPr lang="en-US"/>
              <a:t> </a:t>
            </a:r>
            <a:r>
              <a:rPr lang="en-US" err="1"/>
              <a:t>предложено</a:t>
            </a:r>
            <a:r>
              <a:rPr lang="en-US"/>
              <a:t> </a:t>
            </a:r>
            <a:r>
              <a:rPr lang="en-US" err="1"/>
              <a:t>моделирование</a:t>
            </a:r>
            <a:r>
              <a:rPr lang="en-US"/>
              <a:t> </a:t>
            </a:r>
            <a:r>
              <a:rPr lang="en-US" err="1"/>
              <a:t>эффекта</a:t>
            </a:r>
            <a:r>
              <a:rPr lang="en-US"/>
              <a:t>  «</a:t>
            </a:r>
            <a:r>
              <a:rPr lang="en-US" err="1"/>
              <a:t>социального</a:t>
            </a:r>
            <a:r>
              <a:rPr lang="en-US"/>
              <a:t> </a:t>
            </a:r>
            <a:r>
              <a:rPr lang="en-US" err="1"/>
              <a:t>лазера</a:t>
            </a:r>
            <a:r>
              <a:rPr lang="en-US"/>
              <a:t>» А.Ю. </a:t>
            </a:r>
            <a:r>
              <a:rPr lang="en-US" err="1"/>
              <a:t>Хренникова</a:t>
            </a:r>
            <a:endParaRPr lang="en-US"/>
          </a:p>
        </p:txBody>
      </p:sp>
      <p:sp>
        <p:nvSpPr>
          <p:cNvPr id="5" name="TextBox 4">
            <a:extLst>
              <a:ext uri="{FF2B5EF4-FFF2-40B4-BE49-F238E27FC236}">
                <a16:creationId xmlns:a16="http://schemas.microsoft.com/office/drawing/2014/main" xmlns="" id="{CBEEECBA-7854-4546-9AD5-DF3528AEF123}"/>
              </a:ext>
            </a:extLst>
          </p:cNvPr>
          <p:cNvSpPr txBox="1"/>
          <p:nvPr/>
        </p:nvSpPr>
        <p:spPr>
          <a:xfrm>
            <a:off x="7719848" y="546538"/>
            <a:ext cx="342637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Conclusions</a:t>
            </a:r>
          </a:p>
        </p:txBody>
      </p:sp>
      <p:sp>
        <p:nvSpPr>
          <p:cNvPr id="6" name="TextBox 5">
            <a:extLst>
              <a:ext uri="{FF2B5EF4-FFF2-40B4-BE49-F238E27FC236}">
                <a16:creationId xmlns:a16="http://schemas.microsoft.com/office/drawing/2014/main" xmlns="" id="{D023D0F7-2ABF-4497-858D-B8E7DE1EEFE8}"/>
              </a:ext>
            </a:extLst>
          </p:cNvPr>
          <p:cNvSpPr txBox="1"/>
          <p:nvPr/>
        </p:nvSpPr>
        <p:spPr>
          <a:xfrm>
            <a:off x="7627883" y="1466192"/>
            <a:ext cx="412268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a:t>
            </a:r>
            <a:r>
              <a:rPr lang="en-US">
                <a:ea typeface="+mn-lt"/>
                <a:cs typeface="+mn-lt"/>
              </a:rPr>
              <a:t>The discovery of quantum-like </a:t>
            </a:r>
            <a:r>
              <a:rPr lang="en-US" err="1">
                <a:ea typeface="+mn-lt"/>
                <a:cs typeface="+mn-lt"/>
              </a:rPr>
              <a:t>clusterization</a:t>
            </a:r>
            <a:r>
              <a:rPr lang="en-US">
                <a:ea typeface="+mn-lt"/>
                <a:cs typeface="+mn-lt"/>
              </a:rPr>
              <a:t> of decision-making by regions of the Russian Federation is confirmed and its significance for behavioral Economics is emphasized</a:t>
            </a:r>
            <a:endParaRPr lang="ru-RU"/>
          </a:p>
          <a:p>
            <a:r>
              <a:rPr lang="en-US">
                <a:ea typeface="+mn-lt"/>
                <a:cs typeface="+mn-lt"/>
              </a:rPr>
              <a:t>2. </a:t>
            </a:r>
            <a:r>
              <a:rPr lang="en-US" err="1">
                <a:ea typeface="+mn-lt"/>
                <a:cs typeface="+mn-lt"/>
              </a:rPr>
              <a:t>Clusterization</a:t>
            </a:r>
            <a:r>
              <a:rPr lang="en-US">
                <a:ea typeface="+mn-lt"/>
                <a:cs typeface="+mn-lt"/>
              </a:rPr>
              <a:t> of decision-making by the subjects of the USSR was found</a:t>
            </a:r>
          </a:p>
          <a:p>
            <a:r>
              <a:rPr lang="en-US"/>
              <a:t>3. </a:t>
            </a:r>
            <a:r>
              <a:rPr lang="en-US">
                <a:ea typeface="+mn-lt"/>
                <a:cs typeface="+mn-lt"/>
              </a:rPr>
              <a:t>We propose modeling on the information plane (information coordinates), as well as using a straight Hartley line on it </a:t>
            </a:r>
          </a:p>
          <a:p>
            <a:r>
              <a:rPr lang="en-US">
                <a:ea typeface="+mn-lt"/>
                <a:cs typeface="+mn-lt"/>
              </a:rPr>
              <a:t>4. Further ideas about the LCLB-process and LCLB-calculus based on the measure of socio-physical information are developed </a:t>
            </a:r>
          </a:p>
          <a:p>
            <a:r>
              <a:rPr lang="en-US">
                <a:ea typeface="+mn-lt"/>
                <a:cs typeface="+mn-lt"/>
              </a:rPr>
              <a:t>5. Based on the obtained graphs, a simulation of the "social laser" effect by A. Yu. </a:t>
            </a:r>
            <a:r>
              <a:rPr lang="en-US" err="1">
                <a:ea typeface="+mn-lt"/>
                <a:cs typeface="+mn-lt"/>
              </a:rPr>
              <a:t>Khrennikov</a:t>
            </a:r>
            <a:r>
              <a:rPr lang="en-US">
                <a:ea typeface="+mn-lt"/>
                <a:cs typeface="+mn-lt"/>
              </a:rPr>
              <a:t> is proposed</a:t>
            </a:r>
          </a:p>
        </p:txBody>
      </p:sp>
    </p:spTree>
    <p:extLst>
      <p:ext uri="{BB962C8B-B14F-4D97-AF65-F5344CB8AC3E}">
        <p14:creationId xmlns:p14="http://schemas.microsoft.com/office/powerpoint/2010/main" val="233298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809280" y="-5400"/>
            <a:ext cx="6132600" cy="6532558"/>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spAutoFit/>
          </a:bodyPr>
          <a:lstStyle/>
          <a:p>
            <a:pPr algn="ctr">
              <a:lnSpc>
                <a:spcPct val="100000"/>
              </a:lnSpc>
            </a:pPr>
            <a:r>
              <a:rPr lang="en-US" sz="1350" b="0" strike="noStrike" spc="-1">
                <a:solidFill>
                  <a:srgbClr val="FFFFFF"/>
                </a:solidFill>
                <a:latin typeface="Century Gothic"/>
              </a:rPr>
              <a:t>References </a:t>
            </a:r>
            <a:endParaRPr lang="ru-RU" sz="1350" b="0" strike="noStrike" spc="-1">
              <a:latin typeface="Arial"/>
            </a:endParaRPr>
          </a:p>
          <a:p>
            <a:pPr algn="ctr">
              <a:lnSpc>
                <a:spcPct val="100000"/>
              </a:lnSpc>
            </a:pPr>
            <a:endParaRPr lang="ru-RU" sz="1350" b="0" strike="noStrike" spc="-1">
              <a:latin typeface="Arial"/>
            </a:endParaRPr>
          </a:p>
          <a:p>
            <a:pPr>
              <a:lnSpc>
                <a:spcPct val="100000"/>
              </a:lnSpc>
            </a:pPr>
            <a:r>
              <a:rPr lang="en-US" sz="1350" b="0" strike="noStrike" spc="-1">
                <a:solidFill>
                  <a:srgbClr val="FFFFFF"/>
                </a:solidFill>
                <a:latin typeface="Century Gothic"/>
              </a:rPr>
              <a:t>1. </a:t>
            </a:r>
            <a:r>
              <a:rPr lang="en-US" sz="1350" b="0" strike="noStrike" spc="-1" err="1">
                <a:solidFill>
                  <a:srgbClr val="FFFFFF"/>
                </a:solidFill>
                <a:latin typeface="Century Gothic"/>
              </a:rPr>
              <a:t>Bashelhanov</a:t>
            </a:r>
            <a:r>
              <a:rPr lang="en-US" sz="1350" b="0" strike="noStrike" spc="-1">
                <a:solidFill>
                  <a:srgbClr val="FFFFFF"/>
                </a:solidFill>
                <a:latin typeface="Century Gothic"/>
              </a:rPr>
              <a:t> I.V., </a:t>
            </a:r>
            <a:r>
              <a:rPr lang="en-US" sz="1350" b="0" strike="noStrike" spc="-1" err="1">
                <a:solidFill>
                  <a:srgbClr val="FFFFFF"/>
                </a:solidFill>
                <a:latin typeface="Century Gothic"/>
              </a:rPr>
              <a:t>Demkina</a:t>
            </a:r>
            <a:r>
              <a:rPr lang="en-US" sz="1350" b="0" strike="noStrike" spc="-1">
                <a:solidFill>
                  <a:srgbClr val="FFFFFF"/>
                </a:solidFill>
                <a:latin typeface="Century Gothic"/>
              </a:rPr>
              <a:t> N.I. Hartley's model and quantum-like decision-making mechanism//Materiali </a:t>
            </a:r>
            <a:r>
              <a:rPr lang="en-US" sz="1350" b="0" strike="noStrike" spc="-1" err="1">
                <a:solidFill>
                  <a:srgbClr val="FFFFFF"/>
                </a:solidFill>
                <a:latin typeface="Century Gothic"/>
              </a:rPr>
              <a:t>Pervoy</a:t>
            </a:r>
            <a:r>
              <a:rPr lang="en-US" sz="1350" b="0" strike="noStrike" spc="-1">
                <a:solidFill>
                  <a:srgbClr val="FFFFFF"/>
                </a:solidFill>
                <a:latin typeface="Century Gothic"/>
              </a:rPr>
              <a:t> </a:t>
            </a:r>
            <a:r>
              <a:rPr lang="en-US" sz="1350" b="0" strike="noStrike" spc="-1" err="1">
                <a:solidFill>
                  <a:srgbClr val="FFFFFF"/>
                </a:solidFill>
                <a:latin typeface="Century Gothic"/>
              </a:rPr>
              <a:t>mezhdunarodnoy</a:t>
            </a:r>
            <a:r>
              <a:rPr lang="en-US" sz="1350" b="0" strike="noStrike" spc="-1">
                <a:solidFill>
                  <a:srgbClr val="FFFFFF"/>
                </a:solidFill>
                <a:latin typeface="Century Gothic"/>
              </a:rPr>
              <a:t> </a:t>
            </a:r>
            <a:r>
              <a:rPr lang="en-US" sz="1350" b="0" strike="noStrike" spc="-1" err="1">
                <a:solidFill>
                  <a:srgbClr val="FFFFFF"/>
                </a:solidFill>
                <a:latin typeface="Century Gothic"/>
              </a:rPr>
              <a:t>mezhdisciplinarnoy</a:t>
            </a:r>
            <a:r>
              <a:rPr lang="en-US" sz="1350" b="0" strike="noStrike" spc="-1">
                <a:solidFill>
                  <a:srgbClr val="FFFFFF"/>
                </a:solidFill>
                <a:latin typeface="Century Gothic"/>
              </a:rPr>
              <a:t> </a:t>
            </a:r>
            <a:r>
              <a:rPr lang="en-US" sz="1350" spc="-1" err="1">
                <a:solidFill>
                  <a:srgbClr val="FFFFFF"/>
                </a:solidFill>
                <a:latin typeface="Century Gothic"/>
              </a:rPr>
              <a:t>konferencii</a:t>
            </a:r>
            <a:r>
              <a:rPr lang="en-US" sz="1350" b="0" strike="noStrike" spc="-1">
                <a:solidFill>
                  <a:srgbClr val="FFFFFF"/>
                </a:solidFill>
                <a:latin typeface="Century Gothic"/>
              </a:rPr>
              <a:t> «Cognitive technologies and quantum </a:t>
            </a:r>
            <a:r>
              <a:rPr lang="en-US" sz="1350" spc="-1">
                <a:solidFill>
                  <a:srgbClr val="FFFFFF"/>
                </a:solidFill>
                <a:latin typeface="Century Gothic"/>
              </a:rPr>
              <a:t>intelligence</a:t>
            </a:r>
            <a:r>
              <a:rPr lang="en-US" sz="1350" b="0" strike="noStrike" spc="-1">
                <a:solidFill>
                  <a:srgbClr val="FFFFFF"/>
                </a:solidFill>
                <a:latin typeface="Century Gothic"/>
              </a:rPr>
              <a:t>», St. Petersburg, ITMO University, May 17-19, 2018.-SPb: OOO “</a:t>
            </a:r>
            <a:r>
              <a:rPr lang="en-US" sz="1350" b="0" strike="noStrike" spc="-1" err="1">
                <a:solidFill>
                  <a:srgbClr val="FFFFFF"/>
                </a:solidFill>
                <a:latin typeface="Century Gothic"/>
              </a:rPr>
              <a:t>Rait</a:t>
            </a:r>
            <a:r>
              <a:rPr lang="en-US" sz="1350" b="0" strike="noStrike" spc="-1">
                <a:solidFill>
                  <a:srgbClr val="FFFFFF"/>
                </a:solidFill>
                <a:latin typeface="Century Gothic"/>
              </a:rPr>
              <a:t> print group”.-C.101-106</a:t>
            </a:r>
            <a:endParaRPr lang="ru-RU" sz="1350" b="0" strike="noStrike" spc="-1">
              <a:latin typeface="Arial"/>
            </a:endParaRPr>
          </a:p>
          <a:p>
            <a:pPr>
              <a:lnSpc>
                <a:spcPct val="100000"/>
              </a:lnSpc>
            </a:pPr>
            <a:r>
              <a:rPr lang="en-US" sz="1350" b="0" strike="noStrike" spc="-1">
                <a:solidFill>
                  <a:srgbClr val="FFFFFF"/>
                </a:solidFill>
                <a:latin typeface="Century Gothic"/>
              </a:rPr>
              <a:t>2. </a:t>
            </a:r>
            <a:r>
              <a:rPr lang="en-US" sz="1350" b="0" strike="noStrike" spc="-1" err="1">
                <a:solidFill>
                  <a:srgbClr val="FFFFFF"/>
                </a:solidFill>
                <a:latin typeface="Century Gothic"/>
              </a:rPr>
              <a:t>Bashelhanov</a:t>
            </a:r>
            <a:r>
              <a:rPr lang="en-US" sz="1350" b="0" strike="noStrike" spc="-1">
                <a:solidFill>
                  <a:srgbClr val="FFFFFF"/>
                </a:solidFill>
                <a:latin typeface="Century Gothic"/>
              </a:rPr>
              <a:t> I.V. Hartley's measure and anomalies in a </a:t>
            </a:r>
            <a:r>
              <a:rPr lang="en-US" sz="1350" b="0" strike="noStrike" spc="-1" err="1">
                <a:solidFill>
                  <a:srgbClr val="FFFFFF"/>
                </a:solidFill>
                <a:latin typeface="Century Gothic"/>
              </a:rPr>
              <a:t>sociophysical</a:t>
            </a:r>
            <a:r>
              <a:rPr lang="en-US" sz="1350" b="0" strike="noStrike" spc="-1">
                <a:solidFill>
                  <a:srgbClr val="FFFFFF"/>
                </a:solidFill>
                <a:latin typeface="Century Gothic"/>
              </a:rPr>
              <a:t> experiment//</a:t>
            </a:r>
            <a:r>
              <a:rPr lang="en-US" sz="1350" b="0" strike="noStrike" spc="-1" err="1">
                <a:solidFill>
                  <a:srgbClr val="FFFFFF"/>
                </a:solidFill>
                <a:latin typeface="Century Gothic"/>
              </a:rPr>
              <a:t>Sociofizika</a:t>
            </a:r>
            <a:r>
              <a:rPr lang="en-US" sz="1350" b="0" strike="noStrike" spc="-1">
                <a:solidFill>
                  <a:srgbClr val="FFFFFF"/>
                </a:solidFill>
                <a:latin typeface="Century Gothic"/>
              </a:rPr>
              <a:t> </a:t>
            </a:r>
            <a:r>
              <a:rPr lang="en-US" sz="1350" b="0" strike="noStrike" spc="-1" err="1">
                <a:solidFill>
                  <a:srgbClr val="FFFFFF"/>
                </a:solidFill>
                <a:latin typeface="Century Gothic"/>
              </a:rPr>
              <a:t>i</a:t>
            </a:r>
            <a:r>
              <a:rPr lang="en-US" sz="1350" b="0" strike="noStrike" spc="-1">
                <a:solidFill>
                  <a:srgbClr val="FFFFFF"/>
                </a:solidFill>
                <a:latin typeface="Century Gothic"/>
              </a:rPr>
              <a:t> </a:t>
            </a:r>
            <a:r>
              <a:rPr lang="en-US" sz="1350" b="0" strike="noStrike" spc="-1" err="1">
                <a:solidFill>
                  <a:srgbClr val="FFFFFF"/>
                </a:solidFill>
                <a:latin typeface="Century Gothic"/>
              </a:rPr>
              <a:t>socioingeneria</a:t>
            </a:r>
            <a:endParaRPr lang="ru-RU" sz="1350" b="0" strike="noStrike" spc="-1" err="1">
              <a:latin typeface="Arial"/>
            </a:endParaRPr>
          </a:p>
          <a:p>
            <a:pPr>
              <a:lnSpc>
                <a:spcPct val="100000"/>
              </a:lnSpc>
            </a:pPr>
            <a:r>
              <a:rPr lang="en-US" sz="1350" b="0" strike="noStrike" spc="-1">
                <a:solidFill>
                  <a:srgbClr val="FFFFFF"/>
                </a:solidFill>
                <a:latin typeface="Century Gothic"/>
              </a:rPr>
              <a:t>`2018: Trudi </a:t>
            </a:r>
            <a:r>
              <a:rPr lang="en-US" sz="1350" b="0" strike="noStrike" spc="-1" err="1">
                <a:solidFill>
                  <a:srgbClr val="FFFFFF"/>
                </a:solidFill>
                <a:latin typeface="Century Gothic"/>
              </a:rPr>
              <a:t>vtoroy</a:t>
            </a:r>
            <a:r>
              <a:rPr lang="en-US" sz="1350" b="0" strike="noStrike" spc="-1">
                <a:solidFill>
                  <a:srgbClr val="FFFFFF"/>
                </a:solidFill>
                <a:latin typeface="Century Gothic"/>
              </a:rPr>
              <a:t> </a:t>
            </a:r>
            <a:r>
              <a:rPr lang="en-US" sz="1350" b="0" strike="noStrike" spc="-1" err="1">
                <a:solidFill>
                  <a:srgbClr val="FFFFFF"/>
                </a:solidFill>
                <a:latin typeface="Century Gothic"/>
              </a:rPr>
              <a:t>vserossiyskoy</a:t>
            </a:r>
            <a:r>
              <a:rPr lang="en-US" sz="1350" b="0" strike="noStrike" spc="-1">
                <a:solidFill>
                  <a:srgbClr val="FFFFFF"/>
                </a:solidFill>
                <a:latin typeface="Century Gothic"/>
              </a:rPr>
              <a:t> </a:t>
            </a:r>
            <a:r>
              <a:rPr lang="en-US" sz="1350" b="0" strike="noStrike" spc="-1" err="1">
                <a:solidFill>
                  <a:srgbClr val="FFFFFF"/>
                </a:solidFill>
                <a:latin typeface="Century Gothic"/>
              </a:rPr>
              <a:t>mezhdisciplinarnoy</a:t>
            </a:r>
            <a:r>
              <a:rPr lang="en-US" sz="1350" b="0" strike="noStrike" spc="-1">
                <a:solidFill>
                  <a:srgbClr val="FFFFFF"/>
                </a:solidFill>
                <a:latin typeface="Century Gothic"/>
              </a:rPr>
              <a:t> </a:t>
            </a:r>
            <a:r>
              <a:rPr lang="en-US" sz="1350" b="0" strike="noStrike" spc="-1" err="1">
                <a:solidFill>
                  <a:srgbClr val="FFFFFF"/>
                </a:solidFill>
                <a:latin typeface="Century Gothic"/>
              </a:rPr>
              <a:t>konferencii</a:t>
            </a:r>
            <a:r>
              <a:rPr lang="en-US" sz="1350" b="0" strike="noStrike" spc="-1">
                <a:solidFill>
                  <a:srgbClr val="FFFFFF"/>
                </a:solidFill>
                <a:latin typeface="Century Gothic"/>
              </a:rPr>
              <a:t>, May 23-25, 2018.- Moscow: </a:t>
            </a:r>
            <a:r>
              <a:rPr lang="en-US" sz="1350" spc="-1">
                <a:solidFill>
                  <a:srgbClr val="FFFFFF"/>
                </a:solidFill>
                <a:latin typeface="Century Gothic"/>
              </a:rPr>
              <a:t>Trapeznikov</a:t>
            </a:r>
            <a:r>
              <a:rPr lang="en-US" sz="1350" b="0" strike="noStrike" spc="-1">
                <a:solidFill>
                  <a:srgbClr val="FFFFFF"/>
                </a:solidFill>
                <a:latin typeface="Century Gothic"/>
              </a:rPr>
              <a:t> Institute of management problems of the </a:t>
            </a:r>
            <a:r>
              <a:rPr lang="en-US" sz="1350" spc="-1">
                <a:solidFill>
                  <a:srgbClr val="FFFFFF"/>
                </a:solidFill>
                <a:latin typeface="Century Gothic"/>
              </a:rPr>
              <a:t>Russian</a:t>
            </a:r>
            <a:r>
              <a:rPr lang="en-US" sz="1350" b="0" strike="noStrike" spc="-1">
                <a:solidFill>
                  <a:srgbClr val="FFFFFF"/>
                </a:solidFill>
                <a:latin typeface="Century Gothic"/>
              </a:rPr>
              <a:t> Academy of Sciences, 2018.-S.233-234</a:t>
            </a:r>
            <a:endParaRPr lang="ru-RU" sz="1350" b="0" strike="noStrike" spc="-1">
              <a:latin typeface="Arial"/>
            </a:endParaRPr>
          </a:p>
          <a:p>
            <a:pPr>
              <a:lnSpc>
                <a:spcPct val="100000"/>
              </a:lnSpc>
            </a:pPr>
            <a:r>
              <a:rPr lang="en-US" sz="1350" b="0" strike="noStrike" spc="-1">
                <a:solidFill>
                  <a:srgbClr val="FFFFFF"/>
                </a:solidFill>
                <a:latin typeface="Century Gothic"/>
              </a:rPr>
              <a:t>3. </a:t>
            </a:r>
            <a:r>
              <a:rPr lang="en-US" sz="1350" b="0" strike="noStrike" spc="-1" err="1">
                <a:solidFill>
                  <a:srgbClr val="FFFFFF"/>
                </a:solidFill>
                <a:latin typeface="Century Gothic"/>
              </a:rPr>
              <a:t>Oladko</a:t>
            </a:r>
            <a:r>
              <a:rPr lang="en-US" sz="1350" b="0" strike="noStrike" spc="-1">
                <a:solidFill>
                  <a:srgbClr val="FFFFFF"/>
                </a:solidFill>
                <a:latin typeface="Century Gothic"/>
              </a:rPr>
              <a:t> V.S., </a:t>
            </a:r>
            <a:r>
              <a:rPr lang="en-US" sz="1350" b="0" strike="noStrike" spc="-1" err="1">
                <a:solidFill>
                  <a:srgbClr val="FFFFFF"/>
                </a:solidFill>
                <a:latin typeface="Century Gothic"/>
              </a:rPr>
              <a:t>Demkina</a:t>
            </a:r>
            <a:r>
              <a:rPr lang="en-US" sz="1350" b="0" strike="noStrike" spc="-1">
                <a:solidFill>
                  <a:srgbClr val="FFFFFF"/>
                </a:solidFill>
                <a:latin typeface="Century Gothic"/>
              </a:rPr>
              <a:t> N.I</a:t>
            </a:r>
            <a:r>
              <a:rPr lang="en-US" sz="1350" spc="-1">
                <a:solidFill>
                  <a:srgbClr val="FFFFFF"/>
                </a:solidFill>
                <a:latin typeface="Century Gothic"/>
              </a:rPr>
              <a:t>.,</a:t>
            </a:r>
            <a:r>
              <a:rPr lang="en-US" sz="1350" b="0" strike="noStrike" spc="-1">
                <a:solidFill>
                  <a:srgbClr val="FFFFFF"/>
                </a:solidFill>
                <a:latin typeface="Century Gothic"/>
              </a:rPr>
              <a:t> </a:t>
            </a:r>
            <a:r>
              <a:rPr lang="en-US" sz="1350" b="0" strike="noStrike" spc="-1" err="1">
                <a:solidFill>
                  <a:srgbClr val="FFFFFF"/>
                </a:solidFill>
                <a:latin typeface="Century Gothic"/>
              </a:rPr>
              <a:t>Bashelhanov</a:t>
            </a:r>
            <a:r>
              <a:rPr lang="en-US" sz="1350" b="0" strike="noStrike" spc="-1">
                <a:solidFill>
                  <a:srgbClr val="FFFFFF"/>
                </a:solidFill>
                <a:latin typeface="Century Gothic"/>
              </a:rPr>
              <a:t> I.V. </a:t>
            </a:r>
            <a:r>
              <a:rPr lang="en-US" sz="1350" spc="-1" err="1">
                <a:solidFill>
                  <a:srgbClr val="FFFFFF"/>
                </a:solidFill>
                <a:latin typeface="Century Gothic"/>
              </a:rPr>
              <a:t>Konkurentsia</a:t>
            </a:r>
            <a:r>
              <a:rPr lang="en-US" sz="1350" b="0" strike="noStrike" spc="-1">
                <a:solidFill>
                  <a:srgbClr val="FFFFFF"/>
                </a:solidFill>
                <a:latin typeface="Century Gothic"/>
              </a:rPr>
              <a:t> </a:t>
            </a:r>
            <a:r>
              <a:rPr lang="en-US" sz="1350" b="0" strike="noStrike" spc="-1" err="1">
                <a:solidFill>
                  <a:srgbClr val="FFFFFF"/>
                </a:solidFill>
                <a:latin typeface="Century Gothic"/>
              </a:rPr>
              <a:t>mezhdu</a:t>
            </a:r>
            <a:r>
              <a:rPr lang="en-US" sz="1350" b="0" strike="noStrike" spc="-1">
                <a:solidFill>
                  <a:srgbClr val="FFFFFF"/>
                </a:solidFill>
                <a:latin typeface="Century Gothic"/>
              </a:rPr>
              <a:t> </a:t>
            </a:r>
            <a:r>
              <a:rPr lang="en-US" sz="1350" b="0" strike="noStrike" spc="-1" err="1">
                <a:solidFill>
                  <a:srgbClr val="FFFFFF"/>
                </a:solidFill>
                <a:latin typeface="Century Gothic"/>
              </a:rPr>
              <a:t>razionalnim</a:t>
            </a:r>
            <a:r>
              <a:rPr lang="en-US" sz="1350" b="0" strike="noStrike" spc="-1">
                <a:solidFill>
                  <a:srgbClr val="FFFFFF"/>
                </a:solidFill>
                <a:latin typeface="Century Gothic"/>
              </a:rPr>
              <a:t> </a:t>
            </a:r>
            <a:r>
              <a:rPr lang="en-US" sz="1350" b="0" strike="noStrike" spc="-1" err="1">
                <a:solidFill>
                  <a:srgbClr val="FFFFFF"/>
                </a:solidFill>
                <a:latin typeface="Century Gothic"/>
              </a:rPr>
              <a:t>i</a:t>
            </a:r>
            <a:r>
              <a:rPr lang="en-US" sz="1350" b="0" strike="noStrike" spc="-1">
                <a:solidFill>
                  <a:srgbClr val="FFFFFF"/>
                </a:solidFill>
                <a:latin typeface="Century Gothic"/>
              </a:rPr>
              <a:t> </a:t>
            </a:r>
            <a:r>
              <a:rPr lang="en-US" sz="1350" b="0" strike="noStrike" spc="-1" err="1">
                <a:solidFill>
                  <a:srgbClr val="FFFFFF"/>
                </a:solidFill>
                <a:latin typeface="Century Gothic"/>
              </a:rPr>
              <a:t>irrazionalnim</a:t>
            </a:r>
            <a:r>
              <a:rPr lang="en-US" sz="1350" b="0" strike="noStrike" spc="-1">
                <a:solidFill>
                  <a:srgbClr val="FFFFFF"/>
                </a:solidFill>
                <a:latin typeface="Century Gothic"/>
              </a:rPr>
              <a:t> </a:t>
            </a:r>
            <a:r>
              <a:rPr lang="en-US" sz="1350" spc="-1" err="1">
                <a:solidFill>
                  <a:srgbClr val="FFFFFF"/>
                </a:solidFill>
                <a:latin typeface="Century Gothic"/>
              </a:rPr>
              <a:t>mechanismami</a:t>
            </a:r>
            <a:r>
              <a:rPr lang="en-US" sz="1350" b="0" strike="noStrike" spc="-1">
                <a:solidFill>
                  <a:srgbClr val="FFFFFF"/>
                </a:solidFill>
                <a:latin typeface="Century Gothic"/>
              </a:rPr>
              <a:t> </a:t>
            </a:r>
            <a:r>
              <a:rPr lang="en-US" sz="1350" b="0" strike="noStrike" spc="-1" err="1">
                <a:solidFill>
                  <a:srgbClr val="FFFFFF"/>
                </a:solidFill>
                <a:latin typeface="Century Gothic"/>
              </a:rPr>
              <a:t>prinyatia</a:t>
            </a:r>
            <a:r>
              <a:rPr lang="en-US" sz="1350" b="0" strike="noStrike" spc="-1">
                <a:solidFill>
                  <a:srgbClr val="FFFFFF"/>
                </a:solidFill>
                <a:latin typeface="Century Gothic"/>
              </a:rPr>
              <a:t> </a:t>
            </a:r>
            <a:r>
              <a:rPr lang="en-US" sz="1350" b="0" strike="noStrike" spc="-1" err="1">
                <a:solidFill>
                  <a:srgbClr val="FFFFFF"/>
                </a:solidFill>
                <a:latin typeface="Century Gothic"/>
              </a:rPr>
              <a:t>reshenia</a:t>
            </a:r>
            <a:r>
              <a:rPr lang="en-US" sz="1350" b="0" strike="noStrike" spc="-1">
                <a:solidFill>
                  <a:srgbClr val="FFFFFF"/>
                </a:solidFill>
                <a:latin typeface="Century Gothic"/>
              </a:rPr>
              <a:t>//</a:t>
            </a:r>
            <a:r>
              <a:rPr lang="en-US" sz="1350" b="0" strike="noStrike" spc="-1" err="1">
                <a:solidFill>
                  <a:srgbClr val="FFFFFF"/>
                </a:solidFill>
                <a:latin typeface="Century Gothic"/>
              </a:rPr>
              <a:t>Sistemniy</a:t>
            </a:r>
            <a:r>
              <a:rPr lang="en-US" sz="1350" b="0" strike="noStrike" spc="-1">
                <a:solidFill>
                  <a:srgbClr val="FFFFFF"/>
                </a:solidFill>
                <a:latin typeface="Century Gothic"/>
              </a:rPr>
              <a:t> </a:t>
            </a:r>
            <a:r>
              <a:rPr lang="en-US" sz="1350" b="0" strike="noStrike" spc="-1" err="1">
                <a:solidFill>
                  <a:srgbClr val="FFFFFF"/>
                </a:solidFill>
                <a:latin typeface="Century Gothic"/>
              </a:rPr>
              <a:t>analiz</a:t>
            </a:r>
            <a:r>
              <a:rPr lang="en-US" sz="1350" b="0" strike="noStrike" spc="-1">
                <a:solidFill>
                  <a:srgbClr val="FFFFFF"/>
                </a:solidFill>
                <a:latin typeface="Century Gothic"/>
              </a:rPr>
              <a:t> v </a:t>
            </a:r>
            <a:r>
              <a:rPr lang="en-US" sz="1350" b="0" strike="noStrike" spc="-1" err="1">
                <a:solidFill>
                  <a:srgbClr val="FFFFFF"/>
                </a:solidFill>
                <a:latin typeface="Century Gothic"/>
              </a:rPr>
              <a:t>ekonomike</a:t>
            </a:r>
            <a:r>
              <a:rPr lang="en-US" sz="1350" b="0" strike="noStrike" spc="-1">
                <a:solidFill>
                  <a:srgbClr val="FFFFFF"/>
                </a:solidFill>
                <a:latin typeface="Century Gothic"/>
              </a:rPr>
              <a:t>- 2018: </a:t>
            </a:r>
            <a:r>
              <a:rPr lang="en-US" sz="1350" b="0" strike="noStrike" spc="-1" err="1">
                <a:solidFill>
                  <a:srgbClr val="FFFFFF"/>
                </a:solidFill>
                <a:latin typeface="Century Gothic"/>
              </a:rPr>
              <a:t>sbornik</a:t>
            </a:r>
            <a:r>
              <a:rPr lang="en-US" sz="1350" b="0" strike="noStrike" spc="-1">
                <a:solidFill>
                  <a:srgbClr val="FFFFFF"/>
                </a:solidFill>
                <a:latin typeface="Century Gothic"/>
              </a:rPr>
              <a:t> </a:t>
            </a:r>
            <a:r>
              <a:rPr lang="en-US" sz="1350" b="0" strike="noStrike" spc="-1" err="1">
                <a:solidFill>
                  <a:srgbClr val="FFFFFF"/>
                </a:solidFill>
                <a:latin typeface="Century Gothic"/>
              </a:rPr>
              <a:t>trudov</a:t>
            </a:r>
            <a:r>
              <a:rPr lang="en-US" sz="1350" b="0" strike="noStrike" spc="-1">
                <a:solidFill>
                  <a:srgbClr val="FFFFFF"/>
                </a:solidFill>
                <a:latin typeface="Century Gothic"/>
              </a:rPr>
              <a:t> V </a:t>
            </a:r>
            <a:r>
              <a:rPr lang="en-US" sz="1350" b="0" strike="noStrike" spc="-1" err="1">
                <a:solidFill>
                  <a:srgbClr val="FFFFFF"/>
                </a:solidFill>
                <a:latin typeface="Century Gothic"/>
              </a:rPr>
              <a:t>Mezhdunarodnoy</a:t>
            </a:r>
            <a:r>
              <a:rPr lang="en-US" sz="1350" b="0" strike="noStrike" spc="-1">
                <a:solidFill>
                  <a:srgbClr val="FFFFFF"/>
                </a:solidFill>
                <a:latin typeface="Century Gothic"/>
              </a:rPr>
              <a:t> </a:t>
            </a:r>
            <a:r>
              <a:rPr lang="en-US" sz="1350" b="0" strike="noStrike" spc="-1" err="1">
                <a:solidFill>
                  <a:srgbClr val="FFFFFF"/>
                </a:solidFill>
                <a:latin typeface="Century Gothic"/>
              </a:rPr>
              <a:t>nauchno-prakticheskoy</a:t>
            </a:r>
            <a:r>
              <a:rPr lang="en-US" sz="1350" b="0" strike="noStrike" spc="-1">
                <a:solidFill>
                  <a:srgbClr val="FFFFFF"/>
                </a:solidFill>
                <a:latin typeface="Century Gothic"/>
              </a:rPr>
              <a:t> </a:t>
            </a:r>
            <a:r>
              <a:rPr lang="en-US" sz="1350" b="0" strike="noStrike" spc="-1" err="1">
                <a:solidFill>
                  <a:srgbClr val="FFFFFF"/>
                </a:solidFill>
                <a:latin typeface="Century Gothic"/>
              </a:rPr>
              <a:t>konferencii-bienalle</a:t>
            </a:r>
            <a:r>
              <a:rPr lang="en-US" sz="1350" b="0" strike="noStrike" spc="-1">
                <a:solidFill>
                  <a:srgbClr val="FFFFFF"/>
                </a:solidFill>
                <a:latin typeface="Century Gothic"/>
              </a:rPr>
              <a:t> (21-23 November 2018)-M.: </a:t>
            </a:r>
            <a:r>
              <a:rPr lang="en-US" sz="1350" b="0" strike="noStrike" spc="-1" err="1">
                <a:solidFill>
                  <a:srgbClr val="FFFFFF"/>
                </a:solidFill>
                <a:latin typeface="Century Gothic"/>
              </a:rPr>
              <a:t>Prometey</a:t>
            </a:r>
            <a:r>
              <a:rPr lang="en-US" sz="1350" b="0" strike="noStrike" spc="-1">
                <a:solidFill>
                  <a:srgbClr val="FFFFFF"/>
                </a:solidFill>
                <a:latin typeface="Century Gothic"/>
              </a:rPr>
              <a:t>, 2018.- S.159-160</a:t>
            </a:r>
            <a:endParaRPr lang="ru-RU" sz="1350" b="0" strike="noStrike" spc="-1">
              <a:latin typeface="Arial"/>
            </a:endParaRPr>
          </a:p>
          <a:p>
            <a:pPr>
              <a:lnSpc>
                <a:spcPct val="100000"/>
              </a:lnSpc>
            </a:pPr>
            <a:r>
              <a:rPr lang="en-US" sz="1350" b="0" strike="noStrike" spc="-1">
                <a:solidFill>
                  <a:srgbClr val="FFFFFF"/>
                </a:solidFill>
                <a:latin typeface="Century Gothic"/>
              </a:rPr>
              <a:t>4. </a:t>
            </a:r>
            <a:r>
              <a:rPr lang="en-US" sz="1350" b="0" strike="noStrike" spc="-1" err="1">
                <a:solidFill>
                  <a:srgbClr val="FFFFFF"/>
                </a:solidFill>
                <a:latin typeface="Century Gothic"/>
              </a:rPr>
              <a:t>Bashelhanov</a:t>
            </a:r>
            <a:r>
              <a:rPr lang="en-US" sz="1350" b="0" strike="noStrike" spc="-1">
                <a:solidFill>
                  <a:srgbClr val="FFFFFF"/>
                </a:solidFill>
                <a:latin typeface="Century Gothic"/>
              </a:rPr>
              <a:t> I.V., </a:t>
            </a:r>
            <a:r>
              <a:rPr lang="en-US" sz="1350" b="0" strike="noStrike" spc="-1" err="1">
                <a:solidFill>
                  <a:srgbClr val="FFFFFF"/>
                </a:solidFill>
                <a:latin typeface="Century Gothic"/>
              </a:rPr>
              <a:t>Bashelhanov</a:t>
            </a:r>
            <a:r>
              <a:rPr lang="en-US" sz="1350" b="0" strike="noStrike" spc="-1">
                <a:solidFill>
                  <a:srgbClr val="FFFFFF"/>
                </a:solidFill>
                <a:latin typeface="Century Gothic"/>
              </a:rPr>
              <a:t> S.I. Origins of Homo Digital. Human hypernetworks. Voting-based decision – making//</a:t>
            </a:r>
            <a:r>
              <a:rPr lang="en-US" sz="1350" b="0" strike="noStrike" spc="-1" err="1">
                <a:solidFill>
                  <a:srgbClr val="FFFFFF"/>
                </a:solidFill>
                <a:latin typeface="Century Gothic"/>
              </a:rPr>
              <a:t>Otkritiy</a:t>
            </a:r>
            <a:r>
              <a:rPr lang="en-US" sz="1350" b="0" strike="noStrike" spc="-1">
                <a:solidFill>
                  <a:srgbClr val="FFFFFF"/>
                </a:solidFill>
                <a:latin typeface="Century Gothic"/>
              </a:rPr>
              <a:t> </a:t>
            </a:r>
            <a:r>
              <a:rPr lang="en-US" sz="1350" b="0" strike="noStrike" spc="-1" err="1">
                <a:solidFill>
                  <a:srgbClr val="FFFFFF"/>
                </a:solidFill>
                <a:latin typeface="Century Gothic"/>
              </a:rPr>
              <a:t>mezhdisciplbnarniy</a:t>
            </a:r>
            <a:r>
              <a:rPr lang="en-US" sz="1350" b="0" strike="noStrike" spc="-1">
                <a:solidFill>
                  <a:srgbClr val="FFFFFF"/>
                </a:solidFill>
                <a:latin typeface="Century Gothic"/>
              </a:rPr>
              <a:t> seminar </a:t>
            </a:r>
            <a:r>
              <a:rPr lang="en-US" sz="1350" b="0" strike="noStrike" spc="-1" err="1">
                <a:solidFill>
                  <a:srgbClr val="FFFFFF"/>
                </a:solidFill>
                <a:latin typeface="Century Gothic"/>
              </a:rPr>
              <a:t>na</a:t>
            </a:r>
            <a:r>
              <a:rPr lang="en-US" sz="1350" b="0" strike="noStrike" spc="-1">
                <a:solidFill>
                  <a:srgbClr val="FFFFFF"/>
                </a:solidFill>
                <a:latin typeface="Century Gothic"/>
              </a:rPr>
              <a:t> </a:t>
            </a:r>
            <a:r>
              <a:rPr lang="en-US" sz="1350" spc="-1" err="1">
                <a:solidFill>
                  <a:srgbClr val="FFFFFF"/>
                </a:solidFill>
                <a:latin typeface="Century Gothic"/>
              </a:rPr>
              <a:t>biologicheskom</a:t>
            </a:r>
            <a:r>
              <a:rPr lang="en-US" sz="1350" b="0" strike="noStrike" spc="-1">
                <a:solidFill>
                  <a:srgbClr val="FFFFFF"/>
                </a:solidFill>
                <a:latin typeface="Century Gothic"/>
              </a:rPr>
              <a:t> </a:t>
            </a:r>
            <a:r>
              <a:rPr lang="en-US" sz="1350" b="0" strike="noStrike" spc="-1" err="1">
                <a:solidFill>
                  <a:srgbClr val="FFFFFF"/>
                </a:solidFill>
                <a:latin typeface="Century Gothic"/>
              </a:rPr>
              <a:t>fakultete</a:t>
            </a:r>
            <a:r>
              <a:rPr lang="en-US" sz="1350" b="0" strike="noStrike" spc="-1">
                <a:solidFill>
                  <a:srgbClr val="FFFFFF"/>
                </a:solidFill>
                <a:latin typeface="Century Gothic"/>
              </a:rPr>
              <a:t>: Lomonosov Moscow state University.- M.:2020.-S.46-57</a:t>
            </a:r>
            <a:endParaRPr lang="ru-RU" sz="1350" b="0" strike="noStrike" spc="-1">
              <a:latin typeface="Arial"/>
            </a:endParaRPr>
          </a:p>
          <a:p>
            <a:pPr>
              <a:lnSpc>
                <a:spcPct val="100000"/>
              </a:lnSpc>
            </a:pPr>
            <a:r>
              <a:rPr lang="en-US" sz="1350" b="0" strike="noStrike" spc="-1">
                <a:solidFill>
                  <a:srgbClr val="FFFFFF"/>
                </a:solidFill>
                <a:latin typeface="Century Gothic"/>
              </a:rPr>
              <a:t>5. </a:t>
            </a:r>
            <a:r>
              <a:rPr lang="en-US" sz="1350" b="0" strike="noStrike" spc="-1" err="1">
                <a:solidFill>
                  <a:srgbClr val="FFFFFF"/>
                </a:solidFill>
                <a:latin typeface="Century Gothic"/>
              </a:rPr>
              <a:t>Demkina</a:t>
            </a:r>
            <a:r>
              <a:rPr lang="en-US" sz="1350" b="0" strike="noStrike" spc="-1">
                <a:solidFill>
                  <a:srgbClr val="FFFFFF"/>
                </a:solidFill>
                <a:latin typeface="Century Gothic"/>
              </a:rPr>
              <a:t> N.I</a:t>
            </a:r>
            <a:r>
              <a:rPr lang="en-US" sz="1350" spc="-1">
                <a:solidFill>
                  <a:srgbClr val="FFFFFF"/>
                </a:solidFill>
                <a:latin typeface="Century Gothic"/>
              </a:rPr>
              <a:t>.,</a:t>
            </a:r>
            <a:r>
              <a:rPr lang="en-US" sz="1350" b="0" strike="noStrike" spc="-1">
                <a:solidFill>
                  <a:srgbClr val="FFFFFF"/>
                </a:solidFill>
                <a:latin typeface="Century Gothic"/>
              </a:rPr>
              <a:t> </a:t>
            </a:r>
            <a:r>
              <a:rPr lang="en-US" sz="1350" b="0" strike="noStrike" spc="-1" err="1">
                <a:solidFill>
                  <a:srgbClr val="FFFFFF"/>
                </a:solidFill>
                <a:latin typeface="Century Gothic"/>
              </a:rPr>
              <a:t>Bashelhanov</a:t>
            </a:r>
            <a:r>
              <a:rPr lang="en-US" sz="1350" b="0" strike="noStrike" spc="-1">
                <a:solidFill>
                  <a:srgbClr val="FFFFFF"/>
                </a:solidFill>
                <a:latin typeface="Century Gothic"/>
              </a:rPr>
              <a:t> I.V. , </a:t>
            </a:r>
            <a:r>
              <a:rPr lang="en-US" sz="1350" b="0" strike="noStrike" spc="-1" err="1">
                <a:solidFill>
                  <a:srgbClr val="FFFFFF"/>
                </a:solidFill>
                <a:latin typeface="Century Gothic"/>
              </a:rPr>
              <a:t>Oladko</a:t>
            </a:r>
            <a:r>
              <a:rPr lang="en-US" sz="1350" b="0" strike="noStrike" spc="-1">
                <a:solidFill>
                  <a:srgbClr val="FFFFFF"/>
                </a:solidFill>
                <a:latin typeface="Century Gothic"/>
              </a:rPr>
              <a:t> V.S. </a:t>
            </a:r>
            <a:r>
              <a:rPr lang="en-US" sz="1350" spc="-1">
                <a:solidFill>
                  <a:srgbClr val="FFFFFF"/>
                </a:solidFill>
                <a:latin typeface="Century Gothic"/>
              </a:rPr>
              <a:t>Hartley's</a:t>
            </a:r>
            <a:r>
              <a:rPr lang="en-US" sz="1350" b="0" strike="noStrike" spc="-1">
                <a:solidFill>
                  <a:srgbClr val="FFFFFF"/>
                </a:solidFill>
                <a:latin typeface="Century Gothic"/>
              </a:rPr>
              <a:t> measure and LKLB-process measure: use in </a:t>
            </a:r>
            <a:r>
              <a:rPr lang="en-US" sz="1350" spc="-1">
                <a:solidFill>
                  <a:srgbClr val="FFFFFF"/>
                </a:solidFill>
                <a:latin typeface="Century Gothic"/>
              </a:rPr>
              <a:t>psychological</a:t>
            </a:r>
            <a:r>
              <a:rPr lang="en-US" sz="1350" b="0" strike="noStrike" spc="-1">
                <a:solidFill>
                  <a:srgbClr val="FFFFFF"/>
                </a:solidFill>
                <a:latin typeface="Century Gothic"/>
              </a:rPr>
              <a:t> and educational testing// International </a:t>
            </a:r>
            <a:r>
              <a:rPr lang="en-US" sz="1350" spc="-1">
                <a:solidFill>
                  <a:srgbClr val="FFFFFF"/>
                </a:solidFill>
                <a:latin typeface="Century Gothic"/>
              </a:rPr>
              <a:t>scientific</a:t>
            </a:r>
            <a:r>
              <a:rPr lang="en-US" sz="1350" b="0" strike="noStrike" spc="-1">
                <a:solidFill>
                  <a:srgbClr val="FFFFFF"/>
                </a:solidFill>
                <a:latin typeface="Century Gothic"/>
              </a:rPr>
              <a:t> journal «Modern Information Technologies and IT-Education». - 2018.– Volume 14 No. 2 (2018). –S.382-388</a:t>
            </a:r>
            <a:endParaRPr lang="ru-RU" sz="1350" b="0" strike="noStrike" spc="-1">
              <a:latin typeface="Arial"/>
            </a:endParaRPr>
          </a:p>
          <a:p>
            <a:pPr>
              <a:lnSpc>
                <a:spcPct val="100000"/>
              </a:lnSpc>
            </a:pPr>
            <a:r>
              <a:rPr lang="en-US" sz="1350" b="0" strike="noStrike" spc="-1">
                <a:solidFill>
                  <a:srgbClr val="FFFFFF"/>
                </a:solidFill>
                <a:latin typeface="Century Gothic"/>
              </a:rPr>
              <a:t>6. </a:t>
            </a:r>
            <a:r>
              <a:rPr lang="en-US" sz="1350" b="0" strike="noStrike" spc="-1" err="1">
                <a:solidFill>
                  <a:srgbClr val="FFFFFF"/>
                </a:solidFill>
                <a:latin typeface="Century Gothic"/>
              </a:rPr>
              <a:t>Khrennikov</a:t>
            </a:r>
            <a:r>
              <a:rPr lang="en-US" sz="1350" b="0" strike="noStrike" spc="-1">
                <a:solidFill>
                  <a:srgbClr val="FFFFFF"/>
                </a:solidFill>
                <a:latin typeface="Century Gothic"/>
              </a:rPr>
              <a:t> </a:t>
            </a:r>
            <a:r>
              <a:rPr lang="en-US" sz="1350" b="0" strike="noStrike" spc="-1" err="1">
                <a:solidFill>
                  <a:srgbClr val="FFFFFF"/>
                </a:solidFill>
                <a:latin typeface="Century Gothic"/>
              </a:rPr>
              <a:t>A.Yu</a:t>
            </a:r>
            <a:r>
              <a:rPr lang="en-US" sz="1350" b="0" strike="noStrike" spc="-1">
                <a:solidFill>
                  <a:srgbClr val="FFFFFF"/>
                </a:solidFill>
                <a:latin typeface="Century Gothic"/>
              </a:rPr>
              <a:t>. Quantum-like modeling of </a:t>
            </a:r>
            <a:r>
              <a:rPr lang="en-US" sz="1350" spc="-1">
                <a:solidFill>
                  <a:srgbClr val="FFFFFF"/>
                </a:solidFill>
                <a:latin typeface="Century Gothic"/>
              </a:rPr>
              <a:t>decision-making</a:t>
            </a:r>
            <a:r>
              <a:rPr lang="en-US" sz="1350" b="0" strike="noStrike" spc="-1">
                <a:solidFill>
                  <a:srgbClr val="FFFFFF"/>
                </a:solidFill>
                <a:latin typeface="Century Gothic"/>
              </a:rPr>
              <a:t> processes// </a:t>
            </a:r>
            <a:r>
              <a:rPr lang="en-US" sz="1350" b="0" strike="noStrike" spc="-1" err="1">
                <a:solidFill>
                  <a:srgbClr val="FFFFFF"/>
                </a:solidFill>
                <a:latin typeface="Century Gothic"/>
              </a:rPr>
              <a:t>Sociofizika</a:t>
            </a:r>
            <a:r>
              <a:rPr lang="en-US" sz="1350" b="0" strike="noStrike" spc="-1">
                <a:solidFill>
                  <a:srgbClr val="FFFFFF"/>
                </a:solidFill>
                <a:latin typeface="Century Gothic"/>
              </a:rPr>
              <a:t> </a:t>
            </a:r>
            <a:r>
              <a:rPr lang="en-US" sz="1350" b="0" strike="noStrike" spc="-1" err="1">
                <a:solidFill>
                  <a:srgbClr val="FFFFFF"/>
                </a:solidFill>
                <a:latin typeface="Century Gothic"/>
              </a:rPr>
              <a:t>i</a:t>
            </a:r>
            <a:r>
              <a:rPr lang="en-US" sz="1350" b="0" strike="noStrike" spc="-1">
                <a:solidFill>
                  <a:srgbClr val="FFFFFF"/>
                </a:solidFill>
                <a:latin typeface="Century Gothic"/>
              </a:rPr>
              <a:t> </a:t>
            </a:r>
            <a:r>
              <a:rPr lang="en-US" sz="1350" b="0" strike="noStrike" spc="-1" err="1">
                <a:solidFill>
                  <a:srgbClr val="FFFFFF"/>
                </a:solidFill>
                <a:latin typeface="Century Gothic"/>
              </a:rPr>
              <a:t>socioingeneria</a:t>
            </a:r>
            <a:r>
              <a:rPr lang="en-US" sz="1350" b="0" strike="noStrike" spc="-1">
                <a:solidFill>
                  <a:srgbClr val="FFFFFF"/>
                </a:solidFill>
                <a:latin typeface="Century Gothic"/>
              </a:rPr>
              <a:t> `2018: Trudi </a:t>
            </a:r>
            <a:r>
              <a:rPr lang="en-US" sz="1350" b="0" strike="noStrike" spc="-1" err="1">
                <a:solidFill>
                  <a:srgbClr val="FFFFFF"/>
                </a:solidFill>
                <a:latin typeface="Century Gothic"/>
              </a:rPr>
              <a:t>vtoroy</a:t>
            </a:r>
            <a:r>
              <a:rPr lang="en-US" sz="1350" b="0" strike="noStrike" spc="-1">
                <a:solidFill>
                  <a:srgbClr val="FFFFFF"/>
                </a:solidFill>
                <a:latin typeface="Century Gothic"/>
              </a:rPr>
              <a:t> </a:t>
            </a:r>
            <a:r>
              <a:rPr lang="en-US" sz="1350" b="0" strike="noStrike" spc="-1" err="1">
                <a:solidFill>
                  <a:srgbClr val="FFFFFF"/>
                </a:solidFill>
                <a:latin typeface="Century Gothic"/>
              </a:rPr>
              <a:t>vserossiyskoy</a:t>
            </a:r>
            <a:r>
              <a:rPr lang="en-US" sz="1350" b="0" strike="noStrike" spc="-1">
                <a:solidFill>
                  <a:srgbClr val="FFFFFF"/>
                </a:solidFill>
                <a:latin typeface="Century Gothic"/>
              </a:rPr>
              <a:t> </a:t>
            </a:r>
            <a:r>
              <a:rPr lang="en-US" sz="1350" b="0" strike="noStrike" spc="-1" err="1">
                <a:solidFill>
                  <a:srgbClr val="FFFFFF"/>
                </a:solidFill>
                <a:latin typeface="Century Gothic"/>
              </a:rPr>
              <a:t>mezhdisciplinarnoy</a:t>
            </a:r>
            <a:r>
              <a:rPr lang="en-US" sz="1350" b="0" strike="noStrike" spc="-1">
                <a:solidFill>
                  <a:srgbClr val="FFFFFF"/>
                </a:solidFill>
                <a:latin typeface="Century Gothic"/>
              </a:rPr>
              <a:t> </a:t>
            </a:r>
            <a:r>
              <a:rPr lang="en-US" sz="1350" b="0" strike="noStrike" spc="-1" err="1">
                <a:solidFill>
                  <a:srgbClr val="FFFFFF"/>
                </a:solidFill>
                <a:latin typeface="Century Gothic"/>
              </a:rPr>
              <a:t>konferencii</a:t>
            </a:r>
            <a:r>
              <a:rPr lang="en-US" sz="1350" b="0" strike="noStrike" spc="-1">
                <a:solidFill>
                  <a:srgbClr val="FFFFFF"/>
                </a:solidFill>
                <a:latin typeface="Century Gothic"/>
              </a:rPr>
              <a:t>, May 23-25, 2018.- Moscow: Trapeznikov Institute of management problems of the Russian Academy of Sciences, 2018.-S.25-26</a:t>
            </a:r>
            <a:endParaRPr lang="ru-RU" sz="135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204840" y="927360"/>
            <a:ext cx="8300160" cy="523080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350" b="0" strike="noStrike" spc="-1">
                <a:solidFill>
                  <a:srgbClr val="FFFFFF"/>
                </a:solidFill>
                <a:latin typeface="Century Gothic"/>
              </a:rPr>
              <a:t>1. Башелханов И.В., Демкина Н.И. Модель Хартли и квантовоподобный механизм принятия решения// Материалы Первой международной междисциплинарной конференции «Когнитивные технологии и квантовый интеллект» , Санкт-Петербург, Университет ИТМО, 17-19 мая 2018 г. - СПб.-С. 101-106.</a:t>
            </a:r>
            <a:endParaRPr lang="ru-RU" sz="1350" b="0" strike="noStrike" spc="-1">
              <a:latin typeface="Arial"/>
            </a:endParaRPr>
          </a:p>
          <a:p>
            <a:pPr>
              <a:lnSpc>
                <a:spcPct val="100000"/>
              </a:lnSpc>
            </a:pPr>
            <a:r>
              <a:rPr lang="en-US" sz="1350" b="0" strike="noStrike" spc="-1">
                <a:solidFill>
                  <a:srgbClr val="FFFFFF"/>
                </a:solidFill>
                <a:latin typeface="Century Gothic"/>
              </a:rPr>
              <a:t>2. Башелханов И. В. Мера Хартли и аномалии в социофизическом эксперименте // Социофизика и социоинженерия '2018: Труды Второй Всероссийской междисциплинарной конференции, 23-25 мая 2018 г, Москва/под общей</a:t>
            </a:r>
            <a:endParaRPr lang="ru-RU" sz="1350" b="0" strike="noStrike" spc="-1">
              <a:latin typeface="Arial"/>
            </a:endParaRPr>
          </a:p>
          <a:p>
            <a:pPr>
              <a:lnSpc>
                <a:spcPct val="100000"/>
              </a:lnSpc>
            </a:pPr>
            <a:r>
              <a:rPr lang="en-US" sz="1350" b="0" strike="noStrike" spc="-1">
                <a:solidFill>
                  <a:srgbClr val="FFFFFF"/>
                </a:solidFill>
                <a:latin typeface="Century Gothic"/>
              </a:rPr>
              <a:t>редакцией акад. РАН Хохлова А.Р., чл.-корр. РАН Новикова Д.А.; ИПУ им.В.А.Трапезникова; МГУ им. М.В.Ломоносова. - М.: ИПУ РАН, 2018. С.233-234</a:t>
            </a:r>
            <a:endParaRPr lang="ru-RU" sz="1350" b="0" strike="noStrike" spc="-1">
              <a:latin typeface="Arial"/>
            </a:endParaRPr>
          </a:p>
          <a:p>
            <a:pPr>
              <a:lnSpc>
                <a:spcPct val="100000"/>
              </a:lnSpc>
            </a:pPr>
            <a:r>
              <a:rPr lang="en-US" sz="1350" b="0" strike="noStrike" spc="-1">
                <a:solidFill>
                  <a:srgbClr val="FFFFFF"/>
                </a:solidFill>
                <a:latin typeface="Century Gothic"/>
              </a:rPr>
              <a:t>3. Оладько В.С., Демкина Н. И., Башелханов И.В. Конкуренция между рациональным и ир-рациональным механизмами принятия решения//Системный анализ в экономике – 2018: сборник трудов V Международной научно-практической конференции – биеннале (21–23 ноября 2018) / под общ. ред. Г.Б. Клейнера, С.Е. Щепетовой. – М.: Прометей, 2018. – С. 159-160.</a:t>
            </a:r>
            <a:endParaRPr lang="ru-RU" sz="1350" b="0" strike="noStrike" spc="-1">
              <a:latin typeface="Arial"/>
            </a:endParaRPr>
          </a:p>
          <a:p>
            <a:pPr>
              <a:lnSpc>
                <a:spcPct val="100000"/>
              </a:lnSpc>
            </a:pPr>
            <a:r>
              <a:rPr lang="en-US" sz="1350" b="0" strike="noStrike" spc="-1">
                <a:solidFill>
                  <a:srgbClr val="FFFFFF"/>
                </a:solidFill>
                <a:latin typeface="Century Gothic"/>
              </a:rPr>
              <a:t>4. Башелханов И.В., Башелханов С.И. Происхождение цифрового человека, человеческие гиперсети, экоинфономика, принятие решений при голосовании// Олескин А.В. и др. участники семинара «БИОПОЛИТИКА». Биополитика. Открытый междисциплинарный семинар на Биологическом факультете МГУ им. М.В.Ломоносова.- М.:2020.- С.46-57</a:t>
            </a:r>
            <a:endParaRPr lang="ru-RU" sz="1350" b="0" strike="noStrike" spc="-1">
              <a:latin typeface="Arial"/>
            </a:endParaRPr>
          </a:p>
          <a:p>
            <a:pPr>
              <a:lnSpc>
                <a:spcPct val="100000"/>
              </a:lnSpc>
            </a:pPr>
            <a:r>
              <a:rPr lang="en-US" sz="1350" b="0" strike="noStrike" spc="-1">
                <a:solidFill>
                  <a:srgbClr val="FFFFFF"/>
                </a:solidFill>
                <a:latin typeface="Century Gothic"/>
              </a:rPr>
              <a:t>5. Демкина Н.И., Башелханов И.В., Оладько В.С. Меры Хартли и ЛКЛБ-процесса: использова-ние в психологическом и образовательном тестировании// Современные информационные технологии и ИТ-образование. – 2018.– Том 14 № 2 (2018). –С.382-388</a:t>
            </a:r>
            <a:endParaRPr lang="ru-RU" sz="1350" b="0" strike="noStrike" spc="-1">
              <a:latin typeface="Arial"/>
            </a:endParaRPr>
          </a:p>
          <a:p>
            <a:pPr>
              <a:lnSpc>
                <a:spcPct val="100000"/>
              </a:lnSpc>
            </a:pPr>
            <a:r>
              <a:rPr lang="en-US" sz="1350" b="0" strike="noStrike" spc="-1">
                <a:solidFill>
                  <a:srgbClr val="FFFFFF"/>
                </a:solidFill>
                <a:latin typeface="Century Gothic"/>
              </a:rPr>
              <a:t>6. Khrennikov A.Yu. Квантовоподобное моделирование процессов принятия решений // Со-циофизика и социоинженерия '2018/ Труды второй Всероссийской междисциплинарной конференции. ИПУ им. В.А. Трапезникова РАН; МГУ имени М.В. Ломоносова. 2018.-Издательство: ИПУ им. В.А. Трапезникова РАН.-С.25-26</a:t>
            </a:r>
            <a:endParaRPr lang="ru-RU" sz="1350" b="0" strike="noStrike" spc="-1">
              <a:latin typeface="Arial"/>
            </a:endParaRPr>
          </a:p>
        </p:txBody>
      </p:sp>
      <p:sp>
        <p:nvSpPr>
          <p:cNvPr id="197" name="CustomShape 2"/>
          <p:cNvSpPr/>
          <p:nvPr/>
        </p:nvSpPr>
        <p:spPr>
          <a:xfrm>
            <a:off x="2977200" y="323280"/>
            <a:ext cx="2742840" cy="29736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350" b="0" strike="noStrike" spc="-1">
                <a:solidFill>
                  <a:srgbClr val="FFFFFF"/>
                </a:solidFill>
                <a:latin typeface="Calibri"/>
              </a:rPr>
              <a:t>Библиография</a:t>
            </a:r>
            <a:endParaRPr lang="ru-RU" sz="135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1545621-12A4-4B52-A5D5-B973750D3410}"/>
              </a:ext>
            </a:extLst>
          </p:cNvPr>
          <p:cNvSpPr txBox="1"/>
          <p:nvPr/>
        </p:nvSpPr>
        <p:spPr>
          <a:xfrm>
            <a:off x="3213538" y="1321676"/>
            <a:ext cx="57780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err="1">
                <a:solidFill>
                  <a:schemeClr val="bg1"/>
                </a:solidFill>
              </a:rPr>
              <a:t>Спасибо</a:t>
            </a:r>
            <a:r>
              <a:rPr lang="en-US" sz="4000">
                <a:solidFill>
                  <a:schemeClr val="bg1"/>
                </a:solidFill>
              </a:rPr>
              <a:t> </a:t>
            </a:r>
            <a:r>
              <a:rPr lang="en-US" sz="4000" err="1">
                <a:solidFill>
                  <a:schemeClr val="bg1"/>
                </a:solidFill>
              </a:rPr>
              <a:t>за</a:t>
            </a:r>
            <a:r>
              <a:rPr lang="en-US" sz="4000">
                <a:solidFill>
                  <a:schemeClr val="bg1"/>
                </a:solidFill>
              </a:rPr>
              <a:t> </a:t>
            </a:r>
            <a:r>
              <a:rPr lang="en-US" sz="4000" err="1">
                <a:solidFill>
                  <a:schemeClr val="bg1"/>
                </a:solidFill>
              </a:rPr>
              <a:t>внимание</a:t>
            </a:r>
            <a:r>
              <a:rPr lang="en-US" sz="4000">
                <a:solidFill>
                  <a:schemeClr val="bg1"/>
                </a:solidFill>
              </a:rPr>
              <a:t>!</a:t>
            </a:r>
          </a:p>
        </p:txBody>
      </p:sp>
      <p:sp>
        <p:nvSpPr>
          <p:cNvPr id="3" name="TextBox 2">
            <a:extLst>
              <a:ext uri="{FF2B5EF4-FFF2-40B4-BE49-F238E27FC236}">
                <a16:creationId xmlns:a16="http://schemas.microsoft.com/office/drawing/2014/main" xmlns="" id="{B42E93B0-8EBA-4292-8E8A-B5C78238E1D9}"/>
              </a:ext>
            </a:extLst>
          </p:cNvPr>
          <p:cNvSpPr txBox="1"/>
          <p:nvPr/>
        </p:nvSpPr>
        <p:spPr>
          <a:xfrm>
            <a:off x="2635469" y="3016469"/>
            <a:ext cx="6934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rPr>
              <a:t>Thank you for your attention!</a:t>
            </a:r>
          </a:p>
        </p:txBody>
      </p:sp>
      <p:sp>
        <p:nvSpPr>
          <p:cNvPr id="4" name="TextBox 3">
            <a:extLst>
              <a:ext uri="{FF2B5EF4-FFF2-40B4-BE49-F238E27FC236}">
                <a16:creationId xmlns:a16="http://schemas.microsoft.com/office/drawing/2014/main" xmlns="" id="{199D1B78-5790-4666-A9CF-A324CE90C82D}"/>
              </a:ext>
            </a:extLst>
          </p:cNvPr>
          <p:cNvSpPr txBox="1"/>
          <p:nvPr/>
        </p:nvSpPr>
        <p:spPr>
          <a:xfrm>
            <a:off x="4159469" y="477695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        КИПФИН : kip.fa.ru</a:t>
            </a:r>
          </a:p>
          <a:p>
            <a:endParaRPr lang="en-US">
              <a:solidFill>
                <a:schemeClr val="bg1"/>
              </a:solidFill>
            </a:endParaRPr>
          </a:p>
          <a:p>
            <a:r>
              <a:rPr lang="en-US">
                <a:solidFill>
                  <a:schemeClr val="bg1"/>
                </a:solidFill>
              </a:rPr>
              <a:t>           НСО КИПФИН</a:t>
            </a:r>
          </a:p>
        </p:txBody>
      </p:sp>
      <p:sp>
        <p:nvSpPr>
          <p:cNvPr id="5" name="TextBox 4">
            <a:extLst>
              <a:ext uri="{FF2B5EF4-FFF2-40B4-BE49-F238E27FC236}">
                <a16:creationId xmlns:a16="http://schemas.microsoft.com/office/drawing/2014/main" xmlns="" id="{0925E86E-EE88-40C9-AF2A-D13DC1AE961F}"/>
              </a:ext>
            </a:extLst>
          </p:cNvPr>
          <p:cNvSpPr txBox="1"/>
          <p:nvPr/>
        </p:nvSpPr>
        <p:spPr>
          <a:xfrm>
            <a:off x="4041227" y="5985642"/>
            <a:ext cx="37154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http://www.fa.ru/Pages/Home.aspx</a:t>
            </a:r>
            <a:r>
              <a:rPr lang="en-US"/>
              <a:t> </a:t>
            </a:r>
            <a:endParaRPr lang="ru-RU"/>
          </a:p>
        </p:txBody>
      </p:sp>
    </p:spTree>
    <p:extLst>
      <p:ext uri="{BB962C8B-B14F-4D97-AF65-F5344CB8AC3E}">
        <p14:creationId xmlns:p14="http://schemas.microsoft.com/office/powerpoint/2010/main" val="265800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58108" y="4719102"/>
            <a:ext cx="10665720" cy="941645"/>
          </a:xfrm>
          <a:prstGeom prst="rect">
            <a:avLst/>
          </a:prstGeom>
          <a:noFill/>
          <a:ln w="0">
            <a:noFill/>
          </a:ln>
        </p:spPr>
        <p:txBody>
          <a:bodyPr lIns="91440" tIns="45720" rIns="91440" bIns="45720" anchor="ctr">
            <a:noAutofit/>
          </a:bodyPr>
          <a:lstStyle/>
          <a:p>
            <a:r>
              <a:rPr lang="ru-RU" sz="2400" b="0" strike="noStrike" cap="all" spc="-1">
                <a:solidFill>
                  <a:srgbClr val="FFFFFF"/>
                </a:solidFill>
                <a:latin typeface="Century Gothic"/>
              </a:rPr>
              <a:t>Богданов А.А., Ральф Хартли, Клод шеннон, Джордж ципф, Даниэл Канеман,амос тверски,Харкевич а.а</a:t>
            </a:r>
            <a:r>
              <a:rPr lang="ru-RU" sz="2400" cap="all" spc="-1">
                <a:solidFill>
                  <a:srgbClr val="FFFFFF"/>
                </a:solidFill>
                <a:latin typeface="Century Gothic"/>
              </a:rPr>
              <a:t>.,Хренников А.Ю.</a:t>
            </a:r>
            <a:endParaRPr lang="en-US" sz="2400" b="0" strike="noStrike" spc="-1">
              <a:solidFill>
                <a:srgbClr val="FFFFFF"/>
              </a:solidFill>
              <a:latin typeface="Century Gothic"/>
            </a:endParaRPr>
          </a:p>
        </p:txBody>
      </p:sp>
      <p:pic>
        <p:nvPicPr>
          <p:cNvPr id="102" name="Объект 3"/>
          <p:cNvPicPr/>
          <p:nvPr/>
        </p:nvPicPr>
        <p:blipFill>
          <a:blip r:embed="rId2"/>
          <a:stretch/>
        </p:blipFill>
        <p:spPr>
          <a:xfrm>
            <a:off x="763920" y="177663"/>
            <a:ext cx="1548000" cy="2064240"/>
          </a:xfrm>
          <a:prstGeom prst="rect">
            <a:avLst/>
          </a:prstGeom>
          <a:ln w="0">
            <a:noFill/>
          </a:ln>
        </p:spPr>
      </p:pic>
      <p:pic>
        <p:nvPicPr>
          <p:cNvPr id="103" name="Рисунок 4"/>
          <p:cNvPicPr/>
          <p:nvPr/>
        </p:nvPicPr>
        <p:blipFill>
          <a:blip r:embed="rId3"/>
          <a:stretch/>
        </p:blipFill>
        <p:spPr>
          <a:xfrm>
            <a:off x="2390040" y="180177"/>
            <a:ext cx="1361160" cy="2061726"/>
          </a:xfrm>
          <a:prstGeom prst="rect">
            <a:avLst/>
          </a:prstGeom>
          <a:ln w="0">
            <a:noFill/>
          </a:ln>
        </p:spPr>
      </p:pic>
      <p:pic>
        <p:nvPicPr>
          <p:cNvPr id="104" name="Рисунок 5"/>
          <p:cNvPicPr/>
          <p:nvPr/>
        </p:nvPicPr>
        <p:blipFill>
          <a:blip r:embed="rId4"/>
          <a:stretch/>
        </p:blipFill>
        <p:spPr>
          <a:xfrm>
            <a:off x="3829320" y="180178"/>
            <a:ext cx="1509840" cy="2065502"/>
          </a:xfrm>
          <a:prstGeom prst="rect">
            <a:avLst/>
          </a:prstGeom>
          <a:ln w="0">
            <a:noFill/>
          </a:ln>
        </p:spPr>
      </p:pic>
      <p:pic>
        <p:nvPicPr>
          <p:cNvPr id="105" name="Рисунок 6"/>
          <p:cNvPicPr/>
          <p:nvPr/>
        </p:nvPicPr>
        <p:blipFill>
          <a:blip r:embed="rId5"/>
          <a:stretch/>
        </p:blipFill>
        <p:spPr>
          <a:xfrm>
            <a:off x="5377320" y="180177"/>
            <a:ext cx="1470600" cy="2061726"/>
          </a:xfrm>
          <a:prstGeom prst="rect">
            <a:avLst/>
          </a:prstGeom>
          <a:ln w="0">
            <a:noFill/>
          </a:ln>
        </p:spPr>
      </p:pic>
      <p:pic>
        <p:nvPicPr>
          <p:cNvPr id="106" name="Рисунок 7"/>
          <p:cNvPicPr/>
          <p:nvPr/>
        </p:nvPicPr>
        <p:blipFill>
          <a:blip r:embed="rId6"/>
          <a:stretch/>
        </p:blipFill>
        <p:spPr>
          <a:xfrm>
            <a:off x="6941520" y="177480"/>
            <a:ext cx="1586160" cy="2070538"/>
          </a:xfrm>
          <a:prstGeom prst="rect">
            <a:avLst/>
          </a:prstGeom>
          <a:ln w="0">
            <a:noFill/>
          </a:ln>
        </p:spPr>
      </p:pic>
      <p:pic>
        <p:nvPicPr>
          <p:cNvPr id="107" name="Picture 2" descr="Amos Tversky.jpg"/>
          <p:cNvPicPr/>
          <p:nvPr/>
        </p:nvPicPr>
        <p:blipFill>
          <a:blip r:embed="rId7"/>
          <a:stretch/>
        </p:blipFill>
        <p:spPr>
          <a:xfrm>
            <a:off x="8629560" y="180177"/>
            <a:ext cx="1657080" cy="2066755"/>
          </a:xfrm>
          <a:prstGeom prst="rect">
            <a:avLst/>
          </a:prstGeom>
          <a:ln w="0">
            <a:noFill/>
          </a:ln>
        </p:spPr>
      </p:pic>
      <p:pic>
        <p:nvPicPr>
          <p:cNvPr id="108" name="Picture 4" descr="Александр Александрович Харкевич.jpg"/>
          <p:cNvPicPr/>
          <p:nvPr/>
        </p:nvPicPr>
        <p:blipFill>
          <a:blip r:embed="rId8"/>
          <a:stretch/>
        </p:blipFill>
        <p:spPr>
          <a:xfrm>
            <a:off x="10388160" y="179995"/>
            <a:ext cx="1350360" cy="2066937"/>
          </a:xfrm>
          <a:prstGeom prst="rect">
            <a:avLst/>
          </a:prstGeom>
          <a:ln w="0">
            <a:noFill/>
          </a:ln>
        </p:spPr>
      </p:pic>
      <p:pic>
        <p:nvPicPr>
          <p:cNvPr id="2" name="Рисунок 2">
            <a:extLst>
              <a:ext uri="{FF2B5EF4-FFF2-40B4-BE49-F238E27FC236}">
                <a16:creationId xmlns:a16="http://schemas.microsoft.com/office/drawing/2014/main" xmlns="" id="{D7500DA0-227B-402F-87AB-52CCEB17EA93}"/>
              </a:ext>
            </a:extLst>
          </p:cNvPr>
          <p:cNvPicPr>
            <a:picLocks noChangeAspect="1"/>
          </p:cNvPicPr>
          <p:nvPr/>
        </p:nvPicPr>
        <p:blipFill>
          <a:blip r:embed="rId9"/>
          <a:stretch>
            <a:fillRect/>
          </a:stretch>
        </p:blipFill>
        <p:spPr>
          <a:xfrm>
            <a:off x="4842641" y="2307021"/>
            <a:ext cx="2230821" cy="2257097"/>
          </a:xfrm>
          <a:prstGeom prst="rect">
            <a:avLst/>
          </a:prstGeom>
        </p:spPr>
      </p:pic>
      <p:sp>
        <p:nvSpPr>
          <p:cNvPr id="3" name="TextBox 2">
            <a:extLst>
              <a:ext uri="{FF2B5EF4-FFF2-40B4-BE49-F238E27FC236}">
                <a16:creationId xmlns:a16="http://schemas.microsoft.com/office/drawing/2014/main" xmlns="" id="{D39FFFE2-BFA8-4FC6-AA45-E7BEE0BCD182}"/>
              </a:ext>
            </a:extLst>
          </p:cNvPr>
          <p:cNvSpPr txBox="1"/>
          <p:nvPr/>
        </p:nvSpPr>
        <p:spPr>
          <a:xfrm>
            <a:off x="1374228" y="5854262"/>
            <a:ext cx="98376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rPr>
              <a:t>    BOGDANOV A. A., RALPH HARTLEY, CLAUDE SHANNON, GEORGE ZIPF, DANIEL KAHNEMAN, AMOS TVERSKY, HARKEVICH A. A., KHRENNIKOV A.Yu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87080" y="133920"/>
            <a:ext cx="4750200" cy="2576880"/>
          </a:xfrm>
          <a:prstGeom prst="rect">
            <a:avLst/>
          </a:prstGeom>
          <a:noFill/>
          <a:ln w="0">
            <a:noFill/>
          </a:ln>
        </p:spPr>
        <p:txBody>
          <a:bodyPr anchor="ctr">
            <a:noAutofit/>
          </a:bodyPr>
          <a:lstStyle/>
          <a:p>
            <a:pPr marL="285840" indent="-285480">
              <a:lnSpc>
                <a:spcPct val="100000"/>
              </a:lnSpc>
              <a:spcBef>
                <a:spcPts val="400"/>
              </a:spcBef>
              <a:spcAft>
                <a:spcPts val="601"/>
              </a:spcAft>
              <a:tabLst>
                <a:tab pos="0" algn="l"/>
              </a:tabLst>
            </a:pPr>
            <a:endParaRPr lang="en-US" sz="2000" b="0" strike="noStrike" spc="-1">
              <a:solidFill>
                <a:srgbClr val="0F496F"/>
              </a:solidFill>
              <a:latin typeface="Century Gothic"/>
            </a:endParaRPr>
          </a:p>
          <a:p>
            <a:pPr marL="285840" indent="-285480">
              <a:lnSpc>
                <a:spcPct val="100000"/>
              </a:lnSpc>
              <a:spcBef>
                <a:spcPts val="400"/>
              </a:spcBef>
              <a:spcAft>
                <a:spcPts val="601"/>
              </a:spcAft>
              <a:tabLst>
                <a:tab pos="0" algn="l"/>
              </a:tabLst>
            </a:pPr>
            <a:endParaRPr lang="en-US" sz="2000" b="0" strike="noStrike" spc="-1">
              <a:solidFill>
                <a:srgbClr val="0F496F"/>
              </a:solidFill>
              <a:latin typeface="Century Gothic"/>
            </a:endParaRPr>
          </a:p>
          <a:p>
            <a:pPr>
              <a:lnSpc>
                <a:spcPct val="100000"/>
              </a:lnSpc>
              <a:spcBef>
                <a:spcPts val="400"/>
              </a:spcBef>
              <a:spcAft>
                <a:spcPts val="601"/>
              </a:spcAft>
              <a:tabLst>
                <a:tab pos="0" algn="l"/>
              </a:tabLst>
            </a:pPr>
            <a:endParaRPr lang="en-US" sz="2000" b="0" strike="noStrike" spc="-1">
              <a:solidFill>
                <a:srgbClr val="0F496F"/>
              </a:solidFill>
              <a:latin typeface="Century Gothic"/>
            </a:endParaRPr>
          </a:p>
        </p:txBody>
      </p:sp>
      <p:sp>
        <p:nvSpPr>
          <p:cNvPr id="110" name="CustomShape 2"/>
          <p:cNvSpPr/>
          <p:nvPr/>
        </p:nvSpPr>
        <p:spPr>
          <a:xfrm>
            <a:off x="6984000" y="60480"/>
            <a:ext cx="2742840" cy="369000"/>
          </a:xfrm>
          <a:prstGeom prst="rect">
            <a:avLst/>
          </a:prstGeom>
          <a:noFill/>
          <a:ln w="0">
            <a:noFill/>
          </a:ln>
        </p:spPr>
        <p:style>
          <a:lnRef idx="0">
            <a:scrgbClr r="0" g="0" b="0"/>
          </a:lnRef>
          <a:fillRef idx="0">
            <a:scrgbClr r="0" g="0" b="0"/>
          </a:fillRef>
          <a:effectRef idx="0">
            <a:scrgbClr r="0" g="0" b="0"/>
          </a:effectRef>
          <a:fontRef idx="minor"/>
        </p:style>
      </p:sp>
      <p:sp>
        <p:nvSpPr>
          <p:cNvPr id="111" name="CustomShape 3"/>
          <p:cNvSpPr/>
          <p:nvPr/>
        </p:nvSpPr>
        <p:spPr>
          <a:xfrm rot="10800000" flipV="1">
            <a:off x="809640" y="134280"/>
            <a:ext cx="10257840" cy="47552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FFFFFF"/>
                </a:solidFill>
                <a:latin typeface="Century Gothic"/>
                <a:ea typeface="Century Gothic"/>
              </a:rPr>
              <a:t>Well-known works of Ralph Hartley, A. A. Bogdanov, Claude Shannon are of fundamental value for computer science and system analysis. George Zipf is also known. Ideas, approaches of the latter in relation to cities and urban agglomerations of Russia and later Soviet Union are described in detail in article of E. A. Kolomak in 2016. The author has sufficiently demonstrated that the approach based on the empirical law of G. Zipf – as criteria, the standard of socio-economic efficiency of cities, agglomeration is not universal, and moreover, not correct.</a:t>
            </a:r>
            <a:r>
              <a:rPr lang="ru-RU" sz="1800" b="0" strike="noStrike" spc="-1">
                <a:solidFill>
                  <a:srgbClr val="FFFFFF"/>
                </a:solidFill>
                <a:latin typeface="Century Gothic"/>
                <a:ea typeface="Century Gothic"/>
              </a:rPr>
              <a:t> </a:t>
            </a:r>
            <a:endParaRPr lang="ru-RU" sz="1800" b="0" strike="noStrike" spc="-1">
              <a:latin typeface="Arial"/>
            </a:endParaRPr>
          </a:p>
          <a:p>
            <a:pPr algn="ctr">
              <a:lnSpc>
                <a:spcPct val="100000"/>
              </a:lnSpc>
            </a:pPr>
            <a:r>
              <a:rPr lang="ru-RU" sz="1800" b="0" strike="noStrike" spc="-1">
                <a:solidFill>
                  <a:srgbClr val="FFFFFF"/>
                </a:solidFill>
                <a:latin typeface="Century Gothic"/>
                <a:ea typeface="Century Gothic"/>
              </a:rPr>
              <a:t>    </a:t>
            </a:r>
            <a:endParaRPr lang="ru-RU" sz="1800" b="0" strike="noStrike" spc="-1">
              <a:latin typeface="Arial"/>
            </a:endParaRPr>
          </a:p>
          <a:p>
            <a:pPr algn="ctr">
              <a:lnSpc>
                <a:spcPct val="100000"/>
              </a:lnSpc>
            </a:pPr>
            <a:r>
              <a:rPr lang="ru-RU" sz="1800" b="0" strike="noStrike" spc="-1">
                <a:solidFill>
                  <a:srgbClr val="FFFFFF"/>
                </a:solidFill>
                <a:latin typeface="Century Gothic"/>
                <a:ea typeface="Century Gothic"/>
              </a:rPr>
              <a:t>  </a:t>
            </a:r>
            <a:endParaRPr lang="ru-RU" sz="1800" b="0" strike="noStrike" spc="-1">
              <a:latin typeface="Arial"/>
            </a:endParaRPr>
          </a:p>
          <a:p>
            <a:pPr algn="ctr">
              <a:lnSpc>
                <a:spcPct val="100000"/>
              </a:lnSpc>
            </a:pPr>
            <a:r>
              <a:rPr lang="ru-RU" sz="1800" b="0" strike="noStrike" spc="-1">
                <a:solidFill>
                  <a:srgbClr val="FFFFFF"/>
                </a:solidFill>
                <a:latin typeface="Century Gothic"/>
                <a:ea typeface="Century Gothic"/>
              </a:rPr>
              <a:t>Хорошо известны работы Ральфа Хартли, А.А.Богданова, Клода Шеннона имеющие фундаментальную ценность для информатики и системного анализа. Известен и Джордж Ципф. Идеи, подходы последнего применительно к городам и агломерациям РФ и позднего СССР подробно описаны в работе д.э.н. Е.А.Коломака в 2016 г. Данный автор достаточно убедительно показал, что подход, основанный на эмпирическом законе Д. Ципфа – как критерии, стандарте социально-экономической эффективности города, агломерации не универсален, и, более того, не корректен. </a:t>
            </a:r>
            <a:endParaRPr lang="ru-RU" sz="1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sp>
        <p:nvSpPr>
          <p:cNvPr id="112" name="Line 1"/>
          <p:cNvSpPr/>
          <p:nvPr/>
        </p:nvSpPr>
        <p:spPr>
          <a:xfrm flipH="1">
            <a:off x="8227800" y="8280"/>
            <a:ext cx="3809880" cy="3809880"/>
          </a:xfrm>
          <a:prstGeom prst="line">
            <a:avLst/>
          </a:prstGeom>
          <a:ln w="12700" cap="rnd">
            <a:solidFill>
              <a:schemeClr val="tx1"/>
            </a:solidFill>
            <a:round/>
          </a:ln>
        </p:spPr>
        <p:style>
          <a:lnRef idx="2">
            <a:schemeClr val="accent1"/>
          </a:lnRef>
          <a:fillRef idx="0">
            <a:schemeClr val="accent1"/>
          </a:fillRef>
          <a:effectRef idx="1">
            <a:schemeClr val="accent1"/>
          </a:effectRef>
          <a:fontRef idx="minor"/>
        </p:style>
      </p:sp>
      <p:sp>
        <p:nvSpPr>
          <p:cNvPr id="113" name="Line 2"/>
          <p:cNvSpPr/>
          <p:nvPr/>
        </p:nvSpPr>
        <p:spPr>
          <a:xfrm flipH="1">
            <a:off x="6108120" y="91440"/>
            <a:ext cx="6080400" cy="6080760"/>
          </a:xfrm>
          <a:prstGeom prst="line">
            <a:avLst/>
          </a:prstGeom>
          <a:ln w="12700" cap="rnd">
            <a:solidFill>
              <a:schemeClr val="tx1"/>
            </a:solidFill>
            <a:round/>
          </a:ln>
        </p:spPr>
        <p:style>
          <a:lnRef idx="2">
            <a:schemeClr val="accent1"/>
          </a:lnRef>
          <a:fillRef idx="0">
            <a:schemeClr val="accent1"/>
          </a:fillRef>
          <a:effectRef idx="1">
            <a:schemeClr val="accent1"/>
          </a:effectRef>
          <a:fontRef idx="minor"/>
        </p:style>
      </p:sp>
      <p:sp>
        <p:nvSpPr>
          <p:cNvPr id="114" name="Line 3"/>
          <p:cNvSpPr/>
          <p:nvPr/>
        </p:nvSpPr>
        <p:spPr>
          <a:xfrm flipH="1">
            <a:off x="7235640" y="228600"/>
            <a:ext cx="4952880" cy="4952880"/>
          </a:xfrm>
          <a:prstGeom prst="line">
            <a:avLst/>
          </a:prstGeom>
          <a:ln w="12700" cap="rnd">
            <a:solidFill>
              <a:schemeClr val="tx1"/>
            </a:solidFill>
            <a:round/>
          </a:ln>
        </p:spPr>
        <p:style>
          <a:lnRef idx="2">
            <a:schemeClr val="accent1"/>
          </a:lnRef>
          <a:fillRef idx="0">
            <a:schemeClr val="accent1"/>
          </a:fillRef>
          <a:effectRef idx="1">
            <a:schemeClr val="accent1"/>
          </a:effectRef>
          <a:fontRef idx="minor"/>
        </p:style>
      </p:sp>
      <p:sp>
        <p:nvSpPr>
          <p:cNvPr id="115" name="Line 4"/>
          <p:cNvSpPr/>
          <p:nvPr/>
        </p:nvSpPr>
        <p:spPr>
          <a:xfrm flipH="1">
            <a:off x="7335720" y="32040"/>
            <a:ext cx="4852800" cy="4853160"/>
          </a:xfrm>
          <a:prstGeom prst="line">
            <a:avLst/>
          </a:prstGeom>
          <a:ln w="31750" cap="rnd">
            <a:solidFill>
              <a:schemeClr val="tx1"/>
            </a:solidFill>
            <a:round/>
          </a:ln>
        </p:spPr>
        <p:style>
          <a:lnRef idx="2">
            <a:schemeClr val="accent1"/>
          </a:lnRef>
          <a:fillRef idx="0">
            <a:schemeClr val="accent1"/>
          </a:fillRef>
          <a:effectRef idx="1">
            <a:schemeClr val="accent1"/>
          </a:effectRef>
          <a:fontRef idx="minor"/>
        </p:style>
      </p:sp>
      <p:sp>
        <p:nvSpPr>
          <p:cNvPr id="116" name="Line 5"/>
          <p:cNvSpPr/>
          <p:nvPr/>
        </p:nvSpPr>
        <p:spPr>
          <a:xfrm flipH="1">
            <a:off x="7845120" y="609480"/>
            <a:ext cx="4343400" cy="4343400"/>
          </a:xfrm>
          <a:prstGeom prst="line">
            <a:avLst/>
          </a:prstGeom>
          <a:ln w="31750" cap="rnd">
            <a:solidFill>
              <a:schemeClr val="tx1"/>
            </a:solidFill>
            <a:round/>
          </a:ln>
        </p:spPr>
        <p:style>
          <a:lnRef idx="2">
            <a:schemeClr val="accent1"/>
          </a:lnRef>
          <a:fillRef idx="0">
            <a:schemeClr val="accent1"/>
          </a:fillRef>
          <a:effectRef idx="1">
            <a:schemeClr val="accent1"/>
          </a:effectRef>
          <a:fontRef idx="minor"/>
        </p:style>
      </p:sp>
      <p:sp>
        <p:nvSpPr>
          <p:cNvPr id="117" name="CustomShape 6"/>
          <p:cNvSpPr/>
          <p:nvPr/>
        </p:nvSpPr>
        <p:spPr>
          <a:xfrm>
            <a:off x="1080" y="0"/>
            <a:ext cx="12191760" cy="685764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p:style>
      </p:sp>
      <p:sp>
        <p:nvSpPr>
          <p:cNvPr id="118" name="CustomShape 7"/>
          <p:cNvSpPr/>
          <p:nvPr/>
        </p:nvSpPr>
        <p:spPr>
          <a:xfrm flipH="1">
            <a:off x="360" y="0"/>
            <a:ext cx="12190680" cy="6857640"/>
          </a:xfrm>
          <a:prstGeom prst="snip2DiagRect">
            <a:avLst>
              <a:gd name="adj1" fmla="val 0"/>
              <a:gd name="adj2" fmla="val 37605"/>
            </a:avLst>
          </a:prstGeom>
          <a:gradFill rotWithShape="0">
            <a:gsLst>
              <a:gs pos="0">
                <a:srgbClr val="6BD1EC"/>
              </a:gs>
              <a:gs pos="100000">
                <a:srgbClr val="06588E"/>
              </a:gs>
            </a:gsLst>
            <a:path path="circle">
              <a:fillToRect l="50000" r="50000" b="100000"/>
            </a:path>
          </a:gradFill>
          <a:ln>
            <a:noFill/>
          </a:ln>
        </p:spPr>
        <p:style>
          <a:lnRef idx="2">
            <a:schemeClr val="accent1">
              <a:shade val="50000"/>
            </a:schemeClr>
          </a:lnRef>
          <a:fillRef idx="1003">
            <a:schemeClr val="dk2"/>
          </a:fillRef>
          <a:effectRef idx="0">
            <a:schemeClr val="accent1"/>
          </a:effectRef>
          <a:fontRef idx="minor"/>
        </p:style>
      </p:sp>
      <p:pic>
        <p:nvPicPr>
          <p:cNvPr id="119" name="Рисунок 2"/>
          <p:cNvPicPr/>
          <p:nvPr/>
        </p:nvPicPr>
        <p:blipFill>
          <a:blip r:embed="rId2"/>
          <a:stretch/>
        </p:blipFill>
        <p:spPr>
          <a:xfrm>
            <a:off x="726840" y="558360"/>
            <a:ext cx="4641840" cy="3048120"/>
          </a:xfrm>
          <a:prstGeom prst="rect">
            <a:avLst/>
          </a:prstGeom>
          <a:ln w="0">
            <a:noFill/>
          </a:ln>
        </p:spPr>
      </p:pic>
      <p:pic>
        <p:nvPicPr>
          <p:cNvPr id="120" name="Рисунок 5" descr="Изображение выглядит как объект, антенна&#10;&#10;Автоматически созданное описание"/>
          <p:cNvPicPr/>
          <p:nvPr/>
        </p:nvPicPr>
        <p:blipFill>
          <a:blip r:embed="rId3"/>
          <a:stretch/>
        </p:blipFill>
        <p:spPr>
          <a:xfrm>
            <a:off x="6582600" y="539280"/>
            <a:ext cx="4596840" cy="3098880"/>
          </a:xfrm>
          <a:prstGeom prst="rect">
            <a:avLst/>
          </a:prstGeom>
          <a:ln w="0">
            <a:noFill/>
          </a:ln>
        </p:spPr>
      </p:pic>
      <p:sp>
        <p:nvSpPr>
          <p:cNvPr id="121" name="CustomShape 8"/>
          <p:cNvSpPr/>
          <p:nvPr/>
        </p:nvSpPr>
        <p:spPr>
          <a:xfrm>
            <a:off x="875160" y="3712680"/>
            <a:ext cx="2742840" cy="6404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FFFFFF"/>
                </a:solidFill>
                <a:latin typeface="Century Gothic"/>
              </a:rPr>
              <a:t>Логарифмы населения 1991 г.</a:t>
            </a:r>
            <a:endParaRPr lang="ru-RU" sz="1800" b="0" strike="noStrike" spc="-1">
              <a:latin typeface="Arial"/>
            </a:endParaRPr>
          </a:p>
        </p:txBody>
      </p:sp>
      <p:sp>
        <p:nvSpPr>
          <p:cNvPr id="122" name="CustomShape 9"/>
          <p:cNvSpPr/>
          <p:nvPr/>
        </p:nvSpPr>
        <p:spPr>
          <a:xfrm>
            <a:off x="3252960" y="3712680"/>
            <a:ext cx="2742840" cy="6404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FFFFFF"/>
                </a:solidFill>
                <a:latin typeface="Century Gothic"/>
              </a:rPr>
              <a:t>Логарифмы населения 2013 г.</a:t>
            </a:r>
            <a:endParaRPr lang="ru-RU" sz="1800" b="0" strike="noStrike" spc="-1">
              <a:latin typeface="Arial"/>
            </a:endParaRPr>
          </a:p>
        </p:txBody>
      </p:sp>
      <p:sp>
        <p:nvSpPr>
          <p:cNvPr id="123" name="CustomShape 10"/>
          <p:cNvSpPr/>
          <p:nvPr/>
        </p:nvSpPr>
        <p:spPr>
          <a:xfrm>
            <a:off x="9086040" y="3712680"/>
            <a:ext cx="2742840" cy="6404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FFFFFF"/>
                </a:solidFill>
                <a:latin typeface="Century Gothic"/>
              </a:rPr>
              <a:t>Логарифмы населения 2013 г.</a:t>
            </a:r>
            <a:endParaRPr lang="ru-RU" sz="1800" b="0" strike="noStrike" spc="-1">
              <a:latin typeface="Arial"/>
            </a:endParaRPr>
          </a:p>
        </p:txBody>
      </p:sp>
      <p:sp>
        <p:nvSpPr>
          <p:cNvPr id="124" name="CustomShape 11"/>
          <p:cNvSpPr/>
          <p:nvPr/>
        </p:nvSpPr>
        <p:spPr>
          <a:xfrm>
            <a:off x="6576840" y="3712680"/>
            <a:ext cx="2742840" cy="6404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FFFFFF"/>
                </a:solidFill>
                <a:latin typeface="Century Gothic"/>
              </a:rPr>
              <a:t>Логарифмы населения 1991 г.</a:t>
            </a:r>
            <a:endParaRPr lang="ru-RU" sz="1800" b="0" strike="noStrike" spc="-1">
              <a:latin typeface="Arial"/>
            </a:endParaRPr>
          </a:p>
        </p:txBody>
      </p:sp>
      <p:sp>
        <p:nvSpPr>
          <p:cNvPr id="125" name="CustomShape 12"/>
          <p:cNvSpPr/>
          <p:nvPr/>
        </p:nvSpPr>
        <p:spPr>
          <a:xfrm>
            <a:off x="612360" y="5171040"/>
            <a:ext cx="11138040" cy="60948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600" b="1" strike="noStrike" spc="-1">
                <a:solidFill>
                  <a:srgbClr val="FFFFFF"/>
                </a:solidFill>
                <a:latin typeface="Century Gothic"/>
                <a:ea typeface="Century Gothic"/>
              </a:rPr>
              <a:t> КОЛОМАК Е.А. *</a:t>
            </a:r>
            <a:r>
              <a:rPr lang="en-US" sz="1600" b="0" strike="noStrike" spc="-1">
                <a:solidFill>
                  <a:srgbClr val="FFFFFF"/>
                </a:solidFill>
                <a:latin typeface="Century Gothic"/>
                <a:ea typeface="Century Gothic"/>
              </a:rPr>
              <a:t>  О чём говорит отклонение от закона Ципфа?// ЭКО. – 2016. – №11. –  С. 121-128 </a:t>
            </a:r>
            <a:endParaRPr lang="ru-RU" sz="1600" b="0" strike="noStrike" spc="-1">
              <a:latin typeface="Arial"/>
            </a:endParaRPr>
          </a:p>
          <a:p>
            <a:pPr algn="ctr">
              <a:lnSpc>
                <a:spcPct val="100000"/>
              </a:lnSpc>
            </a:pPr>
            <a:endParaRPr lang="ru-RU" sz="1600" b="0" strike="noStrike" spc="-1">
              <a:latin typeface="Arial"/>
            </a:endParaRPr>
          </a:p>
        </p:txBody>
      </p:sp>
      <p:sp>
        <p:nvSpPr>
          <p:cNvPr id="126" name="CustomShape 13"/>
          <p:cNvSpPr/>
          <p:nvPr/>
        </p:nvSpPr>
        <p:spPr>
          <a:xfrm>
            <a:off x="6681960" y="6077520"/>
            <a:ext cx="5514840" cy="5180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400" b="0" strike="noStrike" spc="-1">
                <a:solidFill>
                  <a:srgbClr val="FFFFFF"/>
                </a:solidFill>
                <a:latin typeface="Century Gothic"/>
              </a:rPr>
              <a:t>* Институт экономики организации промышленного производства СО РАН.</a:t>
            </a:r>
            <a:endParaRPr lang="ru-RU" sz="1400" b="0" strike="noStrike" spc="-1">
              <a:latin typeface="Arial"/>
            </a:endParaRPr>
          </a:p>
        </p:txBody>
      </p:sp>
      <p:sp>
        <p:nvSpPr>
          <p:cNvPr id="127" name="CustomShape 14"/>
          <p:cNvSpPr/>
          <p:nvPr/>
        </p:nvSpPr>
        <p:spPr>
          <a:xfrm>
            <a:off x="993240" y="4448520"/>
            <a:ext cx="4358880" cy="57852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ru-RU" sz="1800" b="0" strike="noStrike" spc="-1">
                <a:solidFill>
                  <a:srgbClr val="FFFFFF"/>
                </a:solidFill>
                <a:latin typeface="Century Gothic"/>
              </a:rPr>
              <a:t>Рис. 1 </a:t>
            </a:r>
            <a:r>
              <a:rPr lang="ru-RU" sz="1400" b="0" strike="noStrike" spc="-1">
                <a:solidFill>
                  <a:srgbClr val="FFFFFF"/>
                </a:solidFill>
                <a:latin typeface="Century Gothic"/>
                <a:ea typeface="Century Gothic"/>
              </a:rPr>
              <a:t>Закон Ципфа и определение города </a:t>
            </a:r>
            <a:endParaRPr lang="ru-RU" sz="1400" b="0" strike="noStrike" spc="-1">
              <a:latin typeface="Arial"/>
            </a:endParaRPr>
          </a:p>
        </p:txBody>
      </p:sp>
      <p:sp>
        <p:nvSpPr>
          <p:cNvPr id="128" name="CustomShape 15"/>
          <p:cNvSpPr/>
          <p:nvPr/>
        </p:nvSpPr>
        <p:spPr>
          <a:xfrm>
            <a:off x="6787080" y="4448520"/>
            <a:ext cx="4293000" cy="36612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FFFFFF"/>
                </a:solidFill>
                <a:latin typeface="Century Gothic"/>
              </a:rPr>
              <a:t>Рис. 2 </a:t>
            </a:r>
            <a:r>
              <a:rPr lang="en-US" sz="1400" b="0" strike="noStrike" spc="-1">
                <a:solidFill>
                  <a:srgbClr val="FFFFFF"/>
                </a:solidFill>
                <a:latin typeface="Century Gothic"/>
                <a:ea typeface="Century Gothic"/>
              </a:rPr>
              <a:t>Город или городская агломерация?</a:t>
            </a:r>
            <a:r>
              <a:rPr lang="en-US" sz="1200" b="0" strike="noStrike" spc="-1">
                <a:solidFill>
                  <a:srgbClr val="FFFFFF"/>
                </a:solidFill>
                <a:latin typeface="Century Gothic"/>
                <a:ea typeface="Century Gothic"/>
              </a:rPr>
              <a:t> </a:t>
            </a:r>
            <a:endParaRPr lang="ru-RU" sz="1200" b="0" strike="noStrike" spc="-1">
              <a:latin typeface="Arial"/>
            </a:endParaRPr>
          </a:p>
        </p:txBody>
      </p:sp>
      <p:sp>
        <p:nvSpPr>
          <p:cNvPr id="129" name="CustomShape 16"/>
          <p:cNvSpPr/>
          <p:nvPr/>
        </p:nvSpPr>
        <p:spPr>
          <a:xfrm rot="16200000">
            <a:off x="-899640" y="1953720"/>
            <a:ext cx="2742840" cy="27432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ru-RU" sz="1200" b="0" strike="noStrike" spc="-1">
                <a:solidFill>
                  <a:srgbClr val="FFFFFF"/>
                </a:solidFill>
                <a:latin typeface="Century Gothic"/>
              </a:rPr>
              <a:t>Логарифмы ранга</a:t>
            </a:r>
            <a:endParaRPr lang="ru-RU" sz="1200" b="0" strike="noStrike" spc="-1">
              <a:latin typeface="Arial"/>
            </a:endParaRPr>
          </a:p>
        </p:txBody>
      </p:sp>
      <p:sp>
        <p:nvSpPr>
          <p:cNvPr id="130" name="CustomShape 17"/>
          <p:cNvSpPr/>
          <p:nvPr/>
        </p:nvSpPr>
        <p:spPr>
          <a:xfrm rot="16200000">
            <a:off x="4946400" y="1342800"/>
            <a:ext cx="2742840" cy="27432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ru-RU" sz="1200" b="0" strike="noStrike" spc="-1">
                <a:solidFill>
                  <a:srgbClr val="FFFFFF"/>
                </a:solidFill>
                <a:latin typeface="Century Gothic"/>
              </a:rPr>
              <a:t>Логарифмы ранга​</a:t>
            </a:r>
            <a:endParaRPr lang="ru-RU" sz="12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 name="CustomShape 1"/>
          <p:cNvSpPr/>
          <p:nvPr/>
        </p:nvSpPr>
        <p:spPr>
          <a:xfrm>
            <a:off x="0" y="0"/>
            <a:ext cx="12191760" cy="6857640"/>
          </a:xfrm>
          <a:prstGeom prst="rect">
            <a:avLst/>
          </a:prstGeom>
          <a:gradFill rotWithShape="0">
            <a:gsLst>
              <a:gs pos="10000">
                <a:srgbClr val="6BD1EC"/>
              </a:gs>
              <a:gs pos="100000">
                <a:srgbClr val="06588E"/>
              </a:gs>
            </a:gsLst>
            <a:lin ang="6120000"/>
          </a:gradFill>
          <a:ln>
            <a:noFill/>
          </a:ln>
        </p:spPr>
        <p:style>
          <a:lnRef idx="2">
            <a:schemeClr val="accent1">
              <a:shade val="50000"/>
            </a:schemeClr>
          </a:lnRef>
          <a:fillRef idx="1002">
            <a:schemeClr val="dk2"/>
          </a:fillRef>
          <a:effectRef idx="0">
            <a:schemeClr val="accent1"/>
          </a:effectRef>
          <a:fontRef idx="minor"/>
        </p:style>
      </p:sp>
      <p:sp>
        <p:nvSpPr>
          <p:cNvPr id="132" name="TextShape 2"/>
          <p:cNvSpPr txBox="1"/>
          <p:nvPr/>
        </p:nvSpPr>
        <p:spPr>
          <a:xfrm>
            <a:off x="6901200" y="466373"/>
            <a:ext cx="5068940" cy="5861347"/>
          </a:xfrm>
          <a:prstGeom prst="rect">
            <a:avLst/>
          </a:prstGeom>
          <a:noFill/>
          <a:ln w="0">
            <a:noFill/>
          </a:ln>
        </p:spPr>
        <p:txBody>
          <a:bodyPr lIns="91440" tIns="45720" rIns="91440" bIns="45720" anchor="ctr">
            <a:normAutofit/>
          </a:bodyPr>
          <a:lstStyle/>
          <a:p>
            <a:pPr>
              <a:lnSpc>
                <a:spcPct val="100000"/>
              </a:lnSpc>
              <a:spcBef>
                <a:spcPts val="479"/>
              </a:spcBef>
              <a:spcAft>
                <a:spcPts val="601"/>
              </a:spcAft>
            </a:pPr>
            <a:endParaRPr lang="en-US" sz="2000" b="0" strike="noStrike" spc="-1">
              <a:solidFill>
                <a:srgbClr val="0F496F"/>
              </a:solidFill>
              <a:latin typeface="Century Gothic"/>
            </a:endParaRPr>
          </a:p>
          <a:p>
            <a:pPr marL="285750" indent="-285115">
              <a:lnSpc>
                <a:spcPct val="100000"/>
              </a:lnSpc>
              <a:spcBef>
                <a:spcPts val="479"/>
              </a:spcBef>
              <a:spcAft>
                <a:spcPts val="601"/>
              </a:spcAft>
              <a:buClr>
                <a:srgbClr val="000000"/>
              </a:buClr>
              <a:buSzPct val="80000"/>
              <a:buFont typeface="Wingdings 3" charset="2"/>
              <a:buChar char=""/>
            </a:pPr>
            <a:r>
              <a:rPr lang="en-US" sz="2400" b="0" strike="noStrike" spc="-1">
                <a:solidFill>
                  <a:srgbClr val="000000"/>
                </a:solidFill>
                <a:latin typeface="Century Gothic"/>
              </a:rPr>
              <a:t>Fig. 3. Conditional (not calibrated) amount of information for decision-making </a:t>
            </a:r>
            <a:r>
              <a:rPr lang="en-US" sz="2400" spc="-1">
                <a:solidFill>
                  <a:srgbClr val="000000"/>
                </a:solidFill>
                <a:latin typeface="Century Gothic"/>
              </a:rPr>
              <a:t>(2020)</a:t>
            </a:r>
            <a:endParaRPr lang="en-US" sz="2400" b="0" strike="noStrike" spc="-1">
              <a:solidFill>
                <a:srgbClr val="0F496F"/>
              </a:solidFill>
              <a:latin typeface="Century Gothic"/>
            </a:endParaRPr>
          </a:p>
          <a:p>
            <a:pPr>
              <a:lnSpc>
                <a:spcPct val="100000"/>
              </a:lnSpc>
              <a:spcBef>
                <a:spcPts val="479"/>
              </a:spcBef>
              <a:spcAft>
                <a:spcPts val="601"/>
              </a:spcAft>
            </a:pPr>
            <a:endParaRPr lang="en-US" sz="2400" b="0" strike="noStrike" spc="-1">
              <a:solidFill>
                <a:srgbClr val="0F496F"/>
              </a:solidFill>
              <a:latin typeface="Century Gothic"/>
            </a:endParaRPr>
          </a:p>
          <a:p>
            <a:pPr marL="285750" indent="-285115">
              <a:spcBef>
                <a:spcPts val="479"/>
              </a:spcBef>
              <a:spcAft>
                <a:spcPts val="601"/>
              </a:spcAft>
              <a:buClr>
                <a:srgbClr val="000000"/>
              </a:buClr>
              <a:buSzPct val="80000"/>
              <a:buFont typeface="Wingdings 3" charset="2"/>
              <a:buChar char=""/>
            </a:pPr>
            <a:r>
              <a:rPr lang="en-US" sz="2400" b="0" strike="noStrike" spc="-1">
                <a:solidFill>
                  <a:srgbClr val="000000"/>
                </a:solidFill>
                <a:latin typeface="Century Gothic"/>
                <a:ea typeface="Century Gothic"/>
              </a:rPr>
              <a:t>Рис.3.  </a:t>
            </a:r>
            <a:r>
              <a:rPr lang="en-US" sz="2400" b="0" strike="noStrike" spc="-1" err="1">
                <a:solidFill>
                  <a:srgbClr val="000000"/>
                </a:solidFill>
                <a:latin typeface="Century Gothic"/>
                <a:ea typeface="Century Gothic"/>
              </a:rPr>
              <a:t>Условное</a:t>
            </a:r>
            <a:r>
              <a:rPr lang="en-US" sz="2400" b="0" strike="noStrike" spc="-1">
                <a:solidFill>
                  <a:srgbClr val="000000"/>
                </a:solidFill>
                <a:latin typeface="Century Gothic"/>
                <a:ea typeface="Century Gothic"/>
              </a:rPr>
              <a:t> (</a:t>
            </a:r>
            <a:r>
              <a:rPr lang="en-US" sz="2400" spc="-1" err="1">
                <a:solidFill>
                  <a:srgbClr val="000000"/>
                </a:solidFill>
                <a:latin typeface="Century Gothic"/>
                <a:ea typeface="Century Gothic"/>
              </a:rPr>
              <a:t>некалибро-ванное</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количество</a:t>
            </a:r>
            <a:r>
              <a:rPr lang="en-US" sz="2400" b="0" strike="noStrike" spc="-1">
                <a:solidFill>
                  <a:srgbClr val="000000"/>
                </a:solidFill>
                <a:latin typeface="Century Gothic"/>
                <a:ea typeface="Century Gothic"/>
              </a:rPr>
              <a:t> </a:t>
            </a:r>
            <a:r>
              <a:rPr lang="en-US" sz="2400" spc="-1" err="1">
                <a:solidFill>
                  <a:srgbClr val="000000"/>
                </a:solidFill>
                <a:latin typeface="Century Gothic"/>
                <a:ea typeface="Century Gothic"/>
              </a:rPr>
              <a:t>инфор-мации</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для</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принятия</a:t>
            </a:r>
            <a:r>
              <a:rPr lang="en-US" sz="2400" b="0" strike="noStrike" spc="-1">
                <a:solidFill>
                  <a:srgbClr val="000000"/>
                </a:solidFill>
                <a:latin typeface="Century Gothic"/>
                <a:ea typeface="Century Gothic"/>
              </a:rPr>
              <a:t> </a:t>
            </a:r>
            <a:r>
              <a:rPr lang="en-US" sz="2400" spc="-1" err="1">
                <a:solidFill>
                  <a:srgbClr val="000000"/>
                </a:solidFill>
                <a:latin typeface="Century Gothic"/>
                <a:ea typeface="Century Gothic"/>
              </a:rPr>
              <a:t>реше-ния</a:t>
            </a:r>
            <a:r>
              <a:rPr lang="en-US" sz="2400" spc="-1">
                <a:solidFill>
                  <a:srgbClr val="000000"/>
                </a:solidFill>
                <a:latin typeface="Century Gothic"/>
                <a:ea typeface="Century Gothic"/>
              </a:rPr>
              <a:t> </a:t>
            </a:r>
            <a:r>
              <a:rPr lang="en-US" sz="2400" spc="-1" err="1">
                <a:solidFill>
                  <a:srgbClr val="000000"/>
                </a:solidFill>
                <a:latin typeface="Century Gothic"/>
                <a:ea typeface="Century Gothic"/>
              </a:rPr>
              <a:t>регионом</a:t>
            </a:r>
            <a:r>
              <a:rPr lang="en-US" sz="2400" spc="-1">
                <a:solidFill>
                  <a:srgbClr val="000000"/>
                </a:solidFill>
                <a:latin typeface="Century Gothic"/>
                <a:ea typeface="Century Gothic"/>
              </a:rPr>
              <a:t> (2020 г.)</a:t>
            </a:r>
            <a:endParaRPr lang="en-US" sz="2400" b="0" strike="noStrike" spc="-1">
              <a:solidFill>
                <a:srgbClr val="000000"/>
              </a:solidFill>
              <a:latin typeface="Century Gothic"/>
            </a:endParaRPr>
          </a:p>
          <a:p>
            <a:pPr>
              <a:lnSpc>
                <a:spcPct val="100000"/>
              </a:lnSpc>
              <a:spcBef>
                <a:spcPts val="360"/>
              </a:spcBef>
              <a:spcAft>
                <a:spcPts val="601"/>
              </a:spcAft>
            </a:pPr>
            <a:endParaRPr lang="en-US" sz="2400" b="0" strike="noStrike" spc="-1">
              <a:solidFill>
                <a:srgbClr val="0F496F"/>
              </a:solidFill>
              <a:latin typeface="Century Gothic"/>
            </a:endParaRPr>
          </a:p>
        </p:txBody>
      </p:sp>
      <p:grpSp>
        <p:nvGrpSpPr>
          <p:cNvPr id="133" name="Group 3"/>
          <p:cNvGrpSpPr/>
          <p:nvPr/>
        </p:nvGrpSpPr>
        <p:grpSpPr>
          <a:xfrm>
            <a:off x="10257674" y="4329505"/>
            <a:ext cx="1891432" cy="2013489"/>
            <a:chOff x="9206640" y="2963160"/>
            <a:chExt cx="2981880" cy="3209040"/>
          </a:xfrm>
        </p:grpSpPr>
        <p:sp>
          <p:nvSpPr>
            <p:cNvPr id="134" name="Line 4"/>
            <p:cNvSpPr/>
            <p:nvPr/>
          </p:nvSpPr>
          <p:spPr>
            <a:xfrm flipH="1">
              <a:off x="11275920" y="2963160"/>
              <a:ext cx="912600" cy="912960"/>
            </a:xfrm>
            <a:prstGeom prst="line">
              <a:avLst/>
            </a:prstGeom>
            <a:ln w="9525" cap="rnd">
              <a:solidFill>
                <a:srgbClr val="FFFFFF"/>
              </a:solidFill>
              <a:round/>
            </a:ln>
          </p:spPr>
          <p:style>
            <a:lnRef idx="2">
              <a:schemeClr val="accent1"/>
            </a:lnRef>
            <a:fillRef idx="0">
              <a:schemeClr val="accent1"/>
            </a:fillRef>
            <a:effectRef idx="1">
              <a:schemeClr val="accent1"/>
            </a:effectRef>
            <a:fontRef idx="minor"/>
          </p:style>
        </p:sp>
        <p:sp>
          <p:nvSpPr>
            <p:cNvPr id="135" name="Line 5"/>
            <p:cNvSpPr/>
            <p:nvPr/>
          </p:nvSpPr>
          <p:spPr>
            <a:xfrm flipH="1">
              <a:off x="9206640" y="3190320"/>
              <a:ext cx="2981880" cy="2981880"/>
            </a:xfrm>
            <a:prstGeom prst="line">
              <a:avLst/>
            </a:prstGeom>
            <a:ln w="9525" cap="rnd">
              <a:solidFill>
                <a:srgbClr val="FFFFFF"/>
              </a:solidFill>
              <a:round/>
            </a:ln>
          </p:spPr>
          <p:style>
            <a:lnRef idx="2">
              <a:schemeClr val="accent1"/>
            </a:lnRef>
            <a:fillRef idx="0">
              <a:schemeClr val="accent1"/>
            </a:fillRef>
            <a:effectRef idx="1">
              <a:schemeClr val="accent1"/>
            </a:effectRef>
            <a:fontRef idx="minor"/>
          </p:style>
        </p:sp>
        <p:sp>
          <p:nvSpPr>
            <p:cNvPr id="136" name="Line 6"/>
            <p:cNvSpPr/>
            <p:nvPr/>
          </p:nvSpPr>
          <p:spPr>
            <a:xfrm flipH="1">
              <a:off x="10292040" y="3285000"/>
              <a:ext cx="1896480" cy="1896480"/>
            </a:xfrm>
            <a:prstGeom prst="line">
              <a:avLst/>
            </a:prstGeom>
            <a:ln w="9525" cap="rnd">
              <a:solidFill>
                <a:srgbClr val="FFFFFF"/>
              </a:solidFill>
              <a:round/>
            </a:ln>
          </p:spPr>
          <p:style>
            <a:lnRef idx="2">
              <a:schemeClr val="accent1"/>
            </a:lnRef>
            <a:fillRef idx="0">
              <a:schemeClr val="accent1"/>
            </a:fillRef>
            <a:effectRef idx="1">
              <a:schemeClr val="accent1"/>
            </a:effectRef>
            <a:fontRef idx="minor"/>
          </p:style>
        </p:sp>
        <p:sp>
          <p:nvSpPr>
            <p:cNvPr id="137" name="Line 7"/>
            <p:cNvSpPr/>
            <p:nvPr/>
          </p:nvSpPr>
          <p:spPr>
            <a:xfrm flipH="1">
              <a:off x="10442880" y="3130920"/>
              <a:ext cx="1745640" cy="1745640"/>
            </a:xfrm>
            <a:prstGeom prst="line">
              <a:avLst/>
            </a:prstGeom>
            <a:ln w="28575" cap="rnd">
              <a:solidFill>
                <a:srgbClr val="FFFFFF"/>
              </a:solidFill>
              <a:round/>
            </a:ln>
          </p:spPr>
          <p:style>
            <a:lnRef idx="2">
              <a:schemeClr val="accent1"/>
            </a:lnRef>
            <a:fillRef idx="0">
              <a:schemeClr val="accent1"/>
            </a:fillRef>
            <a:effectRef idx="1">
              <a:schemeClr val="accent1"/>
            </a:effectRef>
            <a:fontRef idx="minor"/>
          </p:style>
        </p:sp>
        <p:sp>
          <p:nvSpPr>
            <p:cNvPr id="138" name="Line 8"/>
            <p:cNvSpPr/>
            <p:nvPr/>
          </p:nvSpPr>
          <p:spPr>
            <a:xfrm flipH="1">
              <a:off x="10918800" y="3682800"/>
              <a:ext cx="1269720" cy="1270080"/>
            </a:xfrm>
            <a:prstGeom prst="line">
              <a:avLst/>
            </a:prstGeom>
            <a:ln w="28575" cap="rnd">
              <a:solidFill>
                <a:srgbClr val="FFFFFF"/>
              </a:solidFill>
              <a:round/>
            </a:ln>
          </p:spPr>
          <p:style>
            <a:lnRef idx="2">
              <a:schemeClr val="accent1"/>
            </a:lnRef>
            <a:fillRef idx="0">
              <a:schemeClr val="accent1"/>
            </a:fillRef>
            <a:effectRef idx="1">
              <a:schemeClr val="accent1"/>
            </a:effectRef>
            <a:fontRef idx="minor"/>
          </p:style>
        </p:sp>
      </p:grpSp>
      <p:pic>
        <p:nvPicPr>
          <p:cNvPr id="139" name="Рисунок 5"/>
          <p:cNvPicPr/>
          <p:nvPr/>
        </p:nvPicPr>
        <p:blipFill>
          <a:blip r:embed="rId2"/>
          <a:srcRect l="121" r="2086" b="4980"/>
          <a:stretch/>
        </p:blipFill>
        <p:spPr>
          <a:xfrm>
            <a:off x="-51908" y="-6625"/>
            <a:ext cx="6760080" cy="6594120"/>
          </a:xfrm>
          <a:prstGeom prst="rect">
            <a:avLst/>
          </a:prstGeom>
          <a:ln w="0">
            <a:noFill/>
          </a:ln>
        </p:spPr>
      </p:pic>
      <p:sp>
        <p:nvSpPr>
          <p:cNvPr id="2" name="TextBox 1">
            <a:extLst>
              <a:ext uri="{FF2B5EF4-FFF2-40B4-BE49-F238E27FC236}">
                <a16:creationId xmlns:a16="http://schemas.microsoft.com/office/drawing/2014/main" xmlns="" id="{27356473-3529-4E8A-9CEF-666D0F0C2CBB}"/>
              </a:ext>
            </a:extLst>
          </p:cNvPr>
          <p:cNvSpPr txBox="1"/>
          <p:nvPr/>
        </p:nvSpPr>
        <p:spPr>
          <a:xfrm>
            <a:off x="7377794" y="138792"/>
            <a:ext cx="39678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3600"/>
              <a:t>Кластеризация</a:t>
            </a:r>
          </a:p>
        </p:txBody>
      </p:sp>
      <p:sp>
        <p:nvSpPr>
          <p:cNvPr id="3" name="TextBox 2">
            <a:extLst>
              <a:ext uri="{FF2B5EF4-FFF2-40B4-BE49-F238E27FC236}">
                <a16:creationId xmlns:a16="http://schemas.microsoft.com/office/drawing/2014/main" xmlns="" id="{B2C1E257-45B2-4F0C-ACB3-08DF0D3E9966}"/>
              </a:ext>
            </a:extLst>
          </p:cNvPr>
          <p:cNvSpPr txBox="1"/>
          <p:nvPr/>
        </p:nvSpPr>
        <p:spPr>
          <a:xfrm>
            <a:off x="7738382" y="88038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err="1">
                <a:ea typeface="+mn-lt"/>
                <a:cs typeface="+mn-lt"/>
              </a:rPr>
              <a:t>Сlusterization</a:t>
            </a:r>
            <a:endParaRPr lang="ru-RU" err="1"/>
          </a:p>
        </p:txBody>
      </p:sp>
      <p:sp>
        <p:nvSpPr>
          <p:cNvPr id="4" name="TextBox 3">
            <a:extLst>
              <a:ext uri="{FF2B5EF4-FFF2-40B4-BE49-F238E27FC236}">
                <a16:creationId xmlns:a16="http://schemas.microsoft.com/office/drawing/2014/main" xmlns="" id="{8D4A28BE-56F2-4009-8B2A-C32E7F302E1C}"/>
              </a:ext>
            </a:extLst>
          </p:cNvPr>
          <p:cNvSpPr txBox="1"/>
          <p:nvPr/>
        </p:nvSpPr>
        <p:spPr>
          <a:xfrm>
            <a:off x="4527331" y="4409088"/>
            <a:ext cx="25592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Логарифм</a:t>
            </a:r>
            <a:r>
              <a:rPr lang="en-US" sz="1200"/>
              <a:t> </a:t>
            </a:r>
            <a:r>
              <a:rPr lang="ru-RU" sz="1200"/>
              <a:t>ранга региона </a:t>
            </a:r>
          </a:p>
        </p:txBody>
      </p:sp>
      <p:sp>
        <p:nvSpPr>
          <p:cNvPr id="5" name="TextBox 4">
            <a:extLst>
              <a:ext uri="{FF2B5EF4-FFF2-40B4-BE49-F238E27FC236}">
                <a16:creationId xmlns:a16="http://schemas.microsoft.com/office/drawing/2014/main" xmlns="" id="{71923385-7912-48BA-9692-ADB5B44C88EB}"/>
              </a:ext>
            </a:extLst>
          </p:cNvPr>
          <p:cNvSpPr txBox="1"/>
          <p:nvPr/>
        </p:nvSpPr>
        <p:spPr>
          <a:xfrm rot="-5400000">
            <a:off x="-1227083" y="888124"/>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Усл</a:t>
            </a:r>
            <a:r>
              <a:rPr lang="en-US" sz="1200"/>
              <a:t>. </a:t>
            </a:r>
            <a:r>
              <a:rPr lang="en-US" sz="1200" err="1"/>
              <a:t>количество</a:t>
            </a:r>
            <a:r>
              <a:rPr lang="en-US" sz="1200"/>
              <a:t> </a:t>
            </a:r>
            <a:r>
              <a:rPr lang="en-US" sz="1200" err="1"/>
              <a:t>информации</a:t>
            </a:r>
            <a:endParaRPr 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 name="CustomShape 1"/>
          <p:cNvSpPr/>
          <p:nvPr/>
        </p:nvSpPr>
        <p:spPr>
          <a:xfrm>
            <a:off x="0" y="0"/>
            <a:ext cx="12191760" cy="6857640"/>
          </a:xfrm>
          <a:prstGeom prst="rect">
            <a:avLst/>
          </a:prstGeom>
          <a:gradFill rotWithShape="0">
            <a:gsLst>
              <a:gs pos="10000">
                <a:srgbClr val="6BD1EC"/>
              </a:gs>
              <a:gs pos="100000">
                <a:srgbClr val="06588E"/>
              </a:gs>
            </a:gsLst>
            <a:lin ang="6120000"/>
          </a:gradFill>
          <a:ln>
            <a:noFill/>
          </a:ln>
        </p:spPr>
        <p:style>
          <a:lnRef idx="2">
            <a:schemeClr val="accent1">
              <a:shade val="50000"/>
            </a:schemeClr>
          </a:lnRef>
          <a:fillRef idx="1002">
            <a:schemeClr val="dk2"/>
          </a:fillRef>
          <a:effectRef idx="0">
            <a:schemeClr val="accent1"/>
          </a:effectRef>
          <a:fontRef idx="minor"/>
        </p:style>
      </p:sp>
      <p:pic>
        <p:nvPicPr>
          <p:cNvPr id="141" name="Рисунок 30"/>
          <p:cNvPicPr/>
          <p:nvPr/>
        </p:nvPicPr>
        <p:blipFill>
          <a:blip r:embed="rId2"/>
          <a:srcRect l="295" t="-588" r="880" b="5574"/>
          <a:stretch/>
        </p:blipFill>
        <p:spPr>
          <a:xfrm>
            <a:off x="27360" y="37440"/>
            <a:ext cx="6899760" cy="6648840"/>
          </a:xfrm>
          <a:prstGeom prst="rect">
            <a:avLst/>
          </a:prstGeom>
          <a:ln w="0">
            <a:noFill/>
          </a:ln>
          <a:effectLst>
            <a:innerShdw blurRad="57150" dist="38100" dir="14460000">
              <a:srgbClr val="000000">
                <a:alpha val="70000"/>
              </a:srgbClr>
            </a:innerShdw>
          </a:effectLst>
        </p:spPr>
      </p:pic>
      <p:sp>
        <p:nvSpPr>
          <p:cNvPr id="142" name="TextShape 2"/>
          <p:cNvSpPr txBox="1"/>
          <p:nvPr/>
        </p:nvSpPr>
        <p:spPr>
          <a:xfrm>
            <a:off x="7174440" y="786600"/>
            <a:ext cx="5121491" cy="5153400"/>
          </a:xfrm>
          <a:prstGeom prst="rect">
            <a:avLst/>
          </a:prstGeom>
          <a:noFill/>
          <a:ln w="0">
            <a:noFill/>
          </a:ln>
        </p:spPr>
        <p:txBody>
          <a:bodyPr lIns="91440" tIns="45720" rIns="91440" bIns="45720" anchor="ctr">
            <a:normAutofit/>
          </a:bodyPr>
          <a:lstStyle/>
          <a:p>
            <a:pPr>
              <a:lnSpc>
                <a:spcPct val="100000"/>
              </a:lnSpc>
              <a:spcBef>
                <a:spcPts val="479"/>
              </a:spcBef>
              <a:spcAft>
                <a:spcPts val="601"/>
              </a:spcAft>
              <a:tabLst>
                <a:tab pos="0" algn="l"/>
              </a:tabLst>
            </a:pPr>
            <a:r>
              <a:rPr lang="en-US" sz="2800" b="1" spc="-1" err="1">
                <a:solidFill>
                  <a:srgbClr val="0F496F"/>
                </a:solidFill>
                <a:latin typeface="Century Gothic"/>
              </a:rPr>
              <a:t>Результаты</a:t>
            </a:r>
            <a:endParaRPr lang="en-US" sz="2800" b="1" strike="noStrike" spc="-1">
              <a:solidFill>
                <a:srgbClr val="0F496F"/>
              </a:solidFill>
              <a:latin typeface="Century Gothic"/>
            </a:endParaRPr>
          </a:p>
          <a:p>
            <a:pPr>
              <a:lnSpc>
                <a:spcPct val="100000"/>
              </a:lnSpc>
              <a:spcBef>
                <a:spcPts val="479"/>
              </a:spcBef>
              <a:spcAft>
                <a:spcPts val="601"/>
              </a:spcAft>
              <a:tabLst>
                <a:tab pos="0" algn="l"/>
              </a:tabLst>
            </a:pPr>
            <a:r>
              <a:rPr lang="en-US" sz="2800" b="1" spc="-1">
                <a:solidFill>
                  <a:srgbClr val="0F496F"/>
                </a:solidFill>
                <a:latin typeface="Century Gothic"/>
              </a:rPr>
              <a:t>Results</a:t>
            </a:r>
            <a:endParaRPr lang="en-US" sz="2800" b="1" strike="noStrike" spc="-1">
              <a:solidFill>
                <a:srgbClr val="0F496F"/>
              </a:solidFill>
              <a:latin typeface="Century Gothic"/>
            </a:endParaRPr>
          </a:p>
          <a:p>
            <a:pPr>
              <a:spcBef>
                <a:spcPts val="479"/>
              </a:spcBef>
              <a:spcAft>
                <a:spcPts val="601"/>
              </a:spcAft>
              <a:tabLst>
                <a:tab pos="0" algn="l"/>
              </a:tabLst>
            </a:pPr>
            <a:endParaRPr lang="en-US" sz="2000" spc="-1">
              <a:solidFill>
                <a:srgbClr val="0F496F"/>
              </a:solidFill>
              <a:latin typeface="DejaVu Sans"/>
              <a:ea typeface="Century Gothic"/>
            </a:endParaRPr>
          </a:p>
          <a:p>
            <a:pPr>
              <a:lnSpc>
                <a:spcPct val="100000"/>
              </a:lnSpc>
              <a:spcBef>
                <a:spcPts val="479"/>
              </a:spcBef>
              <a:spcAft>
                <a:spcPts val="601"/>
              </a:spcAft>
              <a:tabLst>
                <a:tab pos="0" algn="l"/>
              </a:tabLst>
            </a:pPr>
            <a:r>
              <a:rPr lang="en-US" sz="2400" b="0" strike="noStrike" spc="-1">
                <a:solidFill>
                  <a:srgbClr val="000000"/>
                </a:solidFill>
                <a:latin typeface="Century Gothic"/>
                <a:ea typeface="Century Gothic"/>
              </a:rPr>
              <a:t>Fig. 4. Conditional (not calibrated) amount of information for decision-making</a:t>
            </a:r>
            <a:endParaRPr lang="en-US" sz="2400" b="0" strike="noStrike" spc="-1">
              <a:solidFill>
                <a:srgbClr val="0F496F"/>
              </a:solidFill>
              <a:latin typeface="Century Gothic"/>
            </a:endParaRPr>
          </a:p>
          <a:p>
            <a:pPr>
              <a:lnSpc>
                <a:spcPct val="100000"/>
              </a:lnSpc>
              <a:spcBef>
                <a:spcPts val="479"/>
              </a:spcBef>
              <a:spcAft>
                <a:spcPts val="601"/>
              </a:spcAft>
              <a:tabLst>
                <a:tab pos="0" algn="l"/>
              </a:tabLst>
            </a:pPr>
            <a:endParaRPr lang="en-US" sz="2400" b="0" strike="noStrike" spc="-1">
              <a:solidFill>
                <a:srgbClr val="0F496F"/>
              </a:solidFill>
              <a:latin typeface="Century Gothic"/>
            </a:endParaRPr>
          </a:p>
          <a:p>
            <a:pPr>
              <a:lnSpc>
                <a:spcPct val="100000"/>
              </a:lnSpc>
              <a:spcBef>
                <a:spcPts val="479"/>
              </a:spcBef>
              <a:spcAft>
                <a:spcPts val="601"/>
              </a:spcAft>
              <a:tabLst>
                <a:tab pos="0" algn="l"/>
              </a:tabLst>
            </a:pPr>
            <a:r>
              <a:rPr lang="en-US" sz="2400" b="0" strike="noStrike" spc="-1" err="1">
                <a:solidFill>
                  <a:srgbClr val="000000"/>
                </a:solidFill>
                <a:latin typeface="Century Gothic"/>
                <a:ea typeface="Century Gothic"/>
              </a:rPr>
              <a:t>Рис</a:t>
            </a:r>
            <a:r>
              <a:rPr lang="en-US" sz="2400" b="0" strike="noStrike" spc="-1">
                <a:solidFill>
                  <a:srgbClr val="000000"/>
                </a:solidFill>
                <a:latin typeface="Century Gothic"/>
                <a:ea typeface="Century Gothic"/>
              </a:rPr>
              <a:t>. 4</a:t>
            </a:r>
            <a:r>
              <a:rPr lang="en-US" sz="2400" spc="-1">
                <a:solidFill>
                  <a:srgbClr val="000000"/>
                </a:solidFill>
                <a:latin typeface="Century Gothic"/>
                <a:ea typeface="Century Gothic"/>
              </a:rPr>
              <a:t>.</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Условное</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не</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калиброванное</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количество</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информации</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для</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принятия</a:t>
            </a:r>
            <a:r>
              <a:rPr lang="en-US" sz="2400" b="0" strike="noStrike" spc="-1">
                <a:solidFill>
                  <a:srgbClr val="000000"/>
                </a:solidFill>
                <a:latin typeface="Century Gothic"/>
                <a:ea typeface="Century Gothic"/>
              </a:rPr>
              <a:t> </a:t>
            </a:r>
            <a:r>
              <a:rPr lang="en-US" sz="2400" b="0" strike="noStrike" spc="-1" err="1">
                <a:solidFill>
                  <a:srgbClr val="000000"/>
                </a:solidFill>
                <a:latin typeface="Century Gothic"/>
                <a:ea typeface="Century Gothic"/>
              </a:rPr>
              <a:t>решения</a:t>
            </a:r>
            <a:r>
              <a:rPr lang="en-US" sz="2400" b="0" strike="noStrike" spc="-1">
                <a:solidFill>
                  <a:srgbClr val="000000"/>
                </a:solidFill>
                <a:latin typeface="Century Gothic"/>
                <a:ea typeface="Century Gothic"/>
              </a:rPr>
              <a:t> </a:t>
            </a:r>
            <a:r>
              <a:rPr lang="en-US" sz="2400" spc="-1" err="1">
                <a:solidFill>
                  <a:srgbClr val="000000"/>
                </a:solidFill>
                <a:latin typeface="Century Gothic"/>
                <a:ea typeface="Century Gothic"/>
              </a:rPr>
              <a:t>регионом</a:t>
            </a:r>
            <a:r>
              <a:rPr lang="en-US" sz="2400" spc="-1">
                <a:solidFill>
                  <a:srgbClr val="000000"/>
                </a:solidFill>
                <a:latin typeface="Century Gothic"/>
                <a:ea typeface="Century Gothic"/>
              </a:rPr>
              <a:t>/</a:t>
            </a:r>
            <a:r>
              <a:rPr lang="en-US" sz="2400" spc="-1" err="1">
                <a:solidFill>
                  <a:srgbClr val="000000"/>
                </a:solidFill>
                <a:latin typeface="Century Gothic"/>
                <a:ea typeface="Century Gothic"/>
              </a:rPr>
              <a:t>субъектом</a:t>
            </a:r>
            <a:endParaRPr lang="en-US" sz="2400" b="0" strike="noStrike" spc="-1" err="1">
              <a:solidFill>
                <a:srgbClr val="0F496F"/>
              </a:solidFill>
              <a:latin typeface="Century Gothic"/>
            </a:endParaRPr>
          </a:p>
        </p:txBody>
      </p:sp>
      <p:sp>
        <p:nvSpPr>
          <p:cNvPr id="149" name="CustomShape 9"/>
          <p:cNvSpPr/>
          <p:nvPr/>
        </p:nvSpPr>
        <p:spPr>
          <a:xfrm>
            <a:off x="555120" y="5802840"/>
            <a:ext cx="988920" cy="27432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spAutoFit/>
          </a:bodyPr>
          <a:lstStyle/>
          <a:p>
            <a:r>
              <a:rPr lang="ru-RU" sz="1200" spc="-1">
                <a:solidFill>
                  <a:srgbClr val="000000"/>
                </a:solidFill>
                <a:latin typeface="Century Gothic"/>
              </a:rPr>
              <a:t>1991 г</a:t>
            </a:r>
            <a:r>
              <a:rPr lang="ru-RU" sz="1200" b="0" strike="noStrike" spc="-1">
                <a:solidFill>
                  <a:srgbClr val="000000"/>
                </a:solidFill>
                <a:latin typeface="Century Gothic"/>
              </a:rPr>
              <a:t>.</a:t>
            </a:r>
            <a:endParaRPr lang="ru-RU" sz="1200" b="0" strike="noStrike" spc="-1">
              <a:latin typeface="Arial"/>
            </a:endParaRPr>
          </a:p>
        </p:txBody>
      </p:sp>
      <p:sp>
        <p:nvSpPr>
          <p:cNvPr id="150" name="CustomShape 10"/>
          <p:cNvSpPr/>
          <p:nvPr/>
        </p:nvSpPr>
        <p:spPr>
          <a:xfrm>
            <a:off x="626040" y="3760200"/>
            <a:ext cx="2742840" cy="27432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spAutoFit/>
          </a:bodyPr>
          <a:lstStyle/>
          <a:p>
            <a:r>
              <a:rPr lang="ru-RU" sz="1200" spc="-1">
                <a:solidFill>
                  <a:srgbClr val="000000"/>
                </a:solidFill>
                <a:latin typeface="Century Gothic"/>
              </a:rPr>
              <a:t>2020 г</a:t>
            </a:r>
            <a:r>
              <a:rPr lang="ru-RU" sz="1200" b="0" strike="noStrike" spc="-1">
                <a:solidFill>
                  <a:srgbClr val="000000"/>
                </a:solidFill>
                <a:latin typeface="Century Gothic"/>
              </a:rPr>
              <a:t>.</a:t>
            </a:r>
            <a:endParaRPr lang="ru-RU" sz="1200" b="0" strike="noStrike" spc="-1">
              <a:latin typeface="Arial"/>
            </a:endParaRPr>
          </a:p>
        </p:txBody>
      </p:sp>
      <p:sp>
        <p:nvSpPr>
          <p:cNvPr id="151" name="CustomShape 11"/>
          <p:cNvSpPr/>
          <p:nvPr/>
        </p:nvSpPr>
        <p:spPr>
          <a:xfrm>
            <a:off x="481320" y="1803960"/>
            <a:ext cx="2742840" cy="27432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spAutoFit/>
          </a:bodyPr>
          <a:lstStyle/>
          <a:p>
            <a:r>
              <a:rPr lang="ru-RU" sz="1200" spc="-1">
                <a:solidFill>
                  <a:srgbClr val="000000"/>
                </a:solidFill>
                <a:latin typeface="Century Gothic"/>
              </a:rPr>
              <a:t>1993 г</a:t>
            </a:r>
            <a:r>
              <a:rPr lang="ru-RU" sz="1200" b="0" strike="noStrike" spc="-1">
                <a:solidFill>
                  <a:srgbClr val="000000"/>
                </a:solidFill>
                <a:latin typeface="Century Gothic"/>
              </a:rPr>
              <a:t>.</a:t>
            </a:r>
            <a:endParaRPr lang="ru-RU" sz="1200" b="0" strike="noStrike" spc="-1">
              <a:latin typeface="Arial"/>
            </a:endParaRPr>
          </a:p>
        </p:txBody>
      </p:sp>
      <p:sp>
        <p:nvSpPr>
          <p:cNvPr id="152" name="CustomShape 12"/>
          <p:cNvSpPr/>
          <p:nvPr/>
        </p:nvSpPr>
        <p:spPr>
          <a:xfrm>
            <a:off x="555120" y="1174337"/>
            <a:ext cx="2742840" cy="27432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spAutoFit/>
          </a:bodyPr>
          <a:lstStyle/>
          <a:p>
            <a:r>
              <a:rPr lang="ru-RU" sz="1200" spc="-1">
                <a:solidFill>
                  <a:schemeClr val="accent1">
                    <a:lumMod val="75000"/>
                    <a:lumOff val="25000"/>
                  </a:schemeClr>
                </a:solidFill>
                <a:latin typeface="Century Gothic"/>
              </a:rPr>
              <a:t>2020  г.</a:t>
            </a:r>
            <a:endParaRPr lang="ru-RU" sz="1200" b="0" strike="noStrike" spc="-1">
              <a:solidFill>
                <a:schemeClr val="accent1">
                  <a:lumMod val="75000"/>
                  <a:lumOff val="25000"/>
                </a:schemeClr>
              </a:solidFill>
              <a:latin typeface="Century Gothic"/>
            </a:endParaRPr>
          </a:p>
        </p:txBody>
      </p:sp>
      <p:sp>
        <p:nvSpPr>
          <p:cNvPr id="153" name="CustomShape 13"/>
          <p:cNvSpPr/>
          <p:nvPr/>
        </p:nvSpPr>
        <p:spPr>
          <a:xfrm rot="20460000">
            <a:off x="537480" y="2522160"/>
            <a:ext cx="2455200" cy="27432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ru-RU" sz="1200" b="0" strike="noStrike" spc="-1">
                <a:solidFill>
                  <a:srgbClr val="000000"/>
                </a:solidFill>
                <a:latin typeface="Century Gothic"/>
              </a:rPr>
              <a:t>Тектологическая граница</a:t>
            </a:r>
            <a:endParaRPr lang="ru-RU" sz="1200" b="0" strike="noStrike" spc="-1">
              <a:latin typeface="Arial"/>
            </a:endParaRPr>
          </a:p>
        </p:txBody>
      </p:sp>
      <p:sp>
        <p:nvSpPr>
          <p:cNvPr id="3" name="TextBox 2">
            <a:extLst>
              <a:ext uri="{FF2B5EF4-FFF2-40B4-BE49-F238E27FC236}">
                <a16:creationId xmlns:a16="http://schemas.microsoft.com/office/drawing/2014/main" xmlns="" id="{A3E56BE5-AE32-4221-91D0-704E0536755D}"/>
              </a:ext>
            </a:extLst>
          </p:cNvPr>
          <p:cNvSpPr txBox="1"/>
          <p:nvPr/>
        </p:nvSpPr>
        <p:spPr>
          <a:xfrm>
            <a:off x="5030561" y="101645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1400"/>
              <a:t>инверсии</a:t>
            </a:r>
          </a:p>
        </p:txBody>
      </p:sp>
      <p:sp>
        <p:nvSpPr>
          <p:cNvPr id="2" name="TextBox 1">
            <a:extLst>
              <a:ext uri="{FF2B5EF4-FFF2-40B4-BE49-F238E27FC236}">
                <a16:creationId xmlns:a16="http://schemas.microsoft.com/office/drawing/2014/main" xmlns="" id="{7D501D70-5D8D-4E2B-888A-C6A0B65EE8E0}"/>
              </a:ext>
            </a:extLst>
          </p:cNvPr>
          <p:cNvSpPr txBox="1"/>
          <p:nvPr/>
        </p:nvSpPr>
        <p:spPr>
          <a:xfrm rot="-5400000">
            <a:off x="-1200807" y="87572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Усл</a:t>
            </a:r>
            <a:r>
              <a:rPr lang="en-US" sz="1200"/>
              <a:t>. </a:t>
            </a:r>
            <a:r>
              <a:rPr lang="en-US" sz="1200" err="1"/>
              <a:t>количество</a:t>
            </a:r>
            <a:r>
              <a:rPr lang="en-US" sz="1200"/>
              <a:t> </a:t>
            </a:r>
            <a:r>
              <a:rPr lang="en-US" sz="1200" err="1"/>
              <a:t>информации</a:t>
            </a:r>
            <a:r>
              <a:rPr lang="ru-RU" sz="1200">
                <a:cs typeface="Arial"/>
              </a:rPr>
              <a:t>​</a:t>
            </a:r>
            <a:endParaRPr lang="ru-RU" sz="1200"/>
          </a:p>
        </p:txBody>
      </p:sp>
      <p:sp>
        <p:nvSpPr>
          <p:cNvPr id="4" name="TextBox 3">
            <a:extLst>
              <a:ext uri="{FF2B5EF4-FFF2-40B4-BE49-F238E27FC236}">
                <a16:creationId xmlns:a16="http://schemas.microsoft.com/office/drawing/2014/main" xmlns="" id="{57A3D02D-39E3-4009-AF23-C0305F925D7D}"/>
              </a:ext>
            </a:extLst>
          </p:cNvPr>
          <p:cNvSpPr txBox="1"/>
          <p:nvPr/>
        </p:nvSpPr>
        <p:spPr>
          <a:xfrm>
            <a:off x="4750676" y="3003332"/>
            <a:ext cx="284830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Логарифм</a:t>
            </a:r>
            <a:r>
              <a:rPr lang="en-US" sz="1200"/>
              <a:t> </a:t>
            </a:r>
            <a:r>
              <a:rPr lang="ru-RU" sz="1200"/>
              <a:t>ранга региона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 name="CustomShape 1"/>
          <p:cNvSpPr/>
          <p:nvPr/>
        </p:nvSpPr>
        <p:spPr>
          <a:xfrm>
            <a:off x="0" y="0"/>
            <a:ext cx="12191760" cy="6857640"/>
          </a:xfrm>
          <a:prstGeom prst="rect">
            <a:avLst/>
          </a:prstGeom>
          <a:gradFill rotWithShape="0">
            <a:gsLst>
              <a:gs pos="10000">
                <a:srgbClr val="6BD1EC"/>
              </a:gs>
              <a:gs pos="100000">
                <a:srgbClr val="06588E"/>
              </a:gs>
            </a:gsLst>
            <a:lin ang="6120000"/>
          </a:gradFill>
          <a:ln>
            <a:noFill/>
          </a:ln>
        </p:spPr>
        <p:style>
          <a:lnRef idx="2">
            <a:schemeClr val="accent1">
              <a:shade val="50000"/>
            </a:schemeClr>
          </a:lnRef>
          <a:fillRef idx="1002">
            <a:schemeClr val="dk2"/>
          </a:fillRef>
          <a:effectRef idx="0">
            <a:schemeClr val="accent1"/>
          </a:effectRef>
          <a:fontRef idx="minor"/>
        </p:style>
      </p:sp>
      <p:sp>
        <p:nvSpPr>
          <p:cNvPr id="155" name="TextShape 2"/>
          <p:cNvSpPr txBox="1"/>
          <p:nvPr/>
        </p:nvSpPr>
        <p:spPr>
          <a:xfrm>
            <a:off x="6513120" y="1375920"/>
            <a:ext cx="5681880" cy="5253840"/>
          </a:xfrm>
          <a:prstGeom prst="rect">
            <a:avLst/>
          </a:prstGeom>
          <a:noFill/>
          <a:ln w="0">
            <a:noFill/>
          </a:ln>
        </p:spPr>
        <p:txBody>
          <a:bodyPr anchor="ctr">
            <a:normAutofit/>
          </a:bodyPr>
          <a:lstStyle/>
          <a:p>
            <a:pPr>
              <a:lnSpc>
                <a:spcPct val="100000"/>
              </a:lnSpc>
              <a:spcBef>
                <a:spcPts val="479"/>
              </a:spcBef>
              <a:spcAft>
                <a:spcPts val="601"/>
              </a:spcAft>
              <a:tabLst>
                <a:tab pos="0" algn="l"/>
              </a:tabLst>
            </a:pPr>
            <a:r>
              <a:rPr lang="en-US" sz="2400" b="0" strike="noStrike" spc="-1">
                <a:solidFill>
                  <a:srgbClr val="000000"/>
                </a:solidFill>
                <a:latin typeface="Century Gothic"/>
              </a:rPr>
              <a:t>где</a:t>
            </a:r>
            <a:endParaRPr lang="en-US" sz="2400" b="0" strike="noStrike" spc="-1">
              <a:solidFill>
                <a:srgbClr val="0F496F"/>
              </a:solidFill>
              <a:latin typeface="Century Gothic"/>
            </a:endParaRPr>
          </a:p>
          <a:p>
            <a:pPr marL="285840" indent="-285480">
              <a:lnSpc>
                <a:spcPct val="100000"/>
              </a:lnSpc>
              <a:spcBef>
                <a:spcPts val="479"/>
              </a:spcBef>
              <a:spcAft>
                <a:spcPts val="601"/>
              </a:spcAft>
              <a:buClr>
                <a:srgbClr val="000000"/>
              </a:buClr>
              <a:buSzPct val="80000"/>
              <a:buFont typeface="Wingdings 3" charset="2"/>
              <a:buChar char=""/>
              <a:tabLst>
                <a:tab pos="0" algn="l"/>
              </a:tabLst>
            </a:pPr>
            <a:r>
              <a:rPr lang="en-US" sz="2400" b="0" strike="noStrike" spc="-1">
                <a:solidFill>
                  <a:srgbClr val="000000"/>
                </a:solidFill>
                <a:latin typeface="Century Gothic"/>
              </a:rPr>
              <a:t>I - количество информации до принятия решения</a:t>
            </a:r>
            <a:endParaRPr lang="en-US" sz="2400" b="0" strike="noStrike" spc="-1">
              <a:solidFill>
                <a:srgbClr val="0F496F"/>
              </a:solidFill>
              <a:latin typeface="Century Gothic"/>
            </a:endParaRPr>
          </a:p>
          <a:p>
            <a:pPr marL="285840" indent="-285480">
              <a:lnSpc>
                <a:spcPct val="100000"/>
              </a:lnSpc>
              <a:spcBef>
                <a:spcPts val="479"/>
              </a:spcBef>
              <a:spcAft>
                <a:spcPts val="601"/>
              </a:spcAft>
              <a:buClr>
                <a:srgbClr val="000000"/>
              </a:buClr>
              <a:buSzPct val="80000"/>
              <a:buFont typeface="Wingdings 3" charset="2"/>
              <a:buChar char=""/>
              <a:tabLst>
                <a:tab pos="0" algn="l"/>
              </a:tabLst>
            </a:pPr>
            <a:r>
              <a:rPr lang="en-US" sz="2400" b="0" strike="noStrike" spc="-1">
                <a:solidFill>
                  <a:srgbClr val="000000"/>
                </a:solidFill>
                <a:latin typeface="Century Gothic"/>
              </a:rPr>
              <a:t>N - мощность множества цели</a:t>
            </a:r>
            <a:endParaRPr lang="en-US" sz="2400" b="0" strike="noStrike" spc="-1">
              <a:solidFill>
                <a:srgbClr val="0F496F"/>
              </a:solidFill>
              <a:latin typeface="Century Gothic"/>
            </a:endParaRPr>
          </a:p>
          <a:p>
            <a:pPr marL="285840" indent="-285480">
              <a:lnSpc>
                <a:spcPct val="100000"/>
              </a:lnSpc>
              <a:spcBef>
                <a:spcPts val="479"/>
              </a:spcBef>
              <a:spcAft>
                <a:spcPts val="601"/>
              </a:spcAft>
              <a:buClr>
                <a:srgbClr val="000000"/>
              </a:buClr>
              <a:buSzPct val="80000"/>
              <a:buFont typeface="Wingdings 3" charset="2"/>
              <a:buChar char=""/>
              <a:tabLst>
                <a:tab pos="0" algn="l"/>
              </a:tabLst>
            </a:pPr>
            <a:r>
              <a:rPr lang="en-US" sz="2400" b="0" strike="noStrike" spc="-1">
                <a:solidFill>
                  <a:srgbClr val="000000"/>
                </a:solidFill>
                <a:latin typeface="Century Gothic"/>
              </a:rPr>
              <a:t>       - мощность множества  i- го   источника контрпродуктивной информации</a:t>
            </a:r>
            <a:endParaRPr lang="en-US" sz="2400" b="0" strike="noStrike" spc="-1">
              <a:solidFill>
                <a:srgbClr val="0F496F"/>
              </a:solidFill>
              <a:latin typeface="Century Gothic"/>
            </a:endParaRPr>
          </a:p>
          <a:p>
            <a:pPr marL="285840" indent="-285480">
              <a:lnSpc>
                <a:spcPct val="100000"/>
              </a:lnSpc>
              <a:spcBef>
                <a:spcPts val="479"/>
              </a:spcBef>
              <a:spcAft>
                <a:spcPts val="601"/>
              </a:spcAft>
              <a:buClr>
                <a:srgbClr val="000000"/>
              </a:buClr>
              <a:buSzPct val="80000"/>
              <a:buFont typeface="Wingdings 3" charset="2"/>
              <a:buChar char=""/>
              <a:tabLst>
                <a:tab pos="0" algn="l"/>
              </a:tabLst>
            </a:pPr>
            <a:r>
              <a:rPr lang="en-US" sz="2400" b="0" strike="noStrike" spc="-1">
                <a:solidFill>
                  <a:srgbClr val="000000"/>
                </a:solidFill>
                <a:latin typeface="Century Gothic"/>
              </a:rPr>
              <a:t>       -</a:t>
            </a:r>
            <a:r>
              <a:rPr lang="en-US" sz="2400" b="0" strike="noStrike" spc="-1">
                <a:solidFill>
                  <a:srgbClr val="000000"/>
                </a:solidFill>
                <a:latin typeface="Century Gothic"/>
                <a:ea typeface="Century Gothic"/>
              </a:rPr>
              <a:t>мощность множества j-го  источника продуктивной информации</a:t>
            </a:r>
            <a:endParaRPr lang="en-US" sz="2400" b="0" strike="noStrike" spc="-1">
              <a:solidFill>
                <a:srgbClr val="0F496F"/>
              </a:solidFill>
              <a:latin typeface="Century Gothic"/>
            </a:endParaRPr>
          </a:p>
          <a:p>
            <a:pPr>
              <a:lnSpc>
                <a:spcPct val="100000"/>
              </a:lnSpc>
              <a:spcBef>
                <a:spcPts val="479"/>
              </a:spcBef>
              <a:spcAft>
                <a:spcPts val="601"/>
              </a:spcAft>
              <a:tabLst>
                <a:tab pos="0" algn="l"/>
              </a:tabLst>
            </a:pPr>
            <a:endParaRPr lang="en-US" sz="2400" b="0" strike="noStrike" spc="-1">
              <a:solidFill>
                <a:srgbClr val="0F496F"/>
              </a:solidFill>
              <a:latin typeface="Century Gothic"/>
            </a:endParaRPr>
          </a:p>
        </p:txBody>
      </p:sp>
      <p:grpSp>
        <p:nvGrpSpPr>
          <p:cNvPr id="156" name="Group 3"/>
          <p:cNvGrpSpPr/>
          <p:nvPr/>
        </p:nvGrpSpPr>
        <p:grpSpPr>
          <a:xfrm>
            <a:off x="9206640" y="2963160"/>
            <a:ext cx="2981880" cy="3209040"/>
            <a:chOff x="9206640" y="2963160"/>
            <a:chExt cx="2981880" cy="3209040"/>
          </a:xfrm>
        </p:grpSpPr>
        <p:sp>
          <p:nvSpPr>
            <p:cNvPr id="157" name="Line 4"/>
            <p:cNvSpPr/>
            <p:nvPr/>
          </p:nvSpPr>
          <p:spPr>
            <a:xfrm flipH="1">
              <a:off x="11275920" y="2963160"/>
              <a:ext cx="912600" cy="912960"/>
            </a:xfrm>
            <a:prstGeom prst="line">
              <a:avLst/>
            </a:prstGeom>
            <a:ln w="9525" cap="rnd">
              <a:solidFill>
                <a:srgbClr val="FFFFFF"/>
              </a:solidFill>
              <a:round/>
            </a:ln>
          </p:spPr>
          <p:style>
            <a:lnRef idx="2">
              <a:schemeClr val="accent1"/>
            </a:lnRef>
            <a:fillRef idx="0">
              <a:schemeClr val="accent1"/>
            </a:fillRef>
            <a:effectRef idx="1">
              <a:schemeClr val="accent1"/>
            </a:effectRef>
            <a:fontRef idx="minor"/>
          </p:style>
        </p:sp>
        <p:sp>
          <p:nvSpPr>
            <p:cNvPr id="158" name="Line 5"/>
            <p:cNvSpPr/>
            <p:nvPr/>
          </p:nvSpPr>
          <p:spPr>
            <a:xfrm flipH="1">
              <a:off x="9206640" y="3190320"/>
              <a:ext cx="2981880" cy="2981880"/>
            </a:xfrm>
            <a:prstGeom prst="line">
              <a:avLst/>
            </a:prstGeom>
            <a:ln w="9525" cap="rnd">
              <a:solidFill>
                <a:srgbClr val="FFFFFF"/>
              </a:solidFill>
              <a:round/>
            </a:ln>
          </p:spPr>
          <p:style>
            <a:lnRef idx="2">
              <a:schemeClr val="accent1"/>
            </a:lnRef>
            <a:fillRef idx="0">
              <a:schemeClr val="accent1"/>
            </a:fillRef>
            <a:effectRef idx="1">
              <a:schemeClr val="accent1"/>
            </a:effectRef>
            <a:fontRef idx="minor"/>
          </p:style>
        </p:sp>
        <p:sp>
          <p:nvSpPr>
            <p:cNvPr id="159" name="Line 6"/>
            <p:cNvSpPr/>
            <p:nvPr/>
          </p:nvSpPr>
          <p:spPr>
            <a:xfrm flipH="1">
              <a:off x="10292040" y="3285000"/>
              <a:ext cx="1896480" cy="1896480"/>
            </a:xfrm>
            <a:prstGeom prst="line">
              <a:avLst/>
            </a:prstGeom>
            <a:ln w="9525" cap="rnd">
              <a:solidFill>
                <a:srgbClr val="FFFFFF"/>
              </a:solidFill>
              <a:round/>
            </a:ln>
          </p:spPr>
          <p:style>
            <a:lnRef idx="2">
              <a:schemeClr val="accent1"/>
            </a:lnRef>
            <a:fillRef idx="0">
              <a:schemeClr val="accent1"/>
            </a:fillRef>
            <a:effectRef idx="1">
              <a:schemeClr val="accent1"/>
            </a:effectRef>
            <a:fontRef idx="minor"/>
          </p:style>
        </p:sp>
        <p:sp>
          <p:nvSpPr>
            <p:cNvPr id="160" name="Line 7"/>
            <p:cNvSpPr/>
            <p:nvPr/>
          </p:nvSpPr>
          <p:spPr>
            <a:xfrm flipH="1">
              <a:off x="10442880" y="3130920"/>
              <a:ext cx="1745640" cy="1745640"/>
            </a:xfrm>
            <a:prstGeom prst="line">
              <a:avLst/>
            </a:prstGeom>
            <a:ln w="28575" cap="rnd">
              <a:solidFill>
                <a:srgbClr val="FFFFFF"/>
              </a:solidFill>
              <a:round/>
            </a:ln>
          </p:spPr>
          <p:style>
            <a:lnRef idx="2">
              <a:schemeClr val="accent1"/>
            </a:lnRef>
            <a:fillRef idx="0">
              <a:schemeClr val="accent1"/>
            </a:fillRef>
            <a:effectRef idx="1">
              <a:schemeClr val="accent1"/>
            </a:effectRef>
            <a:fontRef idx="minor"/>
          </p:style>
        </p:sp>
        <p:sp>
          <p:nvSpPr>
            <p:cNvPr id="161" name="Line 8"/>
            <p:cNvSpPr/>
            <p:nvPr/>
          </p:nvSpPr>
          <p:spPr>
            <a:xfrm flipH="1">
              <a:off x="10918800" y="3682800"/>
              <a:ext cx="1269720" cy="1270080"/>
            </a:xfrm>
            <a:prstGeom prst="line">
              <a:avLst/>
            </a:prstGeom>
            <a:ln w="28575" cap="rnd">
              <a:solidFill>
                <a:srgbClr val="FFFFFF"/>
              </a:solidFill>
              <a:round/>
            </a:ln>
          </p:spPr>
          <p:style>
            <a:lnRef idx="2">
              <a:schemeClr val="accent1"/>
            </a:lnRef>
            <a:fillRef idx="0">
              <a:schemeClr val="accent1"/>
            </a:fillRef>
            <a:effectRef idx="1">
              <a:schemeClr val="accent1"/>
            </a:effectRef>
            <a:fontRef idx="minor"/>
          </p:style>
        </p:sp>
      </p:grpSp>
      <p:sp>
        <p:nvSpPr>
          <p:cNvPr id="162" name="CustomShape 9"/>
          <p:cNvSpPr/>
          <p:nvPr/>
        </p:nvSpPr>
        <p:spPr>
          <a:xfrm>
            <a:off x="271444" y="187727"/>
            <a:ext cx="11472891" cy="646331"/>
          </a:xfrm>
          <a:prstGeom prst="rect">
            <a:avLst/>
          </a:prstGeom>
          <a:noFill/>
          <a:ln w="0">
            <a:noFill/>
          </a:ln>
        </p:spPr>
        <p:style>
          <a:lnRef idx="0">
            <a:scrgbClr r="0" g="0" b="0"/>
          </a:lnRef>
          <a:fillRef idx="0">
            <a:scrgbClr r="0" g="0" b="0"/>
          </a:fillRef>
          <a:effectRef idx="0">
            <a:scrgbClr r="0" g="0" b="0"/>
          </a:effectRef>
          <a:fontRef idx="minor"/>
        </p:style>
        <p:txBody>
          <a:bodyPr wrap="square" lIns="91440" tIns="45720" rIns="91440" bIns="45720" anchor="t">
            <a:spAutoFit/>
          </a:bodyPr>
          <a:lstStyle/>
          <a:p>
            <a:r>
              <a:rPr lang="ru-RU" sz="3600" spc="-1">
                <a:ea typeface="+mn-lt"/>
                <a:cs typeface="+mn-lt"/>
              </a:rPr>
              <a:t>Формула меры </a:t>
            </a:r>
            <a:r>
              <a:rPr lang="ru-RU" sz="3600" spc="-1" err="1">
                <a:ea typeface="+mn-lt"/>
                <a:cs typeface="+mn-lt"/>
              </a:rPr>
              <a:t>социофизической</a:t>
            </a:r>
            <a:r>
              <a:rPr lang="ru-RU" sz="3600" spc="-1">
                <a:ea typeface="+mn-lt"/>
                <a:cs typeface="+mn-lt"/>
              </a:rPr>
              <a:t> информации </a:t>
            </a:r>
            <a:endParaRPr lang="ru-RU"/>
          </a:p>
        </p:txBody>
      </p:sp>
      <p:pic>
        <p:nvPicPr>
          <p:cNvPr id="163" name="Рисунок 9"/>
          <p:cNvPicPr/>
          <p:nvPr/>
        </p:nvPicPr>
        <p:blipFill>
          <a:blip r:embed="rId2"/>
          <a:srcRect l="22273" t="28499" r="11859" b="27884"/>
          <a:stretch/>
        </p:blipFill>
        <p:spPr>
          <a:xfrm>
            <a:off x="-5760" y="1438560"/>
            <a:ext cx="5916240" cy="2220840"/>
          </a:xfrm>
          <a:prstGeom prst="rect">
            <a:avLst/>
          </a:prstGeom>
          <a:ln w="0">
            <a:noFill/>
          </a:ln>
        </p:spPr>
      </p:pic>
      <p:pic>
        <p:nvPicPr>
          <p:cNvPr id="164" name="Рисунок 9" descr="Изображение выглядит как текст&#10;&#10;Автоматически созданное описание"/>
          <p:cNvPicPr/>
          <p:nvPr/>
        </p:nvPicPr>
        <p:blipFill>
          <a:blip r:embed="rId2"/>
          <a:srcRect l="60107" t="35709" r="27583" b="50399"/>
          <a:stretch/>
        </p:blipFill>
        <p:spPr>
          <a:xfrm>
            <a:off x="109440" y="4966920"/>
            <a:ext cx="576000" cy="367920"/>
          </a:xfrm>
          <a:prstGeom prst="rect">
            <a:avLst/>
          </a:prstGeom>
          <a:ln w="0">
            <a:noFill/>
          </a:ln>
        </p:spPr>
      </p:pic>
      <p:pic>
        <p:nvPicPr>
          <p:cNvPr id="165" name="Рисунок 9" descr="Изображение выглядит как текст&#10;&#10;Автоматически созданное описание"/>
          <p:cNvPicPr/>
          <p:nvPr/>
        </p:nvPicPr>
        <p:blipFill>
          <a:blip r:embed="rId2"/>
          <a:srcRect l="60890" t="53066" r="26601" b="29090"/>
          <a:stretch/>
        </p:blipFill>
        <p:spPr>
          <a:xfrm>
            <a:off x="6909840" y="4714560"/>
            <a:ext cx="489960" cy="433440"/>
          </a:xfrm>
          <a:prstGeom prst="rect">
            <a:avLst/>
          </a:prstGeom>
          <a:ln w="0">
            <a:noFill/>
          </a:ln>
        </p:spPr>
      </p:pic>
      <p:sp>
        <p:nvSpPr>
          <p:cNvPr id="166" name="CustomShape 10"/>
          <p:cNvSpPr/>
          <p:nvPr/>
        </p:nvSpPr>
        <p:spPr>
          <a:xfrm>
            <a:off x="-77760" y="3545280"/>
            <a:ext cx="6893995" cy="2954655"/>
          </a:xfrm>
          <a:prstGeom prst="rect">
            <a:avLst/>
          </a:prstGeom>
          <a:noFill/>
          <a:ln w="0">
            <a:noFill/>
          </a:ln>
        </p:spPr>
        <p:style>
          <a:lnRef idx="0">
            <a:scrgbClr r="0" g="0" b="0"/>
          </a:lnRef>
          <a:fillRef idx="0">
            <a:scrgbClr r="0" g="0" b="0"/>
          </a:fillRef>
          <a:effectRef idx="0">
            <a:scrgbClr r="0" g="0" b="0"/>
          </a:effectRef>
          <a:fontRef idx="minor"/>
        </p:style>
        <p:txBody>
          <a:bodyPr wrap="square" lIns="91440" tIns="45720" rIns="91440" bIns="45720" anchor="t">
            <a:spAutoFit/>
          </a:bodyPr>
          <a:lstStyle/>
          <a:p>
            <a:pPr>
              <a:lnSpc>
                <a:spcPct val="100000"/>
              </a:lnSpc>
            </a:pPr>
            <a:r>
              <a:rPr/>
              <a:t/>
            </a:r>
            <a:br>
              <a:rPr/>
            </a:br>
            <a:r>
              <a:rPr lang="ru-RU" sz="2400" b="0" strike="noStrike" spc="-1">
                <a:solidFill>
                  <a:srgbClr val="000000"/>
                </a:solidFill>
                <a:latin typeface="Century Gothic"/>
                <a:ea typeface="Century Gothic"/>
              </a:rPr>
              <a:t>I –  </a:t>
            </a:r>
            <a:r>
              <a:rPr lang="ru-RU" sz="2400" b="0" strike="noStrike" spc="-1" err="1">
                <a:solidFill>
                  <a:srgbClr val="000000"/>
                </a:solidFill>
                <a:latin typeface="Century Gothic"/>
                <a:ea typeface="Century Gothic"/>
              </a:rPr>
              <a:t>the</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amount</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information</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before</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decision</a:t>
            </a:r>
            <a:r>
              <a:rPr lang="ru-RU" sz="2400" b="0" strike="noStrike" spc="-1">
                <a:solidFill>
                  <a:srgbClr val="000000"/>
                </a:solidFill>
                <a:latin typeface="Century Gothic"/>
                <a:ea typeface="Century Gothic"/>
              </a:rPr>
              <a:t> - </a:t>
            </a:r>
            <a:r>
              <a:rPr lang="ru-RU" sz="2400" b="0" strike="noStrike" spc="-1" err="1">
                <a:solidFill>
                  <a:srgbClr val="000000"/>
                </a:solidFill>
                <a:latin typeface="Century Gothic"/>
                <a:ea typeface="Century Gothic"/>
              </a:rPr>
              <a:t>making</a:t>
            </a:r>
            <a:endParaRPr lang="ru-RU" sz="2400" b="0" strike="noStrike" spc="-1" err="1">
              <a:latin typeface="Arial"/>
            </a:endParaRPr>
          </a:p>
          <a:p>
            <a:r>
              <a:rPr lang="ru-RU" sz="2400" b="0" strike="noStrike" spc="-1">
                <a:solidFill>
                  <a:srgbClr val="000000"/>
                </a:solidFill>
                <a:latin typeface="Century Gothic"/>
                <a:ea typeface="Century Gothic"/>
              </a:rPr>
              <a:t>N – </a:t>
            </a:r>
            <a:r>
              <a:rPr lang="ru-RU" sz="2400" spc="-1">
                <a:solidFill>
                  <a:srgbClr val="000000"/>
                </a:solidFill>
                <a:latin typeface="Century Gothic"/>
                <a:ea typeface="Century Gothic"/>
              </a:rPr>
              <a:t> a </a:t>
            </a:r>
            <a:r>
              <a:rPr lang="ru-RU" sz="2400" spc="-1" err="1">
                <a:solidFill>
                  <a:srgbClr val="000000"/>
                </a:solidFill>
                <a:latin typeface="Century Gothic"/>
                <a:ea typeface="Century Gothic"/>
              </a:rPr>
              <a:t>cardinality</a:t>
            </a:r>
            <a:r>
              <a:rPr lang="ru-RU" sz="2400"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spc="-1">
                <a:solidFill>
                  <a:srgbClr val="000000"/>
                </a:solidFill>
                <a:latin typeface="Century Gothic"/>
                <a:ea typeface="Century Gothic"/>
              </a:rPr>
              <a:t> </a:t>
            </a:r>
            <a:r>
              <a:rPr lang="ru-RU" sz="2400" spc="-1" err="1">
                <a:solidFill>
                  <a:srgbClr val="000000"/>
                </a:solidFill>
                <a:latin typeface="Century Gothic"/>
                <a:ea typeface="Century Gothic"/>
              </a:rPr>
              <a:t>the</a:t>
            </a:r>
            <a:r>
              <a:rPr lang="ru-RU" sz="2400" b="0" strike="noStrike" spc="-1">
                <a:solidFill>
                  <a:srgbClr val="000000"/>
                </a:solidFill>
                <a:latin typeface="Century Gothic"/>
                <a:ea typeface="Century Gothic"/>
              </a:rPr>
              <a:t> </a:t>
            </a:r>
            <a:r>
              <a:rPr lang="ru-RU" sz="2400" spc="-1" err="1">
                <a:solidFill>
                  <a:srgbClr val="000000"/>
                </a:solidFill>
                <a:latin typeface="Century Gothic"/>
                <a:ea typeface="Century Gothic"/>
              </a:rPr>
              <a:t>target</a:t>
            </a:r>
            <a:r>
              <a:rPr lang="ru-RU" sz="2400" spc="-1">
                <a:solidFill>
                  <a:srgbClr val="000000"/>
                </a:solidFill>
                <a:latin typeface="Century Gothic"/>
                <a:ea typeface="Century Gothic"/>
              </a:rPr>
              <a:t> </a:t>
            </a:r>
            <a:r>
              <a:rPr lang="ru-RU" sz="2400" spc="-1" err="1">
                <a:solidFill>
                  <a:srgbClr val="000000"/>
                </a:solidFill>
                <a:latin typeface="Century Gothic"/>
                <a:ea typeface="Century Gothic"/>
              </a:rPr>
              <a:t>set</a:t>
            </a:r>
            <a:endParaRPr lang="ru-RU" sz="2400" b="0" strike="noStrike" spc="-1" err="1">
              <a:latin typeface="Century Gothic"/>
            </a:endParaRPr>
          </a:p>
          <a:p>
            <a:r>
              <a:rPr lang="ru-RU" sz="2400" b="0" strike="noStrike" spc="-1">
                <a:solidFill>
                  <a:srgbClr val="000000"/>
                </a:solidFill>
                <a:latin typeface="Century Gothic"/>
                <a:ea typeface="Century Gothic"/>
              </a:rPr>
              <a:t>         -  </a:t>
            </a:r>
            <a:r>
              <a:rPr lang="ru-RU" sz="2400" b="0" strike="noStrike" spc="-1" err="1">
                <a:solidFill>
                  <a:srgbClr val="000000"/>
                </a:solidFill>
                <a:latin typeface="Century Gothic"/>
                <a:ea typeface="Century Gothic"/>
              </a:rPr>
              <a:t>the</a:t>
            </a:r>
            <a:r>
              <a:rPr lang="ru-RU" sz="2400" spc="-1">
                <a:solidFill>
                  <a:srgbClr val="000000"/>
                </a:solidFill>
                <a:latin typeface="Century Gothic"/>
                <a:ea typeface="Century Gothic"/>
              </a:rPr>
              <a:t> </a:t>
            </a:r>
            <a:r>
              <a:rPr lang="ru-RU" sz="2400" spc="-1" err="1">
                <a:solidFill>
                  <a:srgbClr val="000000"/>
                </a:solidFill>
                <a:latin typeface="Century Gothic"/>
                <a:ea typeface="Century Gothic"/>
              </a:rPr>
              <a:t>cardinality</a:t>
            </a:r>
            <a:r>
              <a:rPr lang="ru-RU" sz="2400"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the</a:t>
            </a:r>
            <a:r>
              <a:rPr lang="ru-RU" sz="2400" spc="-1">
                <a:solidFill>
                  <a:srgbClr val="000000"/>
                </a:solidFill>
                <a:latin typeface="Century Gothic"/>
                <a:ea typeface="Century Gothic"/>
              </a:rPr>
              <a:t> </a:t>
            </a:r>
            <a:r>
              <a:rPr lang="ru-RU" sz="2400" spc="-1" err="1">
                <a:solidFill>
                  <a:srgbClr val="000000"/>
                </a:solidFill>
                <a:latin typeface="Century Gothic"/>
                <a:ea typeface="Century Gothic"/>
              </a:rPr>
              <a:t>set</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the</a:t>
            </a:r>
            <a:r>
              <a:rPr lang="ru-RU" sz="2400" b="0" strike="noStrike" spc="-1">
                <a:solidFill>
                  <a:srgbClr val="000000"/>
                </a:solidFill>
                <a:latin typeface="Century Gothic"/>
                <a:ea typeface="Century Gothic"/>
              </a:rPr>
              <a:t> i-</a:t>
            </a:r>
            <a:r>
              <a:rPr lang="ru-RU" sz="2400" b="0" strike="noStrike" spc="-1" err="1">
                <a:solidFill>
                  <a:srgbClr val="000000"/>
                </a:solidFill>
                <a:latin typeface="Century Gothic"/>
                <a:ea typeface="Century Gothic"/>
              </a:rPr>
              <a:t>th</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source</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counterproductive</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information</a:t>
            </a:r>
            <a:r>
              <a:rPr lang="ru-RU" sz="2400" b="0" strike="noStrike" spc="-1">
                <a:solidFill>
                  <a:srgbClr val="000000"/>
                </a:solidFill>
                <a:latin typeface="Century Gothic"/>
                <a:ea typeface="Century Gothic"/>
              </a:rPr>
              <a:t> </a:t>
            </a:r>
            <a:endParaRPr lang="ru-RU" sz="2400" b="0" strike="noStrike" spc="-1">
              <a:latin typeface="Arial"/>
            </a:endParaRPr>
          </a:p>
          <a:p>
            <a:r>
              <a:rPr lang="ru-RU" sz="2400" b="0" strike="noStrike" spc="-1">
                <a:solidFill>
                  <a:srgbClr val="000000"/>
                </a:solidFill>
                <a:latin typeface="Century Gothic"/>
                <a:ea typeface="Century Gothic"/>
              </a:rPr>
              <a:t>        -</a:t>
            </a:r>
            <a:r>
              <a:rPr lang="ru-RU" sz="2400" spc="-1">
                <a:solidFill>
                  <a:srgbClr val="000000"/>
                </a:solidFill>
                <a:latin typeface="Century Gothic"/>
                <a:ea typeface="Century Gothic"/>
              </a:rPr>
              <a:t> </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the</a:t>
            </a:r>
            <a:r>
              <a:rPr lang="ru-RU" sz="2400" b="0" strike="noStrike" spc="-1">
                <a:solidFill>
                  <a:srgbClr val="000000"/>
                </a:solidFill>
                <a:latin typeface="Century Gothic"/>
                <a:ea typeface="Century Gothic"/>
              </a:rPr>
              <a:t> </a:t>
            </a:r>
            <a:r>
              <a:rPr lang="ru-RU" sz="2400" spc="-1" err="1">
                <a:solidFill>
                  <a:srgbClr val="000000"/>
                </a:solidFill>
                <a:latin typeface="Century Gothic"/>
                <a:ea typeface="Century Gothic"/>
              </a:rPr>
              <a:t>cardinality</a:t>
            </a:r>
            <a:r>
              <a:rPr lang="ru-RU" sz="2400"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the</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set</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the</a:t>
            </a:r>
            <a:r>
              <a:rPr lang="ru-RU" sz="2400" b="0" strike="noStrike" spc="-1">
                <a:solidFill>
                  <a:srgbClr val="000000"/>
                </a:solidFill>
                <a:latin typeface="Century Gothic"/>
                <a:ea typeface="Century Gothic"/>
              </a:rPr>
              <a:t> j-</a:t>
            </a:r>
            <a:r>
              <a:rPr lang="ru-RU" sz="2400" b="0" strike="noStrike" spc="-1" err="1">
                <a:solidFill>
                  <a:srgbClr val="000000"/>
                </a:solidFill>
                <a:latin typeface="Century Gothic"/>
                <a:ea typeface="Century Gothic"/>
              </a:rPr>
              <a:t>th</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source</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of</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productive</a:t>
            </a:r>
            <a:r>
              <a:rPr lang="ru-RU" sz="2400" b="0" strike="noStrike" spc="-1">
                <a:solidFill>
                  <a:srgbClr val="000000"/>
                </a:solidFill>
                <a:latin typeface="Century Gothic"/>
                <a:ea typeface="Century Gothic"/>
              </a:rPr>
              <a:t> </a:t>
            </a:r>
            <a:r>
              <a:rPr lang="ru-RU" sz="2400" b="0" strike="noStrike" spc="-1" err="1">
                <a:solidFill>
                  <a:srgbClr val="000000"/>
                </a:solidFill>
                <a:latin typeface="Century Gothic"/>
                <a:ea typeface="Century Gothic"/>
              </a:rPr>
              <a:t>information</a:t>
            </a:r>
            <a:endParaRPr lang="ru-RU" sz="2400" b="0" strike="noStrike" spc="-1" err="1">
              <a:latin typeface="Arial"/>
            </a:endParaRPr>
          </a:p>
        </p:txBody>
      </p:sp>
      <p:pic>
        <p:nvPicPr>
          <p:cNvPr id="167" name="Рисунок 9" descr="Изображение выглядит как текст&#10;&#10;Автоматически созданное описание"/>
          <p:cNvPicPr/>
          <p:nvPr/>
        </p:nvPicPr>
        <p:blipFill>
          <a:blip r:embed="rId2"/>
          <a:srcRect l="60890" t="53066" r="26601" b="29090"/>
          <a:stretch/>
        </p:blipFill>
        <p:spPr>
          <a:xfrm>
            <a:off x="152280" y="5692320"/>
            <a:ext cx="432360" cy="390240"/>
          </a:xfrm>
          <a:prstGeom prst="rect">
            <a:avLst/>
          </a:prstGeom>
          <a:ln w="0">
            <a:noFill/>
          </a:ln>
        </p:spPr>
      </p:pic>
      <p:pic>
        <p:nvPicPr>
          <p:cNvPr id="168" name="Рисунок 9" descr="Изображение выглядит как текст&#10;&#10;Автоматически созданное описание"/>
          <p:cNvPicPr/>
          <p:nvPr/>
        </p:nvPicPr>
        <p:blipFill>
          <a:blip r:embed="rId2"/>
          <a:srcRect l="60107" t="35709" r="27583" b="50399"/>
          <a:stretch/>
        </p:blipFill>
        <p:spPr>
          <a:xfrm>
            <a:off x="6866640" y="3543480"/>
            <a:ext cx="576000" cy="367920"/>
          </a:xfrm>
          <a:prstGeom prst="rect">
            <a:avLst/>
          </a:prstGeom>
          <a:ln w="0">
            <a:noFill/>
          </a:ln>
        </p:spPr>
      </p:pic>
      <p:sp>
        <p:nvSpPr>
          <p:cNvPr id="2" name="TextBox 1">
            <a:extLst>
              <a:ext uri="{FF2B5EF4-FFF2-40B4-BE49-F238E27FC236}">
                <a16:creationId xmlns:a16="http://schemas.microsoft.com/office/drawing/2014/main" xmlns="" id="{11E51F47-C92C-4431-A4A3-86DAF371E5D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sp>
        <p:nvSpPr>
          <p:cNvPr id="3" name="TextBox 2">
            <a:extLst>
              <a:ext uri="{FF2B5EF4-FFF2-40B4-BE49-F238E27FC236}">
                <a16:creationId xmlns:a16="http://schemas.microsoft.com/office/drawing/2014/main" xmlns="" id="{1AEBCC97-9AB0-49C8-B378-C0CBC363497C}"/>
              </a:ext>
            </a:extLst>
          </p:cNvPr>
          <p:cNvSpPr txBox="1"/>
          <p:nvPr/>
        </p:nvSpPr>
        <p:spPr>
          <a:xfrm>
            <a:off x="846367" y="846364"/>
            <a:ext cx="88119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800" err="1">
                <a:cs typeface="Arial"/>
              </a:rPr>
              <a:t>The</a:t>
            </a:r>
            <a:r>
              <a:rPr lang="ru-RU" sz="2800">
                <a:cs typeface="Arial"/>
              </a:rPr>
              <a:t> </a:t>
            </a:r>
            <a:r>
              <a:rPr lang="ru-RU" sz="2800" err="1">
                <a:cs typeface="Arial"/>
              </a:rPr>
              <a:t>measure</a:t>
            </a:r>
            <a:r>
              <a:rPr lang="ru-RU" sz="2800">
                <a:cs typeface="Arial"/>
              </a:rPr>
              <a:t> </a:t>
            </a:r>
            <a:r>
              <a:rPr lang="ru-RU" sz="2800" err="1">
                <a:cs typeface="Arial"/>
              </a:rPr>
              <a:t>formula</a:t>
            </a:r>
            <a:r>
              <a:rPr lang="ru-RU" sz="2800">
                <a:cs typeface="Arial"/>
              </a:rPr>
              <a:t> </a:t>
            </a:r>
            <a:r>
              <a:rPr lang="ru-RU" sz="2800" err="1">
                <a:cs typeface="Arial"/>
              </a:rPr>
              <a:t>of</a:t>
            </a:r>
            <a:r>
              <a:rPr lang="ru-RU" sz="2800">
                <a:cs typeface="Arial"/>
              </a:rPr>
              <a:t> </a:t>
            </a:r>
            <a:r>
              <a:rPr lang="ru-RU" sz="2800" err="1">
                <a:cs typeface="Arial"/>
              </a:rPr>
              <a:t>the</a:t>
            </a:r>
            <a:r>
              <a:rPr lang="ru-RU" sz="2800">
                <a:cs typeface="Arial"/>
              </a:rPr>
              <a:t> </a:t>
            </a:r>
            <a:r>
              <a:rPr lang="ru-RU" sz="2800" err="1">
                <a:cs typeface="Arial"/>
              </a:rPr>
              <a:t>sociophysical</a:t>
            </a:r>
            <a:r>
              <a:rPr lang="ru-RU" sz="2800">
                <a:cs typeface="Arial"/>
              </a:rPr>
              <a:t> </a:t>
            </a:r>
            <a:r>
              <a:rPr lang="ru-RU" sz="2800" err="1">
                <a:cs typeface="Arial"/>
              </a:rPr>
              <a:t>information</a:t>
            </a:r>
            <a:endParaRPr lang="ru-RU" sz="2800">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5940000" y="1745949"/>
            <a:ext cx="6120000" cy="5370480"/>
          </a:xfrm>
          <a:prstGeom prst="rect">
            <a:avLst/>
          </a:prstGeom>
          <a:noFill/>
          <a:ln w="0">
            <a:noFill/>
          </a:ln>
        </p:spPr>
        <p:txBody>
          <a:bodyPr lIns="90000" tIns="45000" rIns="90000" bIns="45000" anchor="t">
            <a:noAutofit/>
          </a:bodyPr>
          <a:lstStyle/>
          <a:p>
            <a:r>
              <a:rPr lang="ru-RU" sz="1800" b="0" strike="noStrike" spc="-1" err="1">
                <a:latin typeface="Arial"/>
              </a:rPr>
              <a:t>Fig</a:t>
            </a:r>
            <a:r>
              <a:rPr lang="ru-RU" sz="1800" b="0" strike="noStrike" spc="-1">
                <a:latin typeface="Arial"/>
              </a:rPr>
              <a:t>. 5. </a:t>
            </a:r>
            <a:r>
              <a:rPr lang="ru-RU" sz="1800" b="0" strike="noStrike" spc="-1" err="1">
                <a:latin typeface="Arial"/>
              </a:rPr>
              <a:t>Graphical</a:t>
            </a:r>
            <a:r>
              <a:rPr lang="ru-RU" sz="1800" b="0" strike="noStrike" spc="-1">
                <a:latin typeface="Arial"/>
              </a:rPr>
              <a:t> </a:t>
            </a:r>
            <a:r>
              <a:rPr lang="ru-RU" sz="1800" b="0" strike="noStrike" spc="-1" err="1">
                <a:latin typeface="Arial"/>
              </a:rPr>
              <a:t>representation</a:t>
            </a:r>
            <a:r>
              <a:rPr lang="ru-RU" sz="1800" b="0" strike="noStrike" spc="-1">
                <a:latin typeface="Arial"/>
              </a:rPr>
              <a:t> </a:t>
            </a:r>
            <a:r>
              <a:rPr lang="ru-RU" sz="1800" b="0" strike="noStrike" spc="-1" err="1">
                <a:latin typeface="Arial"/>
              </a:rPr>
              <a:t>of</a:t>
            </a:r>
            <a:r>
              <a:rPr lang="ru-RU" sz="1800" b="0" strike="noStrike" spc="-1">
                <a:latin typeface="Arial"/>
              </a:rPr>
              <a:t> </a:t>
            </a:r>
            <a:r>
              <a:rPr lang="ru-RU" sz="1800" b="0" strike="noStrike" spc="-1" err="1">
                <a:latin typeface="Arial"/>
              </a:rPr>
              <a:t>the</a:t>
            </a:r>
            <a:r>
              <a:rPr lang="ru-RU" sz="1800" b="0" strike="noStrike" spc="-1">
                <a:latin typeface="Arial"/>
              </a:rPr>
              <a:t> </a:t>
            </a:r>
            <a:r>
              <a:rPr lang="ru-RU" sz="1800" b="0" strike="noStrike" spc="-1" err="1">
                <a:latin typeface="Arial"/>
              </a:rPr>
              <a:t>information</a:t>
            </a:r>
            <a:r>
              <a:rPr lang="ru-RU" sz="1800" b="0" strike="noStrike" spc="-1">
                <a:latin typeface="Arial"/>
              </a:rPr>
              <a:t> </a:t>
            </a:r>
            <a:r>
              <a:rPr lang="ru-RU" sz="1800" b="0" strike="noStrike" spc="-1" err="1">
                <a:latin typeface="Arial"/>
              </a:rPr>
              <a:t>anomaly</a:t>
            </a:r>
            <a:r>
              <a:rPr lang="ru-RU" sz="1800" b="0" strike="noStrike" spc="-1">
                <a:latin typeface="Arial"/>
              </a:rPr>
              <a:t> </a:t>
            </a:r>
            <a:r>
              <a:rPr lang="ru-RU" sz="1800" b="0" strike="noStrike" spc="-1" err="1">
                <a:latin typeface="Arial"/>
              </a:rPr>
              <a:t>of</a:t>
            </a:r>
            <a:r>
              <a:rPr lang="ru-RU" sz="1800" b="0" strike="noStrike" spc="-1">
                <a:latin typeface="Arial"/>
              </a:rPr>
              <a:t> </a:t>
            </a:r>
            <a:r>
              <a:rPr lang="ru-RU" sz="1800" b="0" strike="noStrike" spc="-1" err="1">
                <a:latin typeface="Arial"/>
              </a:rPr>
              <a:t>the</a:t>
            </a:r>
            <a:r>
              <a:rPr lang="ru-RU" sz="1800" b="0" strike="noStrike" spc="-1">
                <a:latin typeface="Arial"/>
              </a:rPr>
              <a:t> </a:t>
            </a:r>
            <a:r>
              <a:rPr lang="ru-RU" sz="1800" b="0" strike="noStrike" spc="-1" err="1">
                <a:latin typeface="Arial"/>
              </a:rPr>
              <a:t>Hartley</a:t>
            </a:r>
            <a:r>
              <a:rPr lang="ru-RU" sz="1800" b="0" strike="noStrike" spc="-1">
                <a:latin typeface="Arial"/>
              </a:rPr>
              <a:t> </a:t>
            </a:r>
            <a:r>
              <a:rPr lang="ru-RU" sz="1800" b="0" strike="noStrike" spc="-1" err="1">
                <a:latin typeface="Arial"/>
              </a:rPr>
              <a:t>model</a:t>
            </a:r>
            <a:r>
              <a:rPr lang="ru-RU" sz="1800" b="0" strike="noStrike" spc="-1">
                <a:latin typeface="Arial"/>
              </a:rPr>
              <a:t>. </a:t>
            </a:r>
            <a:r>
              <a:rPr lang="ru-RU" sz="1800" b="0" strike="noStrike" spc="-1" err="1">
                <a:latin typeface="Arial"/>
              </a:rPr>
              <a:t>The</a:t>
            </a:r>
            <a:r>
              <a:rPr lang="ru-RU" sz="1800" b="0" strike="noStrike" spc="-1">
                <a:latin typeface="Arial"/>
              </a:rPr>
              <a:t> “</a:t>
            </a:r>
            <a:r>
              <a:rPr lang="ru-RU" sz="1800" b="0" strike="noStrike" spc="-1" err="1">
                <a:latin typeface="Arial"/>
              </a:rPr>
              <a:t>straight</a:t>
            </a:r>
            <a:r>
              <a:rPr lang="ru-RU" sz="1800" b="0" strike="noStrike" spc="-1">
                <a:latin typeface="Arial"/>
              </a:rPr>
              <a:t> </a:t>
            </a:r>
            <a:r>
              <a:rPr lang="ru-RU" sz="1800" b="0" strike="noStrike" spc="-1" err="1">
                <a:latin typeface="Arial"/>
              </a:rPr>
              <a:t>line</a:t>
            </a:r>
            <a:r>
              <a:rPr lang="ru-RU" sz="1800" b="0" strike="noStrike" spc="-1">
                <a:latin typeface="Arial"/>
              </a:rPr>
              <a:t>” - </a:t>
            </a:r>
            <a:r>
              <a:rPr lang="ru-RU" sz="1800" b="0" strike="noStrike" spc="-1" err="1">
                <a:latin typeface="Arial"/>
              </a:rPr>
              <a:t>the</a:t>
            </a:r>
            <a:r>
              <a:rPr lang="ru-RU" sz="1800" b="0" strike="noStrike" spc="-1">
                <a:latin typeface="Arial"/>
              </a:rPr>
              <a:t> </a:t>
            </a:r>
            <a:r>
              <a:rPr lang="ru-RU" sz="1800" b="0" strike="noStrike" spc="-1" err="1">
                <a:latin typeface="Arial"/>
              </a:rPr>
              <a:t>Hartley</a:t>
            </a:r>
            <a:r>
              <a:rPr lang="ru-RU" sz="1800" b="0" strike="noStrike" spc="-1">
                <a:latin typeface="Arial"/>
              </a:rPr>
              <a:t> </a:t>
            </a:r>
            <a:r>
              <a:rPr lang="ru-RU" sz="1800" b="0" strike="noStrike" spc="-1" err="1">
                <a:latin typeface="Arial"/>
              </a:rPr>
              <a:t>model</a:t>
            </a:r>
            <a:r>
              <a:rPr lang="ru-RU" sz="1800" b="0" strike="noStrike" spc="-1">
                <a:latin typeface="Arial"/>
              </a:rPr>
              <a:t> (“</a:t>
            </a:r>
            <a:r>
              <a:rPr lang="ru-RU" sz="1800" b="0" strike="noStrike" spc="-1" err="1">
                <a:latin typeface="Arial"/>
              </a:rPr>
              <a:t>circles</a:t>
            </a:r>
            <a:r>
              <a:rPr lang="ru-RU" sz="1800" b="0" strike="noStrike" spc="-1">
                <a:latin typeface="Arial"/>
              </a:rPr>
              <a:t>” - </a:t>
            </a:r>
            <a:r>
              <a:rPr lang="ru-RU" sz="1800" b="0" strike="noStrike" spc="-1" err="1">
                <a:latin typeface="Arial"/>
              </a:rPr>
              <a:t>data</a:t>
            </a:r>
            <a:r>
              <a:rPr lang="ru-RU" sz="1800" b="0" strike="noStrike" spc="-1">
                <a:latin typeface="Arial"/>
              </a:rPr>
              <a:t> </a:t>
            </a:r>
            <a:r>
              <a:rPr lang="ru-RU" sz="1800" b="0" strike="noStrike" spc="-1" err="1">
                <a:latin typeface="Arial"/>
              </a:rPr>
              <a:t>for</a:t>
            </a:r>
            <a:r>
              <a:rPr lang="ru-RU" sz="1800" b="0" strike="noStrike" spc="-1">
                <a:latin typeface="Arial"/>
              </a:rPr>
              <a:t> </a:t>
            </a:r>
            <a:r>
              <a:rPr lang="ru-RU" sz="1800" b="0" strike="noStrike" spc="-1" err="1">
                <a:latin typeface="Arial"/>
              </a:rPr>
              <a:t>determining</a:t>
            </a:r>
            <a:r>
              <a:rPr lang="ru-RU" sz="1800" b="0" strike="noStrike" spc="-1">
                <a:latin typeface="Arial"/>
              </a:rPr>
              <a:t> </a:t>
            </a:r>
            <a:r>
              <a:rPr lang="ru-RU" sz="1800" b="0" strike="noStrike" spc="-1" err="1">
                <a:latin typeface="Arial"/>
              </a:rPr>
              <a:t>the</a:t>
            </a:r>
            <a:r>
              <a:rPr lang="ru-RU" sz="1800" b="0" strike="noStrike" spc="-1">
                <a:latin typeface="Arial"/>
              </a:rPr>
              <a:t> </a:t>
            </a:r>
            <a:r>
              <a:rPr lang="ru-RU" sz="1800" b="0" strike="noStrike" spc="-1" err="1">
                <a:latin typeface="Arial"/>
              </a:rPr>
              <a:t>number</a:t>
            </a:r>
            <a:r>
              <a:rPr lang="ru-RU" sz="1800" b="0" strike="noStrike" spc="-1">
                <a:latin typeface="Arial"/>
              </a:rPr>
              <a:t> </a:t>
            </a:r>
            <a:r>
              <a:rPr lang="ru-RU" sz="1800" b="0" strike="noStrike" spc="-1" err="1">
                <a:latin typeface="Arial"/>
              </a:rPr>
              <a:t>of</a:t>
            </a:r>
            <a:r>
              <a:rPr lang="ru-RU" sz="1800" b="0" strike="noStrike" spc="-1">
                <a:latin typeface="Arial"/>
              </a:rPr>
              <a:t> </a:t>
            </a:r>
            <a:r>
              <a:rPr lang="ru-RU" sz="1800" b="0" strike="noStrike" spc="-1" err="1">
                <a:latin typeface="Arial"/>
              </a:rPr>
              <a:t>male</a:t>
            </a:r>
            <a:r>
              <a:rPr lang="ru-RU" sz="1800" b="0" strike="noStrike" spc="-1">
                <a:latin typeface="Arial"/>
              </a:rPr>
              <a:t> </a:t>
            </a:r>
            <a:r>
              <a:rPr lang="ru-RU" sz="1800" b="0" strike="noStrike" spc="-1" err="1">
                <a:latin typeface="Arial"/>
              </a:rPr>
              <a:t>men</a:t>
            </a:r>
            <a:r>
              <a:rPr lang="ru-RU" sz="1800" b="0" strike="noStrike" spc="-1">
                <a:latin typeface="Arial"/>
              </a:rPr>
              <a:t> - </a:t>
            </a:r>
            <a:r>
              <a:rPr lang="ru-RU" sz="1800" b="0" strike="noStrike" spc="-1" err="1">
                <a:latin typeface="Arial"/>
              </a:rPr>
              <a:t>Men</a:t>
            </a:r>
            <a:r>
              <a:rPr lang="ru-RU" sz="1800" b="0" strike="noStrike" spc="-1">
                <a:latin typeface="Arial"/>
              </a:rPr>
              <a:t>), “</a:t>
            </a:r>
            <a:r>
              <a:rPr lang="ru-RU" sz="1800" b="0" strike="noStrike" spc="-1" err="1">
                <a:latin typeface="Arial"/>
              </a:rPr>
              <a:t>polyline</a:t>
            </a:r>
            <a:r>
              <a:rPr lang="ru-RU" sz="1800" b="0" strike="noStrike" spc="-1">
                <a:latin typeface="Arial"/>
              </a:rPr>
              <a:t>” </a:t>
            </a:r>
            <a:r>
              <a:rPr lang="ru-RU" sz="1800" b="0" strike="noStrike" spc="-1" err="1">
                <a:latin typeface="Arial"/>
              </a:rPr>
              <a:t>through</a:t>
            </a:r>
            <a:r>
              <a:rPr lang="ru-RU" sz="1800" b="0" strike="noStrike" spc="-1">
                <a:latin typeface="Arial"/>
              </a:rPr>
              <a:t> “</a:t>
            </a:r>
            <a:r>
              <a:rPr lang="ru-RU" sz="1800" b="0" strike="noStrike" spc="-1" err="1">
                <a:latin typeface="Arial"/>
              </a:rPr>
              <a:t>points</a:t>
            </a:r>
            <a:r>
              <a:rPr lang="ru-RU" sz="1800" b="0" strike="noStrike" spc="-1">
                <a:latin typeface="Arial"/>
              </a:rPr>
              <a:t>” (“</a:t>
            </a:r>
            <a:r>
              <a:rPr lang="ru-RU" spc="-1">
                <a:latin typeface="Arial"/>
              </a:rPr>
              <a:t>LKLB - process</a:t>
            </a:r>
            <a:r>
              <a:rPr lang="ru-RU" sz="1800" b="0" strike="noStrike" spc="-1">
                <a:latin typeface="Arial"/>
              </a:rPr>
              <a:t>”) - </a:t>
            </a:r>
            <a:r>
              <a:rPr lang="ru-RU" sz="1800" b="0" strike="noStrike" spc="-1" err="1">
                <a:latin typeface="Arial"/>
              </a:rPr>
              <a:t>data</a:t>
            </a:r>
            <a:r>
              <a:rPr lang="ru-RU" sz="1800" b="0" strike="noStrike" spc="-1">
                <a:latin typeface="Arial"/>
              </a:rPr>
              <a:t> </a:t>
            </a:r>
            <a:r>
              <a:rPr lang="ru-RU" sz="1800" b="0" strike="noStrike" spc="-1" err="1">
                <a:latin typeface="Arial"/>
              </a:rPr>
              <a:t>on</a:t>
            </a:r>
            <a:r>
              <a:rPr lang="ru-RU" sz="1800" b="0" strike="noStrike" spc="-1">
                <a:latin typeface="Arial"/>
              </a:rPr>
              <a:t> </a:t>
            </a:r>
            <a:r>
              <a:rPr lang="ru-RU" sz="1800" b="0" strike="noStrike" spc="-1" err="1">
                <a:latin typeface="Arial"/>
              </a:rPr>
              <a:t>the</a:t>
            </a:r>
            <a:r>
              <a:rPr lang="ru-RU" sz="1800" b="0" strike="noStrike" spc="-1">
                <a:latin typeface="Arial"/>
              </a:rPr>
              <a:t> </a:t>
            </a:r>
            <a:r>
              <a:rPr lang="ru-RU" sz="1800" b="0" strike="noStrike" spc="-1" err="1">
                <a:latin typeface="Arial"/>
              </a:rPr>
              <a:t>number</a:t>
            </a:r>
            <a:r>
              <a:rPr lang="ru-RU" sz="1800" b="0" strike="noStrike" spc="-1">
                <a:latin typeface="Arial"/>
              </a:rPr>
              <a:t> </a:t>
            </a:r>
            <a:r>
              <a:rPr lang="ru-RU" sz="1800" b="0" strike="noStrike" spc="-1" err="1">
                <a:latin typeface="Arial"/>
              </a:rPr>
              <a:t>of</a:t>
            </a:r>
            <a:r>
              <a:rPr lang="ru-RU" sz="1800" b="0" strike="noStrike" spc="-1">
                <a:latin typeface="Arial"/>
              </a:rPr>
              <a:t> </a:t>
            </a:r>
            <a:r>
              <a:rPr lang="ru-RU" sz="1800" b="0" strike="noStrike" spc="-1" err="1">
                <a:latin typeface="Arial"/>
              </a:rPr>
              <a:t>females</a:t>
            </a:r>
            <a:r>
              <a:rPr lang="ru-RU" sz="1800" b="0" strike="noStrike" spc="-1">
                <a:latin typeface="Arial"/>
              </a:rPr>
              <a:t> (</a:t>
            </a:r>
            <a:r>
              <a:rPr lang="ru-RU" sz="1800" b="0" strike="noStrike" spc="-1" err="1">
                <a:latin typeface="Arial"/>
              </a:rPr>
              <a:t>Women</a:t>
            </a:r>
            <a:r>
              <a:rPr lang="ru-RU" sz="1800" b="0" strike="noStrike" spc="-1">
                <a:latin typeface="Arial"/>
              </a:rPr>
              <a:t>: </a:t>
            </a:r>
            <a:r>
              <a:rPr lang="ru-RU" sz="1800" b="0" strike="noStrike" spc="-1" err="1">
                <a:latin typeface="Arial"/>
              </a:rPr>
              <a:t>Nigina</a:t>
            </a:r>
            <a:r>
              <a:rPr lang="ru-RU" sz="1800" b="0" strike="noStrike" spc="-1">
                <a:latin typeface="Arial"/>
              </a:rPr>
              <a:t> - </a:t>
            </a:r>
            <a:r>
              <a:rPr lang="ru-RU" sz="1800" b="0" strike="noStrike" spc="-1" err="1">
                <a:latin typeface="Arial"/>
              </a:rPr>
              <a:t>Valeria</a:t>
            </a:r>
            <a:r>
              <a:rPr lang="ru-RU" sz="1800" b="0" strike="noStrike" spc="-1">
                <a:latin typeface="Arial"/>
              </a:rPr>
              <a:t>). </a:t>
            </a:r>
            <a:r>
              <a:rPr lang="ru-RU" sz="1800" b="0" strike="noStrike" spc="-1" err="1">
                <a:latin typeface="Arial"/>
              </a:rPr>
              <a:t>Characteristic</a:t>
            </a:r>
            <a:r>
              <a:rPr lang="ru-RU" sz="1800" b="0" strike="noStrike" spc="-1">
                <a:latin typeface="Arial"/>
              </a:rPr>
              <a:t> </a:t>
            </a:r>
            <a:r>
              <a:rPr lang="ru-RU" sz="1800" b="0" strike="noStrike" spc="-1" err="1">
                <a:latin typeface="Arial"/>
              </a:rPr>
              <a:t>absolute</a:t>
            </a:r>
            <a:r>
              <a:rPr lang="ru-RU" sz="1800" b="0" strike="noStrike" spc="-1">
                <a:latin typeface="Arial"/>
              </a:rPr>
              <a:t> </a:t>
            </a:r>
            <a:r>
              <a:rPr lang="ru-RU" sz="1800" b="0" strike="noStrike" spc="-1" err="1">
                <a:latin typeface="Arial"/>
              </a:rPr>
              <a:t>errors</a:t>
            </a:r>
            <a:r>
              <a:rPr lang="ru-RU" sz="1800" b="0" strike="noStrike" spc="-1">
                <a:latin typeface="Arial"/>
              </a:rPr>
              <a:t> </a:t>
            </a:r>
            <a:r>
              <a:rPr lang="ru-RU" sz="1800" b="0" strike="noStrike" spc="-1" err="1">
                <a:latin typeface="Arial"/>
              </a:rPr>
              <a:t>in</a:t>
            </a:r>
            <a:r>
              <a:rPr lang="ru-RU" sz="1800" b="0" strike="noStrike" spc="-1">
                <a:latin typeface="Arial"/>
              </a:rPr>
              <a:t> </a:t>
            </a:r>
            <a:r>
              <a:rPr lang="ru-RU" sz="1800" b="0" strike="noStrike" spc="-1" err="1">
                <a:latin typeface="Arial"/>
              </a:rPr>
              <a:t>solving</a:t>
            </a:r>
            <a:r>
              <a:rPr lang="ru-RU" sz="1800" b="0" strike="noStrike" spc="-1">
                <a:latin typeface="Arial"/>
              </a:rPr>
              <a:t> </a:t>
            </a:r>
            <a:r>
              <a:rPr lang="ru-RU" sz="1800" b="0" strike="noStrike" spc="-1" err="1">
                <a:latin typeface="Arial"/>
              </a:rPr>
              <a:t>the</a:t>
            </a:r>
            <a:r>
              <a:rPr lang="ru-RU" sz="1800" b="0" strike="noStrike" spc="-1">
                <a:latin typeface="Arial"/>
              </a:rPr>
              <a:t> </a:t>
            </a:r>
            <a:r>
              <a:rPr lang="ru-RU" sz="1800" b="0" strike="noStrike" spc="-1" err="1">
                <a:latin typeface="Arial"/>
              </a:rPr>
              <a:t>situational</a:t>
            </a:r>
            <a:r>
              <a:rPr lang="ru-RU" sz="1800" b="0" strike="noStrike" spc="-1">
                <a:latin typeface="Arial"/>
              </a:rPr>
              <a:t> </a:t>
            </a:r>
            <a:r>
              <a:rPr lang="ru-RU" sz="1800" b="0" strike="noStrike" spc="-1" err="1">
                <a:latin typeface="Arial"/>
              </a:rPr>
              <a:t>problem</a:t>
            </a:r>
            <a:r>
              <a:rPr lang="ru-RU" sz="1800" b="0" strike="noStrike" spc="-1">
                <a:latin typeface="Arial"/>
              </a:rPr>
              <a:t> </a:t>
            </a:r>
            <a:r>
              <a:rPr lang="ru-RU" sz="1800" b="0" strike="noStrike" spc="-1" err="1">
                <a:latin typeface="Arial"/>
              </a:rPr>
              <a:t>are</a:t>
            </a:r>
            <a:r>
              <a:rPr lang="ru-RU" sz="1800" b="0" strike="noStrike" spc="-1">
                <a:latin typeface="Arial"/>
              </a:rPr>
              <a:t> </a:t>
            </a:r>
            <a:r>
              <a:rPr lang="ru-RU" sz="1800" b="0" strike="noStrike" spc="-1" err="1">
                <a:latin typeface="Arial"/>
              </a:rPr>
              <a:t>also</a:t>
            </a:r>
            <a:r>
              <a:rPr lang="ru-RU" sz="1800" b="0" strike="noStrike" spc="-1">
                <a:latin typeface="Arial"/>
              </a:rPr>
              <a:t> </a:t>
            </a:r>
            <a:r>
              <a:rPr lang="ru-RU" sz="1800" b="0" strike="noStrike" spc="-1" err="1">
                <a:latin typeface="Arial"/>
              </a:rPr>
              <a:t>indicated</a:t>
            </a:r>
            <a:r>
              <a:rPr lang="ru-RU" sz="1800" b="0" strike="noStrike" spc="-1">
                <a:latin typeface="Arial"/>
              </a:rPr>
              <a:t>.</a:t>
            </a:r>
          </a:p>
          <a:p>
            <a:endParaRPr lang="ru-RU" sz="1800" b="0" strike="noStrike" spc="-1">
              <a:latin typeface="Arial"/>
            </a:endParaRPr>
          </a:p>
          <a:p>
            <a:endParaRPr lang="ru-RU" sz="1800" b="0" strike="noStrike" spc="-1">
              <a:latin typeface="Arial"/>
            </a:endParaRPr>
          </a:p>
          <a:p>
            <a:r>
              <a:rPr lang="ru-RU" sz="1800" b="0" strike="noStrike" spc="-1">
                <a:latin typeface="Arial"/>
              </a:rPr>
              <a:t>Рис. 5. Графическое представление информационной аномалии модели Хартли. «Прямая линия» – модель</a:t>
            </a:r>
            <a:r>
              <a:rPr lang="ru-RU" spc="-1">
                <a:latin typeface="Arial"/>
              </a:rPr>
              <a:t> </a:t>
            </a:r>
            <a:r>
              <a:rPr lang="ru-RU" sz="1800" b="0" strike="noStrike" spc="-1">
                <a:latin typeface="Arial"/>
              </a:rPr>
              <a:t> Хартли («кружки» – данные по определению числа</a:t>
            </a:r>
            <a:r>
              <a:rPr lang="ru-RU" spc="-1">
                <a:latin typeface="Arial"/>
              </a:rPr>
              <a:t> </a:t>
            </a:r>
            <a:r>
              <a:rPr lang="ru-RU" sz="1800" b="0" strike="noStrike" spc="-1">
                <a:latin typeface="Arial"/>
              </a:rPr>
              <a:t> лицами мужского пола – </a:t>
            </a:r>
            <a:r>
              <a:rPr lang="ru-RU" sz="1800" b="0" strike="noStrike" spc="-1" err="1">
                <a:latin typeface="Arial"/>
              </a:rPr>
              <a:t>Men</a:t>
            </a:r>
            <a:r>
              <a:rPr lang="ru-RU" sz="1800" b="0" strike="noStrike" spc="-1">
                <a:latin typeface="Arial"/>
              </a:rPr>
              <a:t>), «Ломаная линия» через «точки» («ЛКЛБ-процесс») – данные по определению числа</a:t>
            </a:r>
            <a:r>
              <a:rPr lang="ru-RU" spc="-1">
                <a:latin typeface="Arial"/>
              </a:rPr>
              <a:t> </a:t>
            </a:r>
            <a:r>
              <a:rPr lang="ru-RU" sz="1800" b="0" strike="noStrike" spc="-1">
                <a:latin typeface="Arial"/>
              </a:rPr>
              <a:t> лицами</a:t>
            </a:r>
            <a:r>
              <a:rPr lang="ru-RU" spc="-1">
                <a:latin typeface="Arial"/>
              </a:rPr>
              <a:t> </a:t>
            </a:r>
            <a:r>
              <a:rPr lang="ru-RU" sz="1800" b="0" strike="noStrike" spc="-1">
                <a:latin typeface="Arial"/>
              </a:rPr>
              <a:t> женского пола (</a:t>
            </a:r>
            <a:r>
              <a:rPr lang="ru-RU" sz="1800" b="0" strike="noStrike" spc="-1" err="1">
                <a:latin typeface="Arial"/>
              </a:rPr>
              <a:t>Women</a:t>
            </a:r>
            <a:r>
              <a:rPr lang="ru-RU" sz="1800" b="0" strike="noStrike" spc="-1">
                <a:latin typeface="Arial"/>
              </a:rPr>
              <a:t>: </a:t>
            </a:r>
            <a:r>
              <a:rPr lang="ru-RU" sz="1800" b="0" strike="noStrike" spc="-1" err="1">
                <a:latin typeface="Arial"/>
              </a:rPr>
              <a:t>Нигина</a:t>
            </a:r>
            <a:r>
              <a:rPr lang="ru-RU" sz="1800" b="0" strike="noStrike" spc="-1">
                <a:latin typeface="Arial"/>
              </a:rPr>
              <a:t>-Валерия). Указаны также характерные абсолютные ошибки при решении ситуационной зада</a:t>
            </a:r>
          </a:p>
        </p:txBody>
      </p:sp>
      <p:pic>
        <p:nvPicPr>
          <p:cNvPr id="170" name="Рисунок 169"/>
          <p:cNvPicPr/>
          <p:nvPr/>
        </p:nvPicPr>
        <p:blipFill>
          <a:blip r:embed="rId2"/>
          <a:srcRect l="54560" t="23538" r="14432" b="17411"/>
          <a:stretch/>
        </p:blipFill>
        <p:spPr>
          <a:xfrm>
            <a:off x="360000" y="711720"/>
            <a:ext cx="5220000" cy="5588280"/>
          </a:xfrm>
          <a:prstGeom prst="rect">
            <a:avLst/>
          </a:prstGeom>
          <a:ln w="0">
            <a:noFill/>
          </a:ln>
        </p:spPr>
      </p:pic>
      <p:sp>
        <p:nvSpPr>
          <p:cNvPr id="171" name="Line 2"/>
          <p:cNvSpPr/>
          <p:nvPr/>
        </p:nvSpPr>
        <p:spPr>
          <a:xfrm>
            <a:off x="360000" y="711720"/>
            <a:ext cx="0" cy="5588280"/>
          </a:xfrm>
          <a:prstGeom prst="line">
            <a:avLst/>
          </a:prstGeom>
          <a:ln w="0">
            <a:solidFill>
              <a:srgbClr val="000000"/>
            </a:solidFill>
          </a:ln>
        </p:spPr>
        <p:style>
          <a:lnRef idx="0">
            <a:scrgbClr r="0" g="0" b="0"/>
          </a:lnRef>
          <a:fillRef idx="0">
            <a:scrgbClr r="0" g="0" b="0"/>
          </a:fillRef>
          <a:effectRef idx="0">
            <a:scrgbClr r="0" g="0" b="0"/>
          </a:effectRef>
          <a:fontRef idx="minor"/>
        </p:style>
      </p:sp>
      <p:sp>
        <p:nvSpPr>
          <p:cNvPr id="172" name="Line 3"/>
          <p:cNvSpPr/>
          <p:nvPr/>
        </p:nvSpPr>
        <p:spPr>
          <a:xfrm>
            <a:off x="360000" y="6300000"/>
            <a:ext cx="5220000" cy="0"/>
          </a:xfrm>
          <a:prstGeom prst="line">
            <a:avLst/>
          </a:prstGeom>
          <a:ln w="0">
            <a:solidFill>
              <a:srgbClr val="000000"/>
            </a:solidFill>
          </a:ln>
        </p:spPr>
        <p:style>
          <a:lnRef idx="0">
            <a:scrgbClr r="0" g="0" b="0"/>
          </a:lnRef>
          <a:fillRef idx="0">
            <a:scrgbClr r="0" g="0" b="0"/>
          </a:fillRef>
          <a:effectRef idx="0">
            <a:scrgbClr r="0" g="0" b="0"/>
          </a:effectRef>
          <a:fontRef idx="minor"/>
        </p:style>
      </p:sp>
      <p:sp>
        <p:nvSpPr>
          <p:cNvPr id="173" name="TextShape 4"/>
          <p:cNvSpPr txBox="1"/>
          <p:nvPr/>
        </p:nvSpPr>
        <p:spPr>
          <a:xfrm>
            <a:off x="180000" y="6313680"/>
            <a:ext cx="720000" cy="346320"/>
          </a:xfrm>
          <a:prstGeom prst="rect">
            <a:avLst/>
          </a:prstGeom>
          <a:noFill/>
          <a:ln w="0">
            <a:noFill/>
          </a:ln>
        </p:spPr>
        <p:txBody>
          <a:bodyPr lIns="90000" tIns="45000" rIns="90000" bIns="45000">
            <a:noAutofit/>
          </a:bodyPr>
          <a:lstStyle/>
          <a:p>
            <a:r>
              <a:rPr lang="ru-RU" sz="1800" b="0" strike="noStrike" spc="-1">
                <a:latin typeface="Arial"/>
              </a:rPr>
              <a:t>0</a:t>
            </a:r>
          </a:p>
        </p:txBody>
      </p:sp>
      <p:sp>
        <p:nvSpPr>
          <p:cNvPr id="174" name="TextShape 5"/>
          <p:cNvSpPr txBox="1"/>
          <p:nvPr/>
        </p:nvSpPr>
        <p:spPr>
          <a:xfrm>
            <a:off x="4680000" y="6313680"/>
            <a:ext cx="720000" cy="346320"/>
          </a:xfrm>
          <a:prstGeom prst="rect">
            <a:avLst/>
          </a:prstGeom>
          <a:noFill/>
          <a:ln w="0">
            <a:noFill/>
          </a:ln>
        </p:spPr>
        <p:txBody>
          <a:bodyPr lIns="90000" tIns="45000" rIns="90000" bIns="45000">
            <a:noAutofit/>
          </a:bodyPr>
          <a:lstStyle/>
          <a:p>
            <a:r>
              <a:rPr lang="ru-RU" sz="1800" b="0" strike="noStrike" spc="-1">
                <a:latin typeface="Arial"/>
              </a:rPr>
              <a:t>25</a:t>
            </a:r>
          </a:p>
        </p:txBody>
      </p:sp>
      <p:sp>
        <p:nvSpPr>
          <p:cNvPr id="175" name="TextShape 6"/>
          <p:cNvSpPr txBox="1"/>
          <p:nvPr/>
        </p:nvSpPr>
        <p:spPr>
          <a:xfrm>
            <a:off x="1260000" y="6300000"/>
            <a:ext cx="720000" cy="360000"/>
          </a:xfrm>
          <a:prstGeom prst="rect">
            <a:avLst/>
          </a:prstGeom>
          <a:noFill/>
          <a:ln w="0">
            <a:noFill/>
          </a:ln>
        </p:spPr>
        <p:txBody>
          <a:bodyPr lIns="90000" tIns="45000" rIns="90000" bIns="45000">
            <a:noAutofit/>
          </a:bodyPr>
          <a:lstStyle/>
          <a:p>
            <a:r>
              <a:rPr lang="ru-RU" sz="1800" b="0" strike="noStrike" spc="-1">
                <a:latin typeface="Arial"/>
              </a:rPr>
              <a:t>5</a:t>
            </a:r>
          </a:p>
        </p:txBody>
      </p:sp>
      <p:sp>
        <p:nvSpPr>
          <p:cNvPr id="176" name="TextShape 7"/>
          <p:cNvSpPr txBox="1"/>
          <p:nvPr/>
        </p:nvSpPr>
        <p:spPr>
          <a:xfrm>
            <a:off x="3060000" y="6300000"/>
            <a:ext cx="720000" cy="346320"/>
          </a:xfrm>
          <a:prstGeom prst="rect">
            <a:avLst/>
          </a:prstGeom>
          <a:noFill/>
          <a:ln w="0">
            <a:noFill/>
          </a:ln>
        </p:spPr>
        <p:txBody>
          <a:bodyPr lIns="90000" tIns="45000" rIns="90000" bIns="45000">
            <a:noAutofit/>
          </a:bodyPr>
          <a:lstStyle/>
          <a:p>
            <a:r>
              <a:rPr lang="ru-RU" sz="1800" b="0" strike="noStrike" spc="-1">
                <a:latin typeface="Arial"/>
              </a:rPr>
              <a:t>15</a:t>
            </a:r>
          </a:p>
        </p:txBody>
      </p:sp>
      <p:sp>
        <p:nvSpPr>
          <p:cNvPr id="177" name="TextShape 8"/>
          <p:cNvSpPr txBox="1"/>
          <p:nvPr/>
        </p:nvSpPr>
        <p:spPr>
          <a:xfrm>
            <a:off x="2160000" y="6300000"/>
            <a:ext cx="720000" cy="346320"/>
          </a:xfrm>
          <a:prstGeom prst="rect">
            <a:avLst/>
          </a:prstGeom>
          <a:noFill/>
          <a:ln w="0">
            <a:noFill/>
          </a:ln>
        </p:spPr>
        <p:txBody>
          <a:bodyPr lIns="90000" tIns="45000" rIns="90000" bIns="45000">
            <a:noAutofit/>
          </a:bodyPr>
          <a:lstStyle/>
          <a:p>
            <a:r>
              <a:rPr lang="ru-RU" sz="1800" b="0" strike="noStrike" spc="-1">
                <a:latin typeface="Arial"/>
              </a:rPr>
              <a:t>10</a:t>
            </a:r>
          </a:p>
        </p:txBody>
      </p:sp>
      <p:sp>
        <p:nvSpPr>
          <p:cNvPr id="178" name="TextShape 9"/>
          <p:cNvSpPr txBox="1"/>
          <p:nvPr/>
        </p:nvSpPr>
        <p:spPr>
          <a:xfrm>
            <a:off x="3960000" y="6300000"/>
            <a:ext cx="720000" cy="437285"/>
          </a:xfrm>
          <a:prstGeom prst="rect">
            <a:avLst/>
          </a:prstGeom>
          <a:noFill/>
          <a:ln w="0">
            <a:noFill/>
          </a:ln>
        </p:spPr>
        <p:txBody>
          <a:bodyPr lIns="90000" tIns="45000" rIns="90000" bIns="45000">
            <a:noAutofit/>
          </a:bodyPr>
          <a:lstStyle/>
          <a:p>
            <a:r>
              <a:rPr lang="ru-RU" sz="1800" b="0" strike="noStrike" spc="-1">
                <a:latin typeface="Arial"/>
              </a:rPr>
              <a:t>20</a:t>
            </a:r>
          </a:p>
        </p:txBody>
      </p:sp>
      <p:sp>
        <p:nvSpPr>
          <p:cNvPr id="179" name="TextShape 10"/>
          <p:cNvSpPr txBox="1"/>
          <p:nvPr/>
        </p:nvSpPr>
        <p:spPr>
          <a:xfrm>
            <a:off x="0" y="5040000"/>
            <a:ext cx="720000" cy="360000"/>
          </a:xfrm>
          <a:prstGeom prst="rect">
            <a:avLst/>
          </a:prstGeom>
          <a:noFill/>
          <a:ln w="0">
            <a:noFill/>
          </a:ln>
        </p:spPr>
        <p:txBody>
          <a:bodyPr lIns="90000" tIns="45000" rIns="90000" bIns="45000">
            <a:noAutofit/>
          </a:bodyPr>
          <a:lstStyle/>
          <a:p>
            <a:r>
              <a:rPr lang="ru-RU" sz="1800" b="0" strike="noStrike" spc="-1">
                <a:latin typeface="Arial"/>
              </a:rPr>
              <a:t>5</a:t>
            </a:r>
          </a:p>
        </p:txBody>
      </p:sp>
      <p:sp>
        <p:nvSpPr>
          <p:cNvPr id="180" name="TextShape 11"/>
          <p:cNvSpPr txBox="1"/>
          <p:nvPr/>
        </p:nvSpPr>
        <p:spPr>
          <a:xfrm>
            <a:off x="0" y="4153680"/>
            <a:ext cx="720000" cy="346320"/>
          </a:xfrm>
          <a:prstGeom prst="rect">
            <a:avLst/>
          </a:prstGeom>
          <a:noFill/>
          <a:ln w="0">
            <a:noFill/>
          </a:ln>
        </p:spPr>
        <p:txBody>
          <a:bodyPr lIns="90000" tIns="45000" rIns="90000" bIns="45000">
            <a:noAutofit/>
          </a:bodyPr>
          <a:lstStyle/>
          <a:p>
            <a:r>
              <a:rPr lang="ru-RU" sz="1800" b="0" strike="noStrike" spc="-1">
                <a:latin typeface="Arial"/>
              </a:rPr>
              <a:t>10</a:t>
            </a:r>
          </a:p>
        </p:txBody>
      </p:sp>
      <p:sp>
        <p:nvSpPr>
          <p:cNvPr id="181" name="TextShape 12"/>
          <p:cNvSpPr txBox="1"/>
          <p:nvPr/>
        </p:nvSpPr>
        <p:spPr>
          <a:xfrm>
            <a:off x="0" y="3253680"/>
            <a:ext cx="720000" cy="346320"/>
          </a:xfrm>
          <a:prstGeom prst="rect">
            <a:avLst/>
          </a:prstGeom>
          <a:noFill/>
          <a:ln w="0">
            <a:noFill/>
          </a:ln>
        </p:spPr>
        <p:txBody>
          <a:bodyPr lIns="90000" tIns="45000" rIns="90000" bIns="45000">
            <a:noAutofit/>
          </a:bodyPr>
          <a:lstStyle/>
          <a:p>
            <a:r>
              <a:rPr lang="ru-RU" sz="1800" b="0" strike="noStrike" spc="-1">
                <a:latin typeface="Arial"/>
              </a:rPr>
              <a:t>15</a:t>
            </a:r>
          </a:p>
        </p:txBody>
      </p:sp>
      <p:sp>
        <p:nvSpPr>
          <p:cNvPr id="182" name="TextShape 13"/>
          <p:cNvSpPr txBox="1"/>
          <p:nvPr/>
        </p:nvSpPr>
        <p:spPr>
          <a:xfrm>
            <a:off x="0" y="2367360"/>
            <a:ext cx="720000" cy="886320"/>
          </a:xfrm>
          <a:prstGeom prst="rect">
            <a:avLst/>
          </a:prstGeom>
          <a:noFill/>
          <a:ln w="0">
            <a:noFill/>
          </a:ln>
        </p:spPr>
        <p:txBody>
          <a:bodyPr lIns="90000" tIns="45000" rIns="90000" bIns="45000">
            <a:noAutofit/>
          </a:bodyPr>
          <a:lstStyle/>
          <a:p>
            <a:r>
              <a:rPr lang="ru-RU" sz="1800" b="0" strike="noStrike" spc="-1">
                <a:latin typeface="Arial"/>
              </a:rPr>
              <a:t>20</a:t>
            </a:r>
          </a:p>
        </p:txBody>
      </p:sp>
      <p:sp>
        <p:nvSpPr>
          <p:cNvPr id="183" name="TextShape 14"/>
          <p:cNvSpPr txBox="1"/>
          <p:nvPr/>
        </p:nvSpPr>
        <p:spPr>
          <a:xfrm>
            <a:off x="0" y="1440000"/>
            <a:ext cx="720000" cy="346320"/>
          </a:xfrm>
          <a:prstGeom prst="rect">
            <a:avLst/>
          </a:prstGeom>
          <a:noFill/>
          <a:ln w="0">
            <a:noFill/>
          </a:ln>
        </p:spPr>
        <p:txBody>
          <a:bodyPr lIns="90000" tIns="45000" rIns="90000" bIns="45000">
            <a:noAutofit/>
          </a:bodyPr>
          <a:lstStyle/>
          <a:p>
            <a:r>
              <a:rPr lang="ru-RU" sz="1800" b="0" strike="noStrike" spc="-1">
                <a:latin typeface="Arial"/>
              </a:rPr>
              <a:t>25</a:t>
            </a:r>
          </a:p>
        </p:txBody>
      </p:sp>
      <p:sp>
        <p:nvSpPr>
          <p:cNvPr id="2" name="TextBox 1">
            <a:extLst>
              <a:ext uri="{FF2B5EF4-FFF2-40B4-BE49-F238E27FC236}">
                <a16:creationId xmlns:a16="http://schemas.microsoft.com/office/drawing/2014/main" xmlns="" id="{4778CCC4-67E6-4745-BBC9-4F12EA82D28D}"/>
              </a:ext>
            </a:extLst>
          </p:cNvPr>
          <p:cNvSpPr txBox="1"/>
          <p:nvPr/>
        </p:nvSpPr>
        <p:spPr>
          <a:xfrm>
            <a:off x="7037614" y="274864"/>
            <a:ext cx="37093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a:cs typeface="Arial"/>
              </a:rPr>
              <a:t>ЛКЛБ-процесс</a:t>
            </a:r>
          </a:p>
          <a:p>
            <a:endParaRPr lang="ru-RU" sz="2400" b="1">
              <a:cs typeface="Arial"/>
            </a:endParaRPr>
          </a:p>
        </p:txBody>
      </p:sp>
      <p:sp>
        <p:nvSpPr>
          <p:cNvPr id="3" name="TextBox 2">
            <a:extLst>
              <a:ext uri="{FF2B5EF4-FFF2-40B4-BE49-F238E27FC236}">
                <a16:creationId xmlns:a16="http://schemas.microsoft.com/office/drawing/2014/main" xmlns="" id="{CE75D103-BA9A-46FE-AD44-8A18D6CE53EB}"/>
              </a:ext>
            </a:extLst>
          </p:cNvPr>
          <p:cNvSpPr txBox="1"/>
          <p:nvPr/>
        </p:nvSpPr>
        <p:spPr>
          <a:xfrm>
            <a:off x="6758668" y="66266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400">
                <a:cs typeface="Arial"/>
              </a:rPr>
              <a:t>   </a:t>
            </a:r>
            <a:r>
              <a:rPr lang="ru-RU" sz="2400" b="1">
                <a:cs typeface="Arial"/>
              </a:rPr>
              <a:t>LKLB - </a:t>
            </a:r>
            <a:r>
              <a:rPr lang="ru-RU" sz="2400" b="1" err="1">
                <a:cs typeface="Arial"/>
              </a:rPr>
              <a:t>process</a:t>
            </a:r>
            <a:endParaRPr lang="ru-RU" sz="2400" b="1"/>
          </a:p>
        </p:txBody>
      </p:sp>
      <p:sp>
        <p:nvSpPr>
          <p:cNvPr id="4" name="TextBox 3">
            <a:extLst>
              <a:ext uri="{FF2B5EF4-FFF2-40B4-BE49-F238E27FC236}">
                <a16:creationId xmlns:a16="http://schemas.microsoft.com/office/drawing/2014/main" xmlns="" id="{067F77BF-088C-4798-9043-C9EA81184B5A}"/>
              </a:ext>
            </a:extLst>
          </p:cNvPr>
          <p:cNvSpPr txBox="1"/>
          <p:nvPr/>
        </p:nvSpPr>
        <p:spPr>
          <a:xfrm rot="-5400000">
            <a:off x="-740979" y="180777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Количество</a:t>
            </a:r>
            <a:r>
              <a:rPr lang="en-US" sz="1200"/>
              <a:t> </a:t>
            </a:r>
            <a:r>
              <a:rPr lang="en-US" sz="1200" err="1"/>
              <a:t>информации</a:t>
            </a:r>
            <a:endParaRPr 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87948" y="-451992"/>
            <a:ext cx="12099230" cy="2554350"/>
          </a:xfrm>
          <a:prstGeom prst="rect">
            <a:avLst/>
          </a:prstGeom>
          <a:noFill/>
          <a:ln w="0">
            <a:noFill/>
          </a:ln>
        </p:spPr>
        <p:txBody>
          <a:bodyPr lIns="91440" tIns="45720" rIns="91440" bIns="45720" anchor="ctr">
            <a:noAutofit/>
          </a:bodyPr>
          <a:lstStyle/>
          <a:p>
            <a:r>
              <a:rPr lang="en-US" sz="3200" cap="all" spc="-1">
                <a:ea typeface="+mn-lt"/>
                <a:cs typeface="+mn-lt"/>
              </a:rPr>
              <a:t>КВАНТОВОПОДОБНЫЕ ПРОЦЕССЫ в </a:t>
            </a:r>
            <a:r>
              <a:rPr lang="en-US" sz="3200" cap="all" spc="-1" err="1">
                <a:ea typeface="+mn-lt"/>
                <a:cs typeface="+mn-lt"/>
              </a:rPr>
              <a:t>СОЦИАЛЬНо-исторических</a:t>
            </a:r>
            <a:r>
              <a:rPr lang="en-US" sz="3200" cap="all" spc="-1">
                <a:ea typeface="+mn-lt"/>
                <a:cs typeface="+mn-lt"/>
              </a:rPr>
              <a:t> </a:t>
            </a:r>
            <a:r>
              <a:rPr lang="en-US" sz="3200" cap="all" spc="-1" err="1">
                <a:ea typeface="+mn-lt"/>
                <a:cs typeface="+mn-lt"/>
              </a:rPr>
              <a:t>ЯВЛЕНИях</a:t>
            </a:r>
            <a:r>
              <a:rPr lang="en-US" sz="3200" cap="all" spc="-1">
                <a:ea typeface="+mn-lt"/>
                <a:cs typeface="+mn-lt"/>
              </a:rPr>
              <a:t>. </a:t>
            </a:r>
            <a:r>
              <a:rPr lang="en-US" sz="3200" cap="all" spc="-1" err="1">
                <a:ea typeface="+mn-lt"/>
                <a:cs typeface="+mn-lt"/>
              </a:rPr>
              <a:t>ПопРАВКИ</a:t>
            </a:r>
            <a:r>
              <a:rPr lang="en-US" sz="3200" cap="all" spc="-1">
                <a:ea typeface="+mn-lt"/>
                <a:cs typeface="+mn-lt"/>
              </a:rPr>
              <a:t> В ЗАКОН </a:t>
            </a:r>
            <a:r>
              <a:rPr lang="en-US" sz="3200" cap="all" spc="-1" err="1">
                <a:ea typeface="+mn-lt"/>
                <a:cs typeface="+mn-lt"/>
              </a:rPr>
              <a:t>гОМПЕРЦА-мЕЙКЕМА</a:t>
            </a:r>
            <a:r>
              <a:rPr lang="en-US" sz="3200" cap="all" spc="-1">
                <a:ea typeface="+mn-lt"/>
                <a:cs typeface="+mn-lt"/>
              </a:rPr>
              <a:t>*  </a:t>
            </a:r>
            <a:endParaRPr lang="ru-RU">
              <a:ea typeface="+mn-lt"/>
              <a:cs typeface="+mn-lt"/>
            </a:endParaRPr>
          </a:p>
        </p:txBody>
      </p:sp>
      <p:pic>
        <p:nvPicPr>
          <p:cNvPr id="2" name="Рисунок 2" descr="Изображение выглядит как текст&#10;&#10;Автоматически созданное описание">
            <a:extLst>
              <a:ext uri="{FF2B5EF4-FFF2-40B4-BE49-F238E27FC236}">
                <a16:creationId xmlns:a16="http://schemas.microsoft.com/office/drawing/2014/main" xmlns="" id="{E2F6270F-1017-42B7-8EB4-C2CF0376A28C}"/>
              </a:ext>
            </a:extLst>
          </p:cNvPr>
          <p:cNvPicPr>
            <a:picLocks noChangeAspect="1"/>
          </p:cNvPicPr>
          <p:nvPr/>
        </p:nvPicPr>
        <p:blipFill>
          <a:blip r:embed="rId2"/>
          <a:stretch>
            <a:fillRect/>
          </a:stretch>
        </p:blipFill>
        <p:spPr>
          <a:xfrm>
            <a:off x="152401" y="2215191"/>
            <a:ext cx="7532914" cy="3298475"/>
          </a:xfrm>
          <a:prstGeom prst="rect">
            <a:avLst/>
          </a:prstGeom>
        </p:spPr>
      </p:pic>
      <p:sp>
        <p:nvSpPr>
          <p:cNvPr id="3" name="TextBox 2">
            <a:extLst>
              <a:ext uri="{FF2B5EF4-FFF2-40B4-BE49-F238E27FC236}">
                <a16:creationId xmlns:a16="http://schemas.microsoft.com/office/drawing/2014/main" xmlns="" id="{D64695BD-D80A-460E-AAF8-D85E259DA5E7}"/>
              </a:ext>
            </a:extLst>
          </p:cNvPr>
          <p:cNvSpPr txBox="1"/>
          <p:nvPr/>
        </p:nvSpPr>
        <p:spPr>
          <a:xfrm>
            <a:off x="288472" y="5921828"/>
            <a:ext cx="121593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ea typeface="+mn-lt"/>
                <a:cs typeface="+mn-lt"/>
              </a:rPr>
              <a:t>*</a:t>
            </a:r>
            <a:r>
              <a:rPr lang="ru-RU" err="1">
                <a:ea typeface="+mn-lt"/>
                <a:cs typeface="+mn-lt"/>
              </a:rPr>
              <a:t>Башелханов</a:t>
            </a:r>
            <a:r>
              <a:rPr lang="ru-RU">
                <a:ea typeface="+mn-lt"/>
                <a:cs typeface="+mn-lt"/>
              </a:rPr>
              <a:t> И.В. Математическая модель </a:t>
            </a:r>
            <a:r>
              <a:rPr lang="ru-RU" err="1">
                <a:ea typeface="+mn-lt"/>
                <a:cs typeface="+mn-lt"/>
              </a:rPr>
              <a:t>Гомперца-Мейкема</a:t>
            </a:r>
            <a:r>
              <a:rPr lang="ru-RU">
                <a:ea typeface="+mn-lt"/>
                <a:cs typeface="+mn-lt"/>
              </a:rPr>
              <a:t> и археологические данные о наличии аномальных колебательных процессов/Тезисы Первой российской конференции «</a:t>
            </a:r>
            <a:r>
              <a:rPr lang="ru-RU" err="1">
                <a:ea typeface="+mn-lt"/>
                <a:cs typeface="+mn-lt"/>
              </a:rPr>
              <a:t>Социофизика</a:t>
            </a:r>
            <a:r>
              <a:rPr lang="ru-RU">
                <a:ea typeface="+mn-lt"/>
                <a:cs typeface="+mn-lt"/>
              </a:rPr>
              <a:t> и </a:t>
            </a:r>
            <a:r>
              <a:rPr lang="ru-RU" err="1">
                <a:ea typeface="+mn-lt"/>
                <a:cs typeface="+mn-lt"/>
              </a:rPr>
              <a:t>социоинженерия</a:t>
            </a:r>
            <a:r>
              <a:rPr lang="ru-RU">
                <a:ea typeface="+mn-lt"/>
                <a:cs typeface="+mn-lt"/>
              </a:rPr>
              <a:t>» МГУ </a:t>
            </a:r>
            <a:r>
              <a:rPr lang="ru-RU" err="1">
                <a:ea typeface="+mn-lt"/>
                <a:cs typeface="+mn-lt"/>
              </a:rPr>
              <a:t>им.М.В.Ломоносова</a:t>
            </a:r>
            <a:r>
              <a:rPr lang="ru-RU">
                <a:ea typeface="+mn-lt"/>
                <a:cs typeface="+mn-lt"/>
              </a:rPr>
              <a:t> 8-11 июня 2015 г.-М.: МГУ </a:t>
            </a:r>
            <a:r>
              <a:rPr lang="ru-RU" err="1">
                <a:ea typeface="+mn-lt"/>
                <a:cs typeface="+mn-lt"/>
              </a:rPr>
              <a:t>им.М.В.Ломоносова</a:t>
            </a:r>
            <a:r>
              <a:rPr lang="ru-RU">
                <a:ea typeface="+mn-lt"/>
                <a:cs typeface="+mn-lt"/>
              </a:rPr>
              <a:t>- С.104</a:t>
            </a:r>
            <a:endParaRPr lang="ru-RU"/>
          </a:p>
        </p:txBody>
      </p:sp>
      <p:sp>
        <p:nvSpPr>
          <p:cNvPr id="4" name="TextBox 3">
            <a:extLst>
              <a:ext uri="{FF2B5EF4-FFF2-40B4-BE49-F238E27FC236}">
                <a16:creationId xmlns:a16="http://schemas.microsoft.com/office/drawing/2014/main" xmlns="" id="{0A0ACCC8-4979-431D-9D50-33FFDB2B71A5}"/>
              </a:ext>
            </a:extLst>
          </p:cNvPr>
          <p:cNvSpPr txBox="1"/>
          <p:nvPr/>
        </p:nvSpPr>
        <p:spPr>
          <a:xfrm>
            <a:off x="186420" y="1574346"/>
            <a:ext cx="109346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cs typeface="Arial"/>
              </a:rPr>
              <a:t>QUANTUM-LIKE</a:t>
            </a:r>
            <a:r>
              <a:rPr lang="ru-RU">
                <a:ea typeface="+mn-lt"/>
                <a:cs typeface="+mn-lt"/>
              </a:rPr>
              <a:t> PROCESSES IN SOCIO-HISTORICAL PHENOMENA. AMENDMENTS TO THE GOMPERTZ-MAKEHAM* LAW</a:t>
            </a:r>
            <a:endParaRPr lang="ru-RU"/>
          </a:p>
        </p:txBody>
      </p:sp>
      <p:sp>
        <p:nvSpPr>
          <p:cNvPr id="5" name="TextBox 4">
            <a:extLst>
              <a:ext uri="{FF2B5EF4-FFF2-40B4-BE49-F238E27FC236}">
                <a16:creationId xmlns:a16="http://schemas.microsoft.com/office/drawing/2014/main" xmlns="" id="{1530CEDB-DE1C-4ED8-BD29-519CB470038D}"/>
              </a:ext>
            </a:extLst>
          </p:cNvPr>
          <p:cNvSpPr txBox="1"/>
          <p:nvPr/>
        </p:nvSpPr>
        <p:spPr>
          <a:xfrm>
            <a:off x="7622721" y="2275115"/>
            <a:ext cx="46209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РИС. 6. АНОМАЛЬНЫЕ КОЛЕБАТЕЛЬНЫЕ ПРОЦЕССЫ ВЕРОЯТНОСТИ СМЕРТНОСТИ</a:t>
            </a:r>
          </a:p>
        </p:txBody>
      </p:sp>
      <p:sp>
        <p:nvSpPr>
          <p:cNvPr id="6" name="TextBox 5">
            <a:extLst>
              <a:ext uri="{FF2B5EF4-FFF2-40B4-BE49-F238E27FC236}">
                <a16:creationId xmlns:a16="http://schemas.microsoft.com/office/drawing/2014/main" xmlns="" id="{EA1F04D3-85D8-4E3C-A49D-0E5C57603814}"/>
              </a:ext>
            </a:extLst>
          </p:cNvPr>
          <p:cNvSpPr txBox="1"/>
          <p:nvPr/>
        </p:nvSpPr>
        <p:spPr>
          <a:xfrm>
            <a:off x="7656739" y="3533775"/>
            <a:ext cx="42944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err="1">
                <a:ea typeface="+mn-lt"/>
                <a:cs typeface="+mn-lt"/>
              </a:rPr>
              <a:t>Fig</a:t>
            </a:r>
            <a:r>
              <a:rPr lang="ru-RU">
                <a:ea typeface="+mn-lt"/>
                <a:cs typeface="+mn-lt"/>
              </a:rPr>
              <a:t>. 6. ABNORMAL OSCILLATORY PROCESSES OF MORTALITY PROBABILITY </a:t>
            </a:r>
            <a:endParaRPr lang="ru-R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TotalTime>
  <Words>751</Words>
  <Application>Microsoft Office PowerPoint</Application>
  <PresentationFormat>Широкоэкранный</PresentationFormat>
  <Paragraphs>115</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13</vt:i4>
      </vt:variant>
    </vt:vector>
  </HeadingPairs>
  <TitlesOfParts>
    <vt:vector size="23" baseType="lpstr">
      <vt:lpstr>Arial</vt:lpstr>
      <vt:lpstr>Calibri</vt:lpstr>
      <vt:lpstr>Century Gothic</vt:lpstr>
      <vt:lpstr>DejaVu Sans</vt:lpstr>
      <vt:lpstr>Symbol</vt:lpstr>
      <vt:lpstr>Times New Roman</vt:lpstr>
      <vt:lpstr>Wingdings</vt:lpstr>
      <vt:lpstr>Wingdings 3</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ФГОБУ ВО «финансовый университет  при правительстве российской федерации»  VI Международная научно-практическая  конференция «Системный анализ в экономике-2020»</dc:title>
  <dc:creator>Башелханов Игорь Викторович</dc:creator>
  <cp:lastModifiedBy>Башелханов Игорь Викторович</cp:lastModifiedBy>
  <cp:revision>1</cp:revision>
  <dcterms:created xsi:type="dcterms:W3CDTF">2020-12-07T12:47:35Z</dcterms:created>
  <dcterms:modified xsi:type="dcterms:W3CDTF">2020-12-09T17:51:58Z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Notes">
    <vt:i4>0</vt:i4>
  </property>
  <property fmtid="{D5CDD505-2E9C-101B-9397-08002B2CF9AE}" pid="7" name="PresentationFormat">
    <vt:lpwstr>Widescreen</vt:lpwstr>
  </property>
  <property fmtid="{D5CDD505-2E9C-101B-9397-08002B2CF9AE}" pid="8" name="ScaleCrop">
    <vt:bool>false</vt:bool>
  </property>
  <property fmtid="{D5CDD505-2E9C-101B-9397-08002B2CF9AE}" pid="9" name="ShareDoc">
    <vt:bool>false</vt:bool>
  </property>
  <property fmtid="{D5CDD505-2E9C-101B-9397-08002B2CF9AE}" pid="10" name="Slides">
    <vt:i4>15</vt:i4>
  </property>
</Properties>
</file>