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6" r:id="rId6"/>
    <p:sldId id="258" r:id="rId7"/>
    <p:sldId id="259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Other regions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4.2</c:v>
                </c:pt>
                <c:pt idx="1">
                  <c:v>4.4000000000000004</c:v>
                </c:pt>
                <c:pt idx="2">
                  <c:v>5.7</c:v>
                </c:pt>
                <c:pt idx="3">
                  <c:v>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C2-49FB-8119-BEB71F88A2E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Moscow and Moscow region</c:v>
                </c:pt>
              </c:strCache>
            </c:strRef>
          </c:tx>
          <c:spPr>
            <a:solidFill>
              <a:srgbClr val="256569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5.8</c:v>
                </c:pt>
                <c:pt idx="1">
                  <c:v>5.6</c:v>
                </c:pt>
                <c:pt idx="2">
                  <c:v>4.3</c:v>
                </c:pt>
                <c:pt idx="3">
                  <c:v>4.0999999999999996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C2-49FB-8119-BEB71F88A2E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</c:numCache>
            </c:num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98C2-49FB-8119-BEB71F88A2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01573744"/>
        <c:axId val="601570416"/>
        <c:axId val="0"/>
      </c:bar3DChart>
      <c:catAx>
        <c:axId val="601573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0416"/>
        <c:crossesAt val="0"/>
        <c:auto val="1"/>
        <c:lblAlgn val="ctr"/>
        <c:lblOffset val="100"/>
        <c:noMultiLvlLbl val="0"/>
      </c:catAx>
      <c:valAx>
        <c:axId val="601570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01573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85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211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1544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978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912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84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183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434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082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044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374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F2017-8278-4B84-976F-FEBB3F47B534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FA2CB2-1424-47A9-B797-DCFB7EE1588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1955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08364" y="2021037"/>
            <a:ext cx="71766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presentation Title</a:t>
            </a:r>
            <a:endParaRPr lang="ru-RU" sz="5400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420" y="493763"/>
            <a:ext cx="6068580" cy="6364237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1219200" y="3775363"/>
            <a:ext cx="5514109" cy="4571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149927" y="4053235"/>
            <a:ext cx="55141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Book Antiqua" panose="02040602050305030304" pitchFamily="18" charset="0"/>
              </a:rPr>
              <a:t>The subtitle of the presentation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212"/>
          <a:stretch/>
        </p:blipFill>
        <p:spPr>
          <a:xfrm>
            <a:off x="1219200" y="366282"/>
            <a:ext cx="3424372" cy="128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270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6545" y="4605923"/>
            <a:ext cx="2147454" cy="2252076"/>
          </a:xfrm>
          <a:prstGeom prst="rect">
            <a:avLst/>
          </a:prstGeom>
        </p:spPr>
      </p:pic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82982" y="577334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Title slide</a:t>
            </a:r>
            <a:endParaRPr lang="ru-RU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1273" y="1343891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Federal State Budget Institution of Higher Education " Financial University under the Government of the Russian Federation " (hereinafter the Financial University ) - one of the oldest Russian universities that train economists, financiers , lawyers on financial law , mathematicians , IT specialists , sociologists and political scientists .</a:t>
            </a:r>
          </a:p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Financial University - one of the leading universities of the country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0436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05270" y="3412819"/>
            <a:ext cx="1454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the bachelor degree program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38945" y="3274320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23779" y="3412819"/>
            <a:ext cx="145472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areas of training Masters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555673" y="3274320"/>
            <a:ext cx="56938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9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25060" y="3440973"/>
            <a:ext cx="25717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basic educational programs of secondary vocational education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70784" y="4605923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655618" y="4744422"/>
            <a:ext cx="145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MBA programs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38945" y="4605923"/>
            <a:ext cx="133882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b="1" dirty="0">
                <a:solidFill>
                  <a:srgbClr val="256569"/>
                </a:solidFill>
                <a:latin typeface="Book Antiqua" panose="02040602050305030304" pitchFamily="18" charset="0"/>
              </a:rPr>
              <a:t>108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744928" y="4744422"/>
            <a:ext cx="26619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programs of retraining and advanced training</a:t>
            </a:r>
            <a:endParaRPr lang="ru-RU" sz="14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4949"/>
          <a:stretch/>
        </p:blipFill>
        <p:spPr>
          <a:xfrm>
            <a:off x="6877761" y="220631"/>
            <a:ext cx="2054624" cy="8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8643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иугольник 1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382982" y="577334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Title slide</a:t>
            </a:r>
            <a:endParaRPr lang="ru-RU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90655" y="1510146"/>
            <a:ext cx="404173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Federal State Budget Institution of Higher Education " Financial University under the Government of the Russian Federation " (hereinafter the Financial University ) - one of the oldest Russian universities that train economists, financiers , lawyers on financial law , mathematicians , IT specialists , sociologists and political scientists .</a:t>
            </a:r>
          </a:p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Financial University - one of the leading universities of the country </a:t>
            </a:r>
            <a:r>
              <a:rPr lang="ru-RU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90655" y="5052737"/>
            <a:ext cx="4041730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Book Antiqua" panose="02040602050305030304" pitchFamily="18" charset="0"/>
              </a:rPr>
              <a:t>Financial University - one of the leading universities in the country that implements the 12 bachelor degree ( 28 Profile preparation ) , 11 areas of training of masters ( over 50 master's degree programs ) , 9 of the basic educational programs of secondary vocational education , as well as 10programm MVA and 108 retraining and professional development programs specialists.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  <a:latin typeface="Book Antiqua" panose="0204060205030503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79494" y="4905186"/>
            <a:ext cx="3864052" cy="45719"/>
          </a:xfrm>
          <a:prstGeom prst="rect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06" r="30430"/>
          <a:stretch/>
        </p:blipFill>
        <p:spPr>
          <a:xfrm>
            <a:off x="366533" y="1510146"/>
            <a:ext cx="4233176" cy="498914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4949"/>
          <a:stretch/>
        </p:blipFill>
        <p:spPr>
          <a:xfrm>
            <a:off x="6877761" y="220631"/>
            <a:ext cx="2054624" cy="8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69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672120567"/>
              </p:ext>
            </p:extLst>
          </p:nvPr>
        </p:nvGraphicFramePr>
        <p:xfrm>
          <a:off x="677657" y="2449946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ятиугольник 2"/>
          <p:cNvSpPr/>
          <p:nvPr/>
        </p:nvSpPr>
        <p:spPr>
          <a:xfrm>
            <a:off x="0" y="484909"/>
            <a:ext cx="5389418" cy="55418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382982" y="577334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cap="all" dirty="0">
                <a:solidFill>
                  <a:schemeClr val="bg1"/>
                </a:solidFill>
                <a:latin typeface="Book Antiqua" panose="02040602050305030304" pitchFamily="18" charset="0"/>
              </a:rPr>
              <a:t>Title slide</a:t>
            </a:r>
            <a:endParaRPr lang="ru-RU" b="1" cap="all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7656" y="1357746"/>
            <a:ext cx="7856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Book Antiqua" panose="02040602050305030304" pitchFamily="18" charset="0"/>
              </a:rPr>
              <a:t>Regional characteristics of the contingent enrolled at the 1st year undergraduate program at the place of permanent residence</a:t>
            </a:r>
            <a:endParaRPr lang="ru-RU" sz="1600" b="1" dirty="0">
              <a:solidFill>
                <a:schemeClr val="tx1">
                  <a:lumMod val="50000"/>
                  <a:lumOff val="50000"/>
                </a:schemeClr>
              </a:solidFill>
              <a:latin typeface="Book Antiqua" panose="0204060205030503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4949"/>
          <a:stretch/>
        </p:blipFill>
        <p:spPr>
          <a:xfrm>
            <a:off x="6877761" y="220631"/>
            <a:ext cx="2054624" cy="872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4684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328D93-ADF9-4F85-8933-285D74366C66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5F05BC4E-CFD1-4687-AEB3-11064F1BBA8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FD8E03C-34B9-4CAF-B1E2-A2810C4418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249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Book Antiqua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Новикова Ольга Васильевна</cp:lastModifiedBy>
  <cp:revision>3</cp:revision>
  <dcterms:created xsi:type="dcterms:W3CDTF">2016-09-22T17:32:11Z</dcterms:created>
  <dcterms:modified xsi:type="dcterms:W3CDTF">2022-10-04T10:29:57Z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