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9" r:id="rId4"/>
    <p:sldId id="294" r:id="rId5"/>
    <p:sldId id="295" r:id="rId6"/>
    <p:sldId id="296" r:id="rId7"/>
    <p:sldId id="289" r:id="rId8"/>
    <p:sldId id="29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01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07BFE-5581-44D9-8169-9357C7991343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B3E4EF4-D130-4F60-81FA-58DA350CC01E}">
      <dgm:prSet/>
      <dgm:spPr/>
      <dgm:t>
        <a:bodyPr/>
        <a:lstStyle/>
        <a:p>
          <a:pPr rtl="0"/>
          <a:r>
            <a:rPr lang="ru-RU" dirty="0" smtClean="0"/>
            <a:t>Сообщество</a:t>
          </a:r>
          <a:endParaRPr lang="ru-RU" dirty="0"/>
        </a:p>
      </dgm:t>
    </dgm:pt>
    <dgm:pt modelId="{EA4007FD-9F24-49D9-9892-39A7C81FEAF4}" type="parTrans" cxnId="{5AFB4B17-70FC-48F8-A279-60A8F88E20AF}">
      <dgm:prSet/>
      <dgm:spPr/>
      <dgm:t>
        <a:bodyPr/>
        <a:lstStyle/>
        <a:p>
          <a:endParaRPr lang="ru-RU"/>
        </a:p>
      </dgm:t>
    </dgm:pt>
    <dgm:pt modelId="{45139417-1731-4811-A949-32AE3BD782C5}" type="sibTrans" cxnId="{5AFB4B17-70FC-48F8-A279-60A8F88E20AF}">
      <dgm:prSet/>
      <dgm:spPr/>
      <dgm:t>
        <a:bodyPr/>
        <a:lstStyle/>
        <a:p>
          <a:endParaRPr lang="ru-RU"/>
        </a:p>
      </dgm:t>
    </dgm:pt>
    <dgm:pt modelId="{941BCD4E-E731-4FEB-85C9-9F4EDA022ADD}">
      <dgm:prSet/>
      <dgm:spPr/>
      <dgm:t>
        <a:bodyPr/>
        <a:lstStyle/>
        <a:p>
          <a:pPr rtl="0"/>
          <a:r>
            <a:rPr lang="ru-RU" dirty="0" smtClean="0"/>
            <a:t>Знание</a:t>
          </a:r>
          <a:endParaRPr lang="ru-RU" dirty="0"/>
        </a:p>
      </dgm:t>
    </dgm:pt>
    <dgm:pt modelId="{F17A347F-7164-4D01-85CB-7485DCDF4B76}" type="parTrans" cxnId="{E0D2B780-1FD5-4867-9508-C92E6D43E078}">
      <dgm:prSet/>
      <dgm:spPr/>
      <dgm:t>
        <a:bodyPr/>
        <a:lstStyle/>
        <a:p>
          <a:endParaRPr lang="ru-RU"/>
        </a:p>
      </dgm:t>
    </dgm:pt>
    <dgm:pt modelId="{68A93A95-48D4-4442-8731-D867DF4ECD4A}" type="sibTrans" cxnId="{E0D2B780-1FD5-4867-9508-C92E6D43E078}">
      <dgm:prSet/>
      <dgm:spPr/>
      <dgm:t>
        <a:bodyPr/>
        <a:lstStyle/>
        <a:p>
          <a:endParaRPr lang="ru-RU"/>
        </a:p>
      </dgm:t>
    </dgm:pt>
    <dgm:pt modelId="{DD066856-262F-4378-B16E-CBFFEAA148CC}">
      <dgm:prSet/>
      <dgm:spPr/>
      <dgm:t>
        <a:bodyPr/>
        <a:lstStyle/>
        <a:p>
          <a:pPr rtl="0"/>
          <a:r>
            <a:rPr lang="ru-RU" dirty="0" smtClean="0"/>
            <a:t>Защита</a:t>
          </a:r>
          <a:endParaRPr lang="ru-RU" dirty="0"/>
        </a:p>
      </dgm:t>
    </dgm:pt>
    <dgm:pt modelId="{3EA30AE1-D1A2-47C3-AEAC-DB59541458D7}" type="parTrans" cxnId="{BABA7CBF-2C8A-4DB9-BE99-DE554A23073E}">
      <dgm:prSet/>
      <dgm:spPr/>
      <dgm:t>
        <a:bodyPr/>
        <a:lstStyle/>
        <a:p>
          <a:endParaRPr lang="ru-RU"/>
        </a:p>
      </dgm:t>
    </dgm:pt>
    <dgm:pt modelId="{97C1888D-EC72-4F23-AA12-B5ACED4B2DCB}" type="sibTrans" cxnId="{BABA7CBF-2C8A-4DB9-BE99-DE554A23073E}">
      <dgm:prSet/>
      <dgm:spPr/>
      <dgm:t>
        <a:bodyPr/>
        <a:lstStyle/>
        <a:p>
          <a:endParaRPr lang="ru-RU"/>
        </a:p>
      </dgm:t>
    </dgm:pt>
    <dgm:pt modelId="{9CCE7420-867F-476F-B880-64A5E85EC78B}">
      <dgm:prSet/>
      <dgm:spPr/>
      <dgm:t>
        <a:bodyPr/>
        <a:lstStyle/>
        <a:p>
          <a:pPr rtl="0"/>
          <a:r>
            <a:rPr lang="ru-RU" dirty="0" smtClean="0"/>
            <a:t>Наука</a:t>
          </a:r>
          <a:endParaRPr lang="ru-RU" dirty="0"/>
        </a:p>
      </dgm:t>
    </dgm:pt>
    <dgm:pt modelId="{382A6380-1323-49F3-88E3-F93DB0145D3A}" type="parTrans" cxnId="{47FE33FD-A8FC-43FF-A2C0-AF99AB069CE1}">
      <dgm:prSet/>
      <dgm:spPr/>
      <dgm:t>
        <a:bodyPr/>
        <a:lstStyle/>
        <a:p>
          <a:endParaRPr lang="ru-RU"/>
        </a:p>
      </dgm:t>
    </dgm:pt>
    <dgm:pt modelId="{EB3A345C-4280-49A2-81A7-474A951AAD37}" type="sibTrans" cxnId="{47FE33FD-A8FC-43FF-A2C0-AF99AB069CE1}">
      <dgm:prSet/>
      <dgm:spPr/>
      <dgm:t>
        <a:bodyPr/>
        <a:lstStyle/>
        <a:p>
          <a:endParaRPr lang="ru-RU"/>
        </a:p>
      </dgm:t>
    </dgm:pt>
    <dgm:pt modelId="{9CA7778D-E046-467D-B183-3020823B7EBF}" type="pres">
      <dgm:prSet presAssocID="{A5B07BFE-5581-44D9-8169-9357C7991343}" presName="Name0" presStyleCnt="0">
        <dgm:presLayoutVars>
          <dgm:dir/>
          <dgm:resizeHandles val="exact"/>
        </dgm:presLayoutVars>
      </dgm:prSet>
      <dgm:spPr/>
    </dgm:pt>
    <dgm:pt modelId="{72DC354A-C349-49AF-B23E-AF1663725818}" type="pres">
      <dgm:prSet presAssocID="{A5B07BFE-5581-44D9-8169-9357C7991343}" presName="fgShape" presStyleLbl="fgShp" presStyleIdx="0" presStyleCnt="1"/>
      <dgm:spPr/>
    </dgm:pt>
    <dgm:pt modelId="{238E7B12-6968-495A-A19D-425876413983}" type="pres">
      <dgm:prSet presAssocID="{A5B07BFE-5581-44D9-8169-9357C7991343}" presName="linComp" presStyleCnt="0"/>
      <dgm:spPr/>
    </dgm:pt>
    <dgm:pt modelId="{BB6D1E6C-4F7D-4878-8F03-54DF0D3604DC}" type="pres">
      <dgm:prSet presAssocID="{8B3E4EF4-D130-4F60-81FA-58DA350CC01E}" presName="compNode" presStyleCnt="0"/>
      <dgm:spPr/>
    </dgm:pt>
    <dgm:pt modelId="{E643A8FB-2418-4B70-A992-872C846D7A91}" type="pres">
      <dgm:prSet presAssocID="{8B3E4EF4-D130-4F60-81FA-58DA350CC01E}" presName="bkgdShape" presStyleLbl="node1" presStyleIdx="0" presStyleCnt="4"/>
      <dgm:spPr/>
    </dgm:pt>
    <dgm:pt modelId="{83482458-C0FC-4A4C-97D2-3A1663044D2B}" type="pres">
      <dgm:prSet presAssocID="{8B3E4EF4-D130-4F60-81FA-58DA350CC01E}" presName="nodeTx" presStyleLbl="node1" presStyleIdx="0" presStyleCnt="4">
        <dgm:presLayoutVars>
          <dgm:bulletEnabled val="1"/>
        </dgm:presLayoutVars>
      </dgm:prSet>
      <dgm:spPr/>
    </dgm:pt>
    <dgm:pt modelId="{ECE9850B-FCD6-4D98-898B-A6E4443EB283}" type="pres">
      <dgm:prSet presAssocID="{8B3E4EF4-D130-4F60-81FA-58DA350CC01E}" presName="invisiNode" presStyleLbl="node1" presStyleIdx="0" presStyleCnt="4"/>
      <dgm:spPr/>
    </dgm:pt>
    <dgm:pt modelId="{B7A471AD-C4C7-4C49-8035-C522C1065A32}" type="pres">
      <dgm:prSet presAssocID="{8B3E4EF4-D130-4F60-81FA-58DA350CC01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8450F3-3203-414B-BFA3-4855BD167AB5}" type="pres">
      <dgm:prSet presAssocID="{45139417-1731-4811-A949-32AE3BD782C5}" presName="sibTrans" presStyleLbl="sibTrans2D1" presStyleIdx="0" presStyleCnt="0"/>
      <dgm:spPr/>
    </dgm:pt>
    <dgm:pt modelId="{A255B9C2-11E9-443D-81C2-73AA2124B28C}" type="pres">
      <dgm:prSet presAssocID="{941BCD4E-E731-4FEB-85C9-9F4EDA022ADD}" presName="compNode" presStyleCnt="0"/>
      <dgm:spPr/>
    </dgm:pt>
    <dgm:pt modelId="{E9A254FA-CB33-4906-A19C-5AD6ECB3B3AC}" type="pres">
      <dgm:prSet presAssocID="{941BCD4E-E731-4FEB-85C9-9F4EDA022ADD}" presName="bkgdShape" presStyleLbl="node1" presStyleIdx="1" presStyleCnt="4"/>
      <dgm:spPr/>
    </dgm:pt>
    <dgm:pt modelId="{EB95B58B-530E-4EE6-A40D-7C1A6A38DBA3}" type="pres">
      <dgm:prSet presAssocID="{941BCD4E-E731-4FEB-85C9-9F4EDA022ADD}" presName="nodeTx" presStyleLbl="node1" presStyleIdx="1" presStyleCnt="4">
        <dgm:presLayoutVars>
          <dgm:bulletEnabled val="1"/>
        </dgm:presLayoutVars>
      </dgm:prSet>
      <dgm:spPr/>
    </dgm:pt>
    <dgm:pt modelId="{FEB350D5-1D6B-4658-8BF3-C68F0A205FFB}" type="pres">
      <dgm:prSet presAssocID="{941BCD4E-E731-4FEB-85C9-9F4EDA022ADD}" presName="invisiNode" presStyleLbl="node1" presStyleIdx="1" presStyleCnt="4"/>
      <dgm:spPr/>
    </dgm:pt>
    <dgm:pt modelId="{32ECBC31-3B73-4B6F-BFA4-3D0F43739BC8}" type="pres">
      <dgm:prSet presAssocID="{941BCD4E-E731-4FEB-85C9-9F4EDA022ADD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CC39A1-B2A5-4006-860F-A68BC0ED3C41}" type="pres">
      <dgm:prSet presAssocID="{68A93A95-48D4-4442-8731-D867DF4ECD4A}" presName="sibTrans" presStyleLbl="sibTrans2D1" presStyleIdx="0" presStyleCnt="0"/>
      <dgm:spPr/>
    </dgm:pt>
    <dgm:pt modelId="{650FBBB8-F999-45CF-ADDF-DC6E07DE348A}" type="pres">
      <dgm:prSet presAssocID="{DD066856-262F-4378-B16E-CBFFEAA148CC}" presName="compNode" presStyleCnt="0"/>
      <dgm:spPr/>
    </dgm:pt>
    <dgm:pt modelId="{DCDB8D62-FAB7-4A95-A700-3B810C666989}" type="pres">
      <dgm:prSet presAssocID="{DD066856-262F-4378-B16E-CBFFEAA148CC}" presName="bkgdShape" presStyleLbl="node1" presStyleIdx="2" presStyleCnt="4"/>
      <dgm:spPr/>
    </dgm:pt>
    <dgm:pt modelId="{047F0EAF-1DF8-40D4-B307-2B49E8A36AD9}" type="pres">
      <dgm:prSet presAssocID="{DD066856-262F-4378-B16E-CBFFEAA148CC}" presName="nodeTx" presStyleLbl="node1" presStyleIdx="2" presStyleCnt="4">
        <dgm:presLayoutVars>
          <dgm:bulletEnabled val="1"/>
        </dgm:presLayoutVars>
      </dgm:prSet>
      <dgm:spPr/>
    </dgm:pt>
    <dgm:pt modelId="{8CD63EBA-CE3D-4474-9897-6AA4907195F6}" type="pres">
      <dgm:prSet presAssocID="{DD066856-262F-4378-B16E-CBFFEAA148CC}" presName="invisiNode" presStyleLbl="node1" presStyleIdx="2" presStyleCnt="4"/>
      <dgm:spPr/>
    </dgm:pt>
    <dgm:pt modelId="{43D2DDF0-8FDC-424E-9944-DEE35C53ED3A}" type="pres">
      <dgm:prSet presAssocID="{DD066856-262F-4378-B16E-CBFFEAA148C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E75DB6-47AF-4D14-9424-A4ED49CF562D}" type="pres">
      <dgm:prSet presAssocID="{97C1888D-EC72-4F23-AA12-B5ACED4B2DCB}" presName="sibTrans" presStyleLbl="sibTrans2D1" presStyleIdx="0" presStyleCnt="0"/>
      <dgm:spPr/>
    </dgm:pt>
    <dgm:pt modelId="{028B52F9-B11D-435D-94E5-1BC9BE4A8EA6}" type="pres">
      <dgm:prSet presAssocID="{9CCE7420-867F-476F-B880-64A5E85EC78B}" presName="compNode" presStyleCnt="0"/>
      <dgm:spPr/>
    </dgm:pt>
    <dgm:pt modelId="{5E84CF2E-14D3-4DA5-9E3E-B2D0F0B9DDE2}" type="pres">
      <dgm:prSet presAssocID="{9CCE7420-867F-476F-B880-64A5E85EC78B}" presName="bkgdShape" presStyleLbl="node1" presStyleIdx="3" presStyleCnt="4"/>
      <dgm:spPr/>
      <dgm:t>
        <a:bodyPr/>
        <a:lstStyle/>
        <a:p>
          <a:endParaRPr lang="ru-RU"/>
        </a:p>
      </dgm:t>
    </dgm:pt>
    <dgm:pt modelId="{6CAEABB6-7C86-4AEB-8D06-3C18518F69C2}" type="pres">
      <dgm:prSet presAssocID="{9CCE7420-867F-476F-B880-64A5E85EC78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27163-1CC5-4607-9BD5-3DBC0197F1B3}" type="pres">
      <dgm:prSet presAssocID="{9CCE7420-867F-476F-B880-64A5E85EC78B}" presName="invisiNode" presStyleLbl="node1" presStyleIdx="3" presStyleCnt="4"/>
      <dgm:spPr/>
    </dgm:pt>
    <dgm:pt modelId="{244002F0-8BF1-4DBC-8213-536CC777C364}" type="pres">
      <dgm:prSet presAssocID="{9CCE7420-867F-476F-B880-64A5E85EC78B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3AA4E49-6E83-4041-9AAE-49985260DDE9}" type="presOf" srcId="{A5B07BFE-5581-44D9-8169-9357C7991343}" destId="{9CA7778D-E046-467D-B183-3020823B7EBF}" srcOrd="0" destOrd="0" presId="urn:microsoft.com/office/officeart/2005/8/layout/hList7"/>
    <dgm:cxn modelId="{C2B60006-44B4-4C78-993F-43300F9B8B83}" type="presOf" srcId="{DD066856-262F-4378-B16E-CBFFEAA148CC}" destId="{DCDB8D62-FAB7-4A95-A700-3B810C666989}" srcOrd="0" destOrd="0" presId="urn:microsoft.com/office/officeart/2005/8/layout/hList7"/>
    <dgm:cxn modelId="{3E61B49E-325E-4ECD-9C9A-8A62AD35B4FD}" type="presOf" srcId="{8B3E4EF4-D130-4F60-81FA-58DA350CC01E}" destId="{E643A8FB-2418-4B70-A992-872C846D7A91}" srcOrd="0" destOrd="0" presId="urn:microsoft.com/office/officeart/2005/8/layout/hList7"/>
    <dgm:cxn modelId="{0629BDD6-B23D-485B-AF01-55005CC3A66E}" type="presOf" srcId="{45139417-1731-4811-A949-32AE3BD782C5}" destId="{598450F3-3203-414B-BFA3-4855BD167AB5}" srcOrd="0" destOrd="0" presId="urn:microsoft.com/office/officeart/2005/8/layout/hList7"/>
    <dgm:cxn modelId="{F8340C94-4B3B-4B0C-96C6-385B68C7D2C5}" type="presOf" srcId="{97C1888D-EC72-4F23-AA12-B5ACED4B2DCB}" destId="{4EE75DB6-47AF-4D14-9424-A4ED49CF562D}" srcOrd="0" destOrd="0" presId="urn:microsoft.com/office/officeart/2005/8/layout/hList7"/>
    <dgm:cxn modelId="{DC605B0C-C1C2-4DE1-AC54-793DAA303426}" type="presOf" srcId="{9CCE7420-867F-476F-B880-64A5E85EC78B}" destId="{5E84CF2E-14D3-4DA5-9E3E-B2D0F0B9DDE2}" srcOrd="0" destOrd="0" presId="urn:microsoft.com/office/officeart/2005/8/layout/hList7"/>
    <dgm:cxn modelId="{A7316236-128B-4F14-B9DE-E30E2200359D}" type="presOf" srcId="{941BCD4E-E731-4FEB-85C9-9F4EDA022ADD}" destId="{E9A254FA-CB33-4906-A19C-5AD6ECB3B3AC}" srcOrd="0" destOrd="0" presId="urn:microsoft.com/office/officeart/2005/8/layout/hList7"/>
    <dgm:cxn modelId="{8727E305-726A-49D7-9691-FDBBF44C30B5}" type="presOf" srcId="{8B3E4EF4-D130-4F60-81FA-58DA350CC01E}" destId="{83482458-C0FC-4A4C-97D2-3A1663044D2B}" srcOrd="1" destOrd="0" presId="urn:microsoft.com/office/officeart/2005/8/layout/hList7"/>
    <dgm:cxn modelId="{962FAA88-091A-4456-8993-9131F5085EE0}" type="presOf" srcId="{DD066856-262F-4378-B16E-CBFFEAA148CC}" destId="{047F0EAF-1DF8-40D4-B307-2B49E8A36AD9}" srcOrd="1" destOrd="0" presId="urn:microsoft.com/office/officeart/2005/8/layout/hList7"/>
    <dgm:cxn modelId="{BABA7CBF-2C8A-4DB9-BE99-DE554A23073E}" srcId="{A5B07BFE-5581-44D9-8169-9357C7991343}" destId="{DD066856-262F-4378-B16E-CBFFEAA148CC}" srcOrd="2" destOrd="0" parTransId="{3EA30AE1-D1A2-47C3-AEAC-DB59541458D7}" sibTransId="{97C1888D-EC72-4F23-AA12-B5ACED4B2DCB}"/>
    <dgm:cxn modelId="{37D1E90A-34F1-44E2-A90A-E0DAA3412F70}" type="presOf" srcId="{941BCD4E-E731-4FEB-85C9-9F4EDA022ADD}" destId="{EB95B58B-530E-4EE6-A40D-7C1A6A38DBA3}" srcOrd="1" destOrd="0" presId="urn:microsoft.com/office/officeart/2005/8/layout/hList7"/>
    <dgm:cxn modelId="{47FE33FD-A8FC-43FF-A2C0-AF99AB069CE1}" srcId="{A5B07BFE-5581-44D9-8169-9357C7991343}" destId="{9CCE7420-867F-476F-B880-64A5E85EC78B}" srcOrd="3" destOrd="0" parTransId="{382A6380-1323-49F3-88E3-F93DB0145D3A}" sibTransId="{EB3A345C-4280-49A2-81A7-474A951AAD37}"/>
    <dgm:cxn modelId="{E0D2B780-1FD5-4867-9508-C92E6D43E078}" srcId="{A5B07BFE-5581-44D9-8169-9357C7991343}" destId="{941BCD4E-E731-4FEB-85C9-9F4EDA022ADD}" srcOrd="1" destOrd="0" parTransId="{F17A347F-7164-4D01-85CB-7485DCDF4B76}" sibTransId="{68A93A95-48D4-4442-8731-D867DF4ECD4A}"/>
    <dgm:cxn modelId="{0D48F4C2-3F48-4274-A450-C53F6B4539D4}" type="presOf" srcId="{68A93A95-48D4-4442-8731-D867DF4ECD4A}" destId="{58CC39A1-B2A5-4006-860F-A68BC0ED3C41}" srcOrd="0" destOrd="0" presId="urn:microsoft.com/office/officeart/2005/8/layout/hList7"/>
    <dgm:cxn modelId="{8FB10602-A886-4800-8AB1-B5D44E48EEF5}" type="presOf" srcId="{9CCE7420-867F-476F-B880-64A5E85EC78B}" destId="{6CAEABB6-7C86-4AEB-8D06-3C18518F69C2}" srcOrd="1" destOrd="0" presId="urn:microsoft.com/office/officeart/2005/8/layout/hList7"/>
    <dgm:cxn modelId="{5AFB4B17-70FC-48F8-A279-60A8F88E20AF}" srcId="{A5B07BFE-5581-44D9-8169-9357C7991343}" destId="{8B3E4EF4-D130-4F60-81FA-58DA350CC01E}" srcOrd="0" destOrd="0" parTransId="{EA4007FD-9F24-49D9-9892-39A7C81FEAF4}" sibTransId="{45139417-1731-4811-A949-32AE3BD782C5}"/>
    <dgm:cxn modelId="{09BAE0EC-D161-49DA-B3A6-73AE90960134}" type="presParOf" srcId="{9CA7778D-E046-467D-B183-3020823B7EBF}" destId="{72DC354A-C349-49AF-B23E-AF1663725818}" srcOrd="0" destOrd="0" presId="urn:microsoft.com/office/officeart/2005/8/layout/hList7"/>
    <dgm:cxn modelId="{F8F95E23-FFB0-4936-9954-4D3E326CBFE6}" type="presParOf" srcId="{9CA7778D-E046-467D-B183-3020823B7EBF}" destId="{238E7B12-6968-495A-A19D-425876413983}" srcOrd="1" destOrd="0" presId="urn:microsoft.com/office/officeart/2005/8/layout/hList7"/>
    <dgm:cxn modelId="{700A5A96-086B-4FEE-B87C-356391FD6361}" type="presParOf" srcId="{238E7B12-6968-495A-A19D-425876413983}" destId="{BB6D1E6C-4F7D-4878-8F03-54DF0D3604DC}" srcOrd="0" destOrd="0" presId="urn:microsoft.com/office/officeart/2005/8/layout/hList7"/>
    <dgm:cxn modelId="{6F1A1B9F-8D6A-4987-96C5-2D691E9B4B1A}" type="presParOf" srcId="{BB6D1E6C-4F7D-4878-8F03-54DF0D3604DC}" destId="{E643A8FB-2418-4B70-A992-872C846D7A91}" srcOrd="0" destOrd="0" presId="urn:microsoft.com/office/officeart/2005/8/layout/hList7"/>
    <dgm:cxn modelId="{A04D8E0E-E30D-4C57-8AE9-0D6C08EEF08A}" type="presParOf" srcId="{BB6D1E6C-4F7D-4878-8F03-54DF0D3604DC}" destId="{83482458-C0FC-4A4C-97D2-3A1663044D2B}" srcOrd="1" destOrd="0" presId="urn:microsoft.com/office/officeart/2005/8/layout/hList7"/>
    <dgm:cxn modelId="{3496862C-F626-4DF1-A93D-030D916C93B9}" type="presParOf" srcId="{BB6D1E6C-4F7D-4878-8F03-54DF0D3604DC}" destId="{ECE9850B-FCD6-4D98-898B-A6E4443EB283}" srcOrd="2" destOrd="0" presId="urn:microsoft.com/office/officeart/2005/8/layout/hList7"/>
    <dgm:cxn modelId="{23121B9D-797E-4882-A1C0-ED5EE1D42905}" type="presParOf" srcId="{BB6D1E6C-4F7D-4878-8F03-54DF0D3604DC}" destId="{B7A471AD-C4C7-4C49-8035-C522C1065A32}" srcOrd="3" destOrd="0" presId="urn:microsoft.com/office/officeart/2005/8/layout/hList7"/>
    <dgm:cxn modelId="{5E2521AC-4006-4200-9605-D13064AA5E3A}" type="presParOf" srcId="{238E7B12-6968-495A-A19D-425876413983}" destId="{598450F3-3203-414B-BFA3-4855BD167AB5}" srcOrd="1" destOrd="0" presId="urn:microsoft.com/office/officeart/2005/8/layout/hList7"/>
    <dgm:cxn modelId="{489C7F83-0A50-46C2-AE13-362B73EB975B}" type="presParOf" srcId="{238E7B12-6968-495A-A19D-425876413983}" destId="{A255B9C2-11E9-443D-81C2-73AA2124B28C}" srcOrd="2" destOrd="0" presId="urn:microsoft.com/office/officeart/2005/8/layout/hList7"/>
    <dgm:cxn modelId="{E3E1AF78-9CC5-4C8A-B275-E28186BD7513}" type="presParOf" srcId="{A255B9C2-11E9-443D-81C2-73AA2124B28C}" destId="{E9A254FA-CB33-4906-A19C-5AD6ECB3B3AC}" srcOrd="0" destOrd="0" presId="urn:microsoft.com/office/officeart/2005/8/layout/hList7"/>
    <dgm:cxn modelId="{510DFF08-512D-4C94-B293-BC0C87E65096}" type="presParOf" srcId="{A255B9C2-11E9-443D-81C2-73AA2124B28C}" destId="{EB95B58B-530E-4EE6-A40D-7C1A6A38DBA3}" srcOrd="1" destOrd="0" presId="urn:microsoft.com/office/officeart/2005/8/layout/hList7"/>
    <dgm:cxn modelId="{072720B3-5934-4E7E-8C7D-49EC12A4DE85}" type="presParOf" srcId="{A255B9C2-11E9-443D-81C2-73AA2124B28C}" destId="{FEB350D5-1D6B-4658-8BF3-C68F0A205FFB}" srcOrd="2" destOrd="0" presId="urn:microsoft.com/office/officeart/2005/8/layout/hList7"/>
    <dgm:cxn modelId="{40244836-8FFF-416C-AFC2-B4B28A8C5689}" type="presParOf" srcId="{A255B9C2-11E9-443D-81C2-73AA2124B28C}" destId="{32ECBC31-3B73-4B6F-BFA4-3D0F43739BC8}" srcOrd="3" destOrd="0" presId="urn:microsoft.com/office/officeart/2005/8/layout/hList7"/>
    <dgm:cxn modelId="{3BFAAF13-EA81-4D69-8A0C-24BA56987089}" type="presParOf" srcId="{238E7B12-6968-495A-A19D-425876413983}" destId="{58CC39A1-B2A5-4006-860F-A68BC0ED3C41}" srcOrd="3" destOrd="0" presId="urn:microsoft.com/office/officeart/2005/8/layout/hList7"/>
    <dgm:cxn modelId="{C0FBA541-E603-42B6-BEDE-BC0731A01085}" type="presParOf" srcId="{238E7B12-6968-495A-A19D-425876413983}" destId="{650FBBB8-F999-45CF-ADDF-DC6E07DE348A}" srcOrd="4" destOrd="0" presId="urn:microsoft.com/office/officeart/2005/8/layout/hList7"/>
    <dgm:cxn modelId="{645E691A-30B2-4276-9DA1-E0065DDFEA2E}" type="presParOf" srcId="{650FBBB8-F999-45CF-ADDF-DC6E07DE348A}" destId="{DCDB8D62-FAB7-4A95-A700-3B810C666989}" srcOrd="0" destOrd="0" presId="urn:microsoft.com/office/officeart/2005/8/layout/hList7"/>
    <dgm:cxn modelId="{B3738183-AD16-4694-90D9-99C914039EF9}" type="presParOf" srcId="{650FBBB8-F999-45CF-ADDF-DC6E07DE348A}" destId="{047F0EAF-1DF8-40D4-B307-2B49E8A36AD9}" srcOrd="1" destOrd="0" presId="urn:microsoft.com/office/officeart/2005/8/layout/hList7"/>
    <dgm:cxn modelId="{8A49A51C-5A66-4241-9F67-9C606B9D3B12}" type="presParOf" srcId="{650FBBB8-F999-45CF-ADDF-DC6E07DE348A}" destId="{8CD63EBA-CE3D-4474-9897-6AA4907195F6}" srcOrd="2" destOrd="0" presId="urn:microsoft.com/office/officeart/2005/8/layout/hList7"/>
    <dgm:cxn modelId="{835EBDA0-8E92-4D23-8A8D-C884F2441508}" type="presParOf" srcId="{650FBBB8-F999-45CF-ADDF-DC6E07DE348A}" destId="{43D2DDF0-8FDC-424E-9944-DEE35C53ED3A}" srcOrd="3" destOrd="0" presId="urn:microsoft.com/office/officeart/2005/8/layout/hList7"/>
    <dgm:cxn modelId="{52D30E14-488E-48C9-861D-180308A11F0F}" type="presParOf" srcId="{238E7B12-6968-495A-A19D-425876413983}" destId="{4EE75DB6-47AF-4D14-9424-A4ED49CF562D}" srcOrd="5" destOrd="0" presId="urn:microsoft.com/office/officeart/2005/8/layout/hList7"/>
    <dgm:cxn modelId="{B98758BD-20CE-442A-B907-BD21EB95F570}" type="presParOf" srcId="{238E7B12-6968-495A-A19D-425876413983}" destId="{028B52F9-B11D-435D-94E5-1BC9BE4A8EA6}" srcOrd="6" destOrd="0" presId="urn:microsoft.com/office/officeart/2005/8/layout/hList7"/>
    <dgm:cxn modelId="{B8193F9A-6B43-4288-B05A-DF4AD94D42DA}" type="presParOf" srcId="{028B52F9-B11D-435D-94E5-1BC9BE4A8EA6}" destId="{5E84CF2E-14D3-4DA5-9E3E-B2D0F0B9DDE2}" srcOrd="0" destOrd="0" presId="urn:microsoft.com/office/officeart/2005/8/layout/hList7"/>
    <dgm:cxn modelId="{E905CFEB-4900-433E-81E1-23DEB67ED3F6}" type="presParOf" srcId="{028B52F9-B11D-435D-94E5-1BC9BE4A8EA6}" destId="{6CAEABB6-7C86-4AEB-8D06-3C18518F69C2}" srcOrd="1" destOrd="0" presId="urn:microsoft.com/office/officeart/2005/8/layout/hList7"/>
    <dgm:cxn modelId="{7ED4C76E-B394-43B1-BC56-D2B725B7DC37}" type="presParOf" srcId="{028B52F9-B11D-435D-94E5-1BC9BE4A8EA6}" destId="{0C527163-1CC5-4607-9BD5-3DBC0197F1B3}" srcOrd="2" destOrd="0" presId="urn:microsoft.com/office/officeart/2005/8/layout/hList7"/>
    <dgm:cxn modelId="{DB3728DB-E303-408D-BE21-FE6CC02E209F}" type="presParOf" srcId="{028B52F9-B11D-435D-94E5-1BC9BE4A8EA6}" destId="{244002F0-8BF1-4DBC-8213-536CC777C3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1DE79-3F54-404A-8E99-E46F16F784D4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FDB983D-A7EC-4D4A-8FBD-1601584D50F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7AA2E7-3A4A-4503-B7BF-315DD40528F9}" type="parTrans" cxnId="{6B52CA74-1D5A-402E-90C1-FA24BB0C588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093351-EC22-4AA4-8CC0-AC052D80A9CD}" type="sibTrans" cxnId="{6B52CA74-1D5A-402E-90C1-FA24BB0C588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5B7C8B-B2E2-46BD-B690-93CA7B0051D1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Сделать гражданское право не набором сложных догм, а живым, увлекательным и мощным инструментом для решения реальных проблем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98E982-D3AF-4309-AD83-79B18E7B0D9D}" type="parTrans" cxnId="{A4A165CC-041C-4979-ADA9-4B54166B2824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5C6A6D-8524-4EA2-8B90-EB324B38F1AF}" type="sibTrans" cxnId="{A4A165CC-041C-4979-ADA9-4B54166B2824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98ECEE-A4E1-4D78-83A4-539D1B3288A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D26157-2496-4FE1-BDC4-073328E67C94}" type="parTrans" cxnId="{AAAC4422-3D5A-44B7-9768-47EC0A271F33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17AFDC-57A3-4A2F-8A69-48FAA47F724F}" type="sibTrans" cxnId="{AAAC4422-3D5A-44B7-9768-47EC0A271F33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24977-4A48-4FA1-8665-2CFD0C09F321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Объединить самых активных и амбициозных студентов для обмена идеями и опытом.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23867A-7EB2-45C1-A656-A988FFE81B19}" type="parTrans" cxnId="{21A1F311-C9F9-4DB3-880C-08F3EFAC9D50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1BB47-A5F6-4CC0-9B7F-53D5372DB260}" type="sibTrans" cxnId="{21A1F311-C9F9-4DB3-880C-08F3EFAC9D50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AAB4E-CE8F-46F0-96CC-64CD201BA407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Погрузить в глубины цивилистики: от Гражданского кодекса до сложнейших казусов.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9EA3DC-2E1C-4228-B29A-D72414AF9528}" type="parTrans" cxnId="{0CA316BC-39ED-403A-B2B2-A01F2DBA51DB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8BA9E-1C8A-496E-B78B-6206915C42CF}" type="sibTrans" cxnId="{0CA316BC-39ED-403A-B2B2-A01F2DBA51DB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04D7DE-38F7-4BE9-9A2E-11A05AEE1CCB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Развить навыки научной работы: учим писать статьи, проводить исследования и выступать на конференциях.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63B8EA-B2AA-468B-8DDF-FEE57945A4A3}" type="parTrans" cxnId="{01FA03EF-5B85-4D3A-9256-DD04B6D3269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4A83C-FD87-48EE-9C5D-2463C5B43777}" type="sibTrans" cxnId="{01FA03EF-5B85-4D3A-9256-DD04B6D3269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1286BB-123C-41D2-A8D4-FECE89404F59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Применить знания на практике: разбор реальных кейсов.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F21AD4-A7CF-42BF-90E6-531EA8E69329}" type="parTrans" cxnId="{3B17C9CB-8C07-49F1-9FD8-0BCF5DAAE44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4CC656-3F67-4C10-AB85-38C8D6DB948C}" type="sibTrans" cxnId="{3B17C9CB-8C07-49F1-9FD8-0BCF5DAAE44C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9813B-63AC-4633-84A8-DD161C83B785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Создать среду для неформального общения с ведущими практиками и учеными.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9264C5-A90C-4678-88AD-9D8C8DA0EF1B}" type="parTrans" cxnId="{9C542594-E07F-4B7B-AB5C-7EA5AC77A9FB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078CCE-FAF1-4EDE-95B1-F5E895A02D2D}" type="sibTrans" cxnId="{9C542594-E07F-4B7B-AB5C-7EA5AC77A9FB}">
      <dgm:prSet/>
      <dgm:spPr/>
      <dgm:t>
        <a:bodyPr/>
        <a:lstStyle/>
        <a:p>
          <a:endParaRPr lang="ru-RU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739033-92E1-4D0E-98C3-3F968D046EDC}" type="pres">
      <dgm:prSet presAssocID="{6201DE79-3F54-404A-8E99-E46F16F784D4}" presName="linear" presStyleCnt="0">
        <dgm:presLayoutVars>
          <dgm:animLvl val="lvl"/>
          <dgm:resizeHandles val="exact"/>
        </dgm:presLayoutVars>
      </dgm:prSet>
      <dgm:spPr/>
    </dgm:pt>
    <dgm:pt modelId="{17391DE4-AE9F-433B-8622-8D621D17DBFD}" type="pres">
      <dgm:prSet presAssocID="{6FDB983D-A7EC-4D4A-8FBD-1601584D50F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2EC910-B399-4505-96EB-FAE8198B1362}" type="pres">
      <dgm:prSet presAssocID="{6FDB983D-A7EC-4D4A-8FBD-1601584D50FE}" presName="childText" presStyleLbl="revTx" presStyleIdx="0" presStyleCnt="2">
        <dgm:presLayoutVars>
          <dgm:bulletEnabled val="1"/>
        </dgm:presLayoutVars>
      </dgm:prSet>
      <dgm:spPr/>
    </dgm:pt>
    <dgm:pt modelId="{DA6CAEE2-C79E-4579-9530-6132D4BC63C3}" type="pres">
      <dgm:prSet presAssocID="{AD98ECEE-A4E1-4D78-83A4-539D1B3288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B0F763-0E1C-4303-9B13-7889636EC92A}" type="pres">
      <dgm:prSet presAssocID="{AD98ECEE-A4E1-4D78-83A4-539D1B3288A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9AB6800-1AF8-43A2-AAF2-D6D6D33C122E}" type="presOf" srcId="{6201DE79-3F54-404A-8E99-E46F16F784D4}" destId="{15739033-92E1-4D0E-98C3-3F968D046EDC}" srcOrd="0" destOrd="0" presId="urn:microsoft.com/office/officeart/2005/8/layout/vList2"/>
    <dgm:cxn modelId="{67FDC199-8148-4837-9F95-D1C8E85863BF}" type="presOf" srcId="{0D2AAB4E-CE8F-46F0-96CC-64CD201BA407}" destId="{45B0F763-0E1C-4303-9B13-7889636EC92A}" srcOrd="0" destOrd="1" presId="urn:microsoft.com/office/officeart/2005/8/layout/vList2"/>
    <dgm:cxn modelId="{8FBE50A1-4455-4D44-8C3B-E2ADF68358BB}" type="presOf" srcId="{0F5B7C8B-B2E2-46BD-B690-93CA7B0051D1}" destId="{202EC910-B399-4505-96EB-FAE8198B1362}" srcOrd="0" destOrd="0" presId="urn:microsoft.com/office/officeart/2005/8/layout/vList2"/>
    <dgm:cxn modelId="{21A1F311-C9F9-4DB3-880C-08F3EFAC9D50}" srcId="{AD98ECEE-A4E1-4D78-83A4-539D1B3288A8}" destId="{D7F24977-4A48-4FA1-8665-2CFD0C09F321}" srcOrd="0" destOrd="0" parTransId="{0E23867A-7EB2-45C1-A656-A988FFE81B19}" sibTransId="{1F01BB47-A5F6-4CC0-9B7F-53D5372DB260}"/>
    <dgm:cxn modelId="{E317CCB0-D9E7-48D9-9DF9-37EF65F09D8A}" type="presOf" srcId="{AD98ECEE-A4E1-4D78-83A4-539D1B3288A8}" destId="{DA6CAEE2-C79E-4579-9530-6132D4BC63C3}" srcOrd="0" destOrd="0" presId="urn:microsoft.com/office/officeart/2005/8/layout/vList2"/>
    <dgm:cxn modelId="{175598B9-0EEC-4593-98E5-A20C36965FF6}" type="presOf" srcId="{F604D7DE-38F7-4BE9-9A2E-11A05AEE1CCB}" destId="{45B0F763-0E1C-4303-9B13-7889636EC92A}" srcOrd="0" destOrd="2" presId="urn:microsoft.com/office/officeart/2005/8/layout/vList2"/>
    <dgm:cxn modelId="{DB91D024-B9C8-4840-8F1C-9D766B3C19CF}" type="presOf" srcId="{6FDB983D-A7EC-4D4A-8FBD-1601584D50FE}" destId="{17391DE4-AE9F-433B-8622-8D621D17DBFD}" srcOrd="0" destOrd="0" presId="urn:microsoft.com/office/officeart/2005/8/layout/vList2"/>
    <dgm:cxn modelId="{0CA316BC-39ED-403A-B2B2-A01F2DBA51DB}" srcId="{AD98ECEE-A4E1-4D78-83A4-539D1B3288A8}" destId="{0D2AAB4E-CE8F-46F0-96CC-64CD201BA407}" srcOrd="1" destOrd="0" parTransId="{669EA3DC-2E1C-4228-B29A-D72414AF9528}" sibTransId="{1C68BA9E-1C8A-496E-B78B-6206915C42CF}"/>
    <dgm:cxn modelId="{A4A165CC-041C-4979-ADA9-4B54166B2824}" srcId="{6FDB983D-A7EC-4D4A-8FBD-1601584D50FE}" destId="{0F5B7C8B-B2E2-46BD-B690-93CA7B0051D1}" srcOrd="0" destOrd="0" parTransId="{1D98E982-D3AF-4309-AD83-79B18E7B0D9D}" sibTransId="{565C6A6D-8524-4EA2-8B90-EB324B38F1AF}"/>
    <dgm:cxn modelId="{6B52CA74-1D5A-402E-90C1-FA24BB0C588C}" srcId="{6201DE79-3F54-404A-8E99-E46F16F784D4}" destId="{6FDB983D-A7EC-4D4A-8FBD-1601584D50FE}" srcOrd="0" destOrd="0" parTransId="{7B7AA2E7-3A4A-4503-B7BF-315DD40528F9}" sibTransId="{70093351-EC22-4AA4-8CC0-AC052D80A9CD}"/>
    <dgm:cxn modelId="{84490AD9-FC41-462D-AE72-270237C2FB9F}" type="presOf" srcId="{5B1286BB-123C-41D2-A8D4-FECE89404F59}" destId="{45B0F763-0E1C-4303-9B13-7889636EC92A}" srcOrd="0" destOrd="3" presId="urn:microsoft.com/office/officeart/2005/8/layout/vList2"/>
    <dgm:cxn modelId="{9C542594-E07F-4B7B-AB5C-7EA5AC77A9FB}" srcId="{AD98ECEE-A4E1-4D78-83A4-539D1B3288A8}" destId="{2039813B-63AC-4633-84A8-DD161C83B785}" srcOrd="4" destOrd="0" parTransId="{499264C5-A90C-4678-88AD-9D8C8DA0EF1B}" sibTransId="{04078CCE-FAF1-4EDE-95B1-F5E895A02D2D}"/>
    <dgm:cxn modelId="{DDF7BD93-59F2-45B8-93A0-4B4A8824054F}" type="presOf" srcId="{D7F24977-4A48-4FA1-8665-2CFD0C09F321}" destId="{45B0F763-0E1C-4303-9B13-7889636EC92A}" srcOrd="0" destOrd="0" presId="urn:microsoft.com/office/officeart/2005/8/layout/vList2"/>
    <dgm:cxn modelId="{3B17C9CB-8C07-49F1-9FD8-0BCF5DAAE44C}" srcId="{AD98ECEE-A4E1-4D78-83A4-539D1B3288A8}" destId="{5B1286BB-123C-41D2-A8D4-FECE89404F59}" srcOrd="3" destOrd="0" parTransId="{8AF21AD4-A7CF-42BF-90E6-531EA8E69329}" sibTransId="{1C4CC656-3F67-4C10-AB85-38C8D6DB948C}"/>
    <dgm:cxn modelId="{01FA03EF-5B85-4D3A-9256-DD04B6D3269C}" srcId="{AD98ECEE-A4E1-4D78-83A4-539D1B3288A8}" destId="{F604D7DE-38F7-4BE9-9A2E-11A05AEE1CCB}" srcOrd="2" destOrd="0" parTransId="{F163B8EA-B2AA-468B-8DDF-FEE57945A4A3}" sibTransId="{A0D4A83C-FD87-48EE-9C5D-2463C5B43777}"/>
    <dgm:cxn modelId="{4324E00A-4CD1-476C-B7A5-B68D7D657CFD}" type="presOf" srcId="{2039813B-63AC-4633-84A8-DD161C83B785}" destId="{45B0F763-0E1C-4303-9B13-7889636EC92A}" srcOrd="0" destOrd="4" presId="urn:microsoft.com/office/officeart/2005/8/layout/vList2"/>
    <dgm:cxn modelId="{AAAC4422-3D5A-44B7-9768-47EC0A271F33}" srcId="{6201DE79-3F54-404A-8E99-E46F16F784D4}" destId="{AD98ECEE-A4E1-4D78-83A4-539D1B3288A8}" srcOrd="1" destOrd="0" parTransId="{7DD26157-2496-4FE1-BDC4-073328E67C94}" sibTransId="{3817AFDC-57A3-4A2F-8A69-48FAA47F724F}"/>
    <dgm:cxn modelId="{8854348D-98E4-4178-B782-9EF4490CF2B1}" type="presParOf" srcId="{15739033-92E1-4D0E-98C3-3F968D046EDC}" destId="{17391DE4-AE9F-433B-8622-8D621D17DBFD}" srcOrd="0" destOrd="0" presId="urn:microsoft.com/office/officeart/2005/8/layout/vList2"/>
    <dgm:cxn modelId="{30DFE64A-1E37-415A-A68E-A4BC43ABF4F2}" type="presParOf" srcId="{15739033-92E1-4D0E-98C3-3F968D046EDC}" destId="{202EC910-B399-4505-96EB-FAE8198B1362}" srcOrd="1" destOrd="0" presId="urn:microsoft.com/office/officeart/2005/8/layout/vList2"/>
    <dgm:cxn modelId="{9DA3DDA5-4EBC-4C8F-8213-1F5445C1819C}" type="presParOf" srcId="{15739033-92E1-4D0E-98C3-3F968D046EDC}" destId="{DA6CAEE2-C79E-4579-9530-6132D4BC63C3}" srcOrd="2" destOrd="0" presId="urn:microsoft.com/office/officeart/2005/8/layout/vList2"/>
    <dgm:cxn modelId="{FACFC457-87DC-4302-BA3F-59E065377BB6}" type="presParOf" srcId="{15739033-92E1-4D0E-98C3-3F968D046EDC}" destId="{45B0F763-0E1C-4303-9B13-7889636EC9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3A8FB-2418-4B70-A992-872C846D7A91}">
      <dsp:nvSpPr>
        <dsp:cNvPr id="0" name=""/>
        <dsp:cNvSpPr/>
      </dsp:nvSpPr>
      <dsp:spPr>
        <a:xfrm>
          <a:off x="1918" y="0"/>
          <a:ext cx="2011188" cy="226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Сообщество</a:t>
          </a:r>
          <a:endParaRPr lang="ru-RU" sz="2200" kern="1200" dirty="0"/>
        </a:p>
      </dsp:txBody>
      <dsp:txXfrm>
        <a:off x="1918" y="904877"/>
        <a:ext cx="2011188" cy="904877"/>
      </dsp:txXfrm>
    </dsp:sp>
    <dsp:sp modelId="{B7A471AD-C4C7-4C49-8035-C522C1065A32}">
      <dsp:nvSpPr>
        <dsp:cNvPr id="0" name=""/>
        <dsp:cNvSpPr/>
      </dsp:nvSpPr>
      <dsp:spPr>
        <a:xfrm>
          <a:off x="630858" y="135731"/>
          <a:ext cx="753310" cy="753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254FA-CB33-4906-A19C-5AD6ECB3B3AC}">
      <dsp:nvSpPr>
        <dsp:cNvPr id="0" name=""/>
        <dsp:cNvSpPr/>
      </dsp:nvSpPr>
      <dsp:spPr>
        <a:xfrm>
          <a:off x="2073443" y="0"/>
          <a:ext cx="2011188" cy="226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Знание</a:t>
          </a:r>
          <a:endParaRPr lang="ru-RU" sz="2200" kern="1200" dirty="0"/>
        </a:p>
      </dsp:txBody>
      <dsp:txXfrm>
        <a:off x="2073443" y="904877"/>
        <a:ext cx="2011188" cy="904877"/>
      </dsp:txXfrm>
    </dsp:sp>
    <dsp:sp modelId="{32ECBC31-3B73-4B6F-BFA4-3D0F43739BC8}">
      <dsp:nvSpPr>
        <dsp:cNvPr id="0" name=""/>
        <dsp:cNvSpPr/>
      </dsp:nvSpPr>
      <dsp:spPr>
        <a:xfrm>
          <a:off x="2702382" y="135731"/>
          <a:ext cx="753310" cy="7533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8D62-FAB7-4A95-A700-3B810C666989}">
      <dsp:nvSpPr>
        <dsp:cNvPr id="0" name=""/>
        <dsp:cNvSpPr/>
      </dsp:nvSpPr>
      <dsp:spPr>
        <a:xfrm>
          <a:off x="4144967" y="0"/>
          <a:ext cx="2011188" cy="226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Защита</a:t>
          </a:r>
          <a:endParaRPr lang="ru-RU" sz="2200" kern="1200" dirty="0"/>
        </a:p>
      </dsp:txBody>
      <dsp:txXfrm>
        <a:off x="4144967" y="904877"/>
        <a:ext cx="2011188" cy="904877"/>
      </dsp:txXfrm>
    </dsp:sp>
    <dsp:sp modelId="{43D2DDF0-8FDC-424E-9944-DEE35C53ED3A}">
      <dsp:nvSpPr>
        <dsp:cNvPr id="0" name=""/>
        <dsp:cNvSpPr/>
      </dsp:nvSpPr>
      <dsp:spPr>
        <a:xfrm>
          <a:off x="4773907" y="135731"/>
          <a:ext cx="753310" cy="7533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4CF2E-14D3-4DA5-9E3E-B2D0F0B9DDE2}">
      <dsp:nvSpPr>
        <dsp:cNvPr id="0" name=""/>
        <dsp:cNvSpPr/>
      </dsp:nvSpPr>
      <dsp:spPr>
        <a:xfrm>
          <a:off x="6216492" y="0"/>
          <a:ext cx="2011188" cy="226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Наука</a:t>
          </a:r>
          <a:endParaRPr lang="ru-RU" sz="2200" kern="1200" dirty="0"/>
        </a:p>
      </dsp:txBody>
      <dsp:txXfrm>
        <a:off x="6216492" y="904877"/>
        <a:ext cx="2011188" cy="904877"/>
      </dsp:txXfrm>
    </dsp:sp>
    <dsp:sp modelId="{244002F0-8BF1-4DBC-8213-536CC777C364}">
      <dsp:nvSpPr>
        <dsp:cNvPr id="0" name=""/>
        <dsp:cNvSpPr/>
      </dsp:nvSpPr>
      <dsp:spPr>
        <a:xfrm>
          <a:off x="6845431" y="135731"/>
          <a:ext cx="753310" cy="7533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354A-C349-49AF-B23E-AF1663725818}">
      <dsp:nvSpPr>
        <dsp:cNvPr id="0" name=""/>
        <dsp:cNvSpPr/>
      </dsp:nvSpPr>
      <dsp:spPr>
        <a:xfrm>
          <a:off x="329183" y="1809754"/>
          <a:ext cx="7571232" cy="33932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91DE4-AE9F-433B-8622-8D621D17DBFD}">
      <dsp:nvSpPr>
        <dsp:cNvPr id="0" name=""/>
        <dsp:cNvSpPr/>
      </dsp:nvSpPr>
      <dsp:spPr>
        <a:xfrm>
          <a:off x="0" y="207635"/>
          <a:ext cx="8229600" cy="56159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2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7635"/>
        <a:ext cx="8229600" cy="561599"/>
      </dsp:txXfrm>
    </dsp:sp>
    <dsp:sp modelId="{202EC910-B399-4505-96EB-FAE8198B1362}">
      <dsp:nvSpPr>
        <dsp:cNvPr id="0" name=""/>
        <dsp:cNvSpPr/>
      </dsp:nvSpPr>
      <dsp:spPr>
        <a:xfrm>
          <a:off x="0" y="769234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Сделать гражданское право не набором сложных догм, а живым, увлекательным и мощным инструментом для решения реальных проблем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69234"/>
        <a:ext cx="8229600" cy="571320"/>
      </dsp:txXfrm>
    </dsp:sp>
    <dsp:sp modelId="{DA6CAEE2-C79E-4579-9530-6132D4BC63C3}">
      <dsp:nvSpPr>
        <dsp:cNvPr id="0" name=""/>
        <dsp:cNvSpPr/>
      </dsp:nvSpPr>
      <dsp:spPr>
        <a:xfrm>
          <a:off x="0" y="1340555"/>
          <a:ext cx="8229600" cy="56159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2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0555"/>
        <a:ext cx="8229600" cy="561599"/>
      </dsp:txXfrm>
    </dsp:sp>
    <dsp:sp modelId="{45B0F763-0E1C-4303-9B13-7889636EC92A}">
      <dsp:nvSpPr>
        <dsp:cNvPr id="0" name=""/>
        <dsp:cNvSpPr/>
      </dsp:nvSpPr>
      <dsp:spPr>
        <a:xfrm>
          <a:off x="0" y="1902154"/>
          <a:ext cx="8229600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Объединить самых активных и амбициозных студентов для обмена идеями и опытом.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Погрузить в глубины цивилистики: от Гражданского кодекса до сложнейших казусов.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Развить навыки научной работы: учим писать статьи, проводить исследования и выступать на конференциях.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Применить знания на практике: разбор реальных кейсов.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Создать среду для неформального общения с ведущими практиками и учеными.</a:t>
          </a:r>
          <a:endParaRPr lang="ru-RU" sz="19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02154"/>
        <a:ext cx="8229600" cy="253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CA9080-58CB-4CA2-AC09-6FC6770B7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78908-24BC-46B7-BC01-F488C13C0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F618-A51A-4A8A-B643-71E578A15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3684E-5C8A-48EA-8414-5CC405AB74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8F6F-5C69-49CE-977A-3E468DF65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E691-EFE2-4BF3-A3A5-EDEC5754E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4288C-B6B4-42A4-B260-0D1541CA4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6E50D-A296-49AD-97DB-1AB22F0553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3D487-993C-4AE8-8242-EBB8DAA7C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6C1E-448F-4013-915B-9C881CBB5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04F0-43A7-45D3-BBBE-C873E6998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D2345598-FEDC-4325-BCC6-BF3F70719E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213" y="3033713"/>
            <a:ext cx="7450211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 – студенческий клуб 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«Цивилист»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210" y="620688"/>
            <a:ext cx="77112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правового регулирования экономической деятельности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Девиз клуба: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Лучший способ объяснить – это самому сделать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Льюис Кэрролл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 – студенческий клуб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Цивилист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- это: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Площадка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для будущих юристов-цивилистов.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Сообщество единомышленников, увлеченных гражданским правом.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Стартовая площадка для вашей научной и профессиональной карьеры.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Мост между теорией из лекций и реальной юридической практикой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для развития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навыков научных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выступлений и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приобретения опыта научных исследований.</a:t>
            </a: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Миссия научно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студенческого клуба «Цивилист»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3714752"/>
          <a:ext cx="8229600" cy="226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192880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новое поколение юристов-цивилистов, которые не просто знают закон, а мыслят им, творят и меняют правовую реальность к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лучшему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задачи научно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студенческого клуба «Цивилист»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научно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студенческого клуба «Цивилист»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1952625"/>
            <a:ext cx="4543428" cy="40322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Свиридова Екатерина Александровна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КПРЭД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Юридического факультета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 Экспертного совета по качеству дополнительного образования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научно-педагогический деятельности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лет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более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научных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учебных работ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 более 10 ВТК НИР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фото Свирид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2520280" cy="329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стоит участвовать в мероприятиях научно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студенческого клуба «Цивилист»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Поможем превратить сложное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понятное и интересное.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Предоставим опыт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навыки для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будущего резюме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Откроем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дорогу к научным достижениям и стажировкам.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Научим не бояться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выступать публично и отстаивать свою позицию.</a:t>
            </a: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Контактные данные: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ESviridova@fa.ru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 – студенческий клуб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Цивилист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кузница чемпионов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032250"/>
          </a:xfrm>
        </p:spPr>
        <p:txBody>
          <a:bodyPr/>
          <a:lstStyle/>
          <a:p>
            <a:pPr lvl="0">
              <a:buNone/>
            </a:pPr>
            <a:endParaRPr lang="ru-RU" sz="1200" b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28736"/>
          <a:ext cx="9144000" cy="482560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48000"/>
                <a:gridCol w="3048000"/>
                <a:gridCol w="3048000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Научное мероприятие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86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Тормозова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Валерия Александровна.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Семенова Ольга Олеговна.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Турнир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законопроектов  «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Креативные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индустрии как драйвер экономического роста», (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Финуниверситет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8 октября 2023)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1 место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1279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Валерия Александровна.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Нуждин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Дмитрий Вадимович.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Дятлов Олег Игоревич.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900430" algn="l"/>
                        </a:tabLs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кейс - чемпионат «Векторы развития правового регулирования предпринимательской деятельности  в новых экономических условиях»</a:t>
                      </a:r>
                      <a:r>
                        <a:rPr lang="ru-RU" sz="1400" spc="-25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(Финуниверситет, 8 декабря 2023).</a:t>
                      </a:r>
                      <a:endParaRPr lang="ru-RU" sz="1400" b="1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669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Семенова Ольга Олеговна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Тормозова Валерия Александровна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 Федеральный образовательный конкурс среди молодых юристов «Лидеры права – 2024»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1278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Валерия.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Нуждин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Дмитрий.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Семенова Ольга.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Столяров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«Разрешение споров в Евразийском экономическом союзе – 2023» (Центр международных и сравнительных правовых исследований РГУП, 24 декабря 2023)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 – студенческий клуб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Цивилист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кузница чемпионов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032250"/>
          </a:xfrm>
        </p:spPr>
        <p:txBody>
          <a:bodyPr/>
          <a:lstStyle/>
          <a:p>
            <a:pPr lvl="0">
              <a:buNone/>
            </a:pPr>
            <a:endParaRPr lang="ru-RU" sz="1200" b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1" y="1428737"/>
          <a:ext cx="9144031" cy="487500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96391"/>
                <a:gridCol w="3023820"/>
                <a:gridCol w="3023820"/>
              </a:tblGrid>
              <a:tr h="276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Научное мероприятие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1031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Романенко Елизавета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Дмитриевна.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Нуждин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Дмитрий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Вадимович.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Тормозова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Валерия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Александровна.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Шмундина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Вероника Владимировна.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Кейс-чемпионат «Векторы развития правового регулирования предпринимательской деятельности в новых экономических условиях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(28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ноября 2024 года,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Финуниверситет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1031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Столяров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Александрович. 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Корягина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Анна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Александровна.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Тарасенко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Александра Евгеньевна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Кейс-чемпионат «Векторы развития правового регулирования предпринимательской деятельности в новых экономических условиях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(28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ноября 2024 года,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Финуниверситет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124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Романенко Елизавета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Дмитриевна.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Солодовникова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Анастасия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Андреевна.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Конокин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Данил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Владимирович.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бизнес-проектов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рамках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МНСК «Общество и экономика: непрерывность прошлого, настоящего и будущего»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(апрель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Финуниверситет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  <a:tr h="991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Шомахов Аслан Русланович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XIV Международный конкурс научных работ студентов и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аспирантов (май 2025,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Финуниверситет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слайдом-разделителем 'Оранжевая абстракция'</Template>
  <TotalTime>497</TotalTime>
  <Words>412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оформления с слайдом-разделителем 'Оранжевая абстракция'</vt:lpstr>
      <vt:lpstr>Научно – студенческий клуб  «Цивилист»</vt:lpstr>
      <vt:lpstr>Девиз клуба:  «Лучший способ объяснить – это самому сделать»  ©Льюис Кэрролл </vt:lpstr>
      <vt:lpstr>Миссия научно – студенческого клуба «Цивилист»</vt:lpstr>
      <vt:lpstr>Цели и задачи научно – студенческого клуба «Цивилист»</vt:lpstr>
      <vt:lpstr>Руководитель научно – студенческого клуба «Цивилист»</vt:lpstr>
      <vt:lpstr>Почему стоит участвовать в мероприятиях научно – студенческого клуба «Цивилист»</vt:lpstr>
      <vt:lpstr>Научно – студенческий клуб Цивилист – кузница чемпионов</vt:lpstr>
      <vt:lpstr>Научно – студенческий клуб Цивилист – кузница чемпионов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Магистерская программа  «Юрист для частного бизнеса и власти»</dc:title>
  <dc:creator>катя</dc:creator>
  <cp:lastModifiedBy>ekaterina</cp:lastModifiedBy>
  <cp:revision>33</cp:revision>
  <dcterms:created xsi:type="dcterms:W3CDTF">2011-10-11T07:57:22Z</dcterms:created>
  <dcterms:modified xsi:type="dcterms:W3CDTF">2025-09-08T19:53:38Z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