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0" r:id="rId5"/>
    <p:sldId id="264" r:id="rId6"/>
    <p:sldId id="265" r:id="rId7"/>
    <p:sldId id="266" r:id="rId8"/>
    <p:sldId id="268" r:id="rId9"/>
    <p:sldId id="269" r:id="rId10"/>
    <p:sldId id="272" r:id="rId11"/>
    <p:sldId id="273" r:id="rId12"/>
    <p:sldId id="276" r:id="rId13"/>
    <p:sldId id="277" r:id="rId14"/>
    <p:sldId id="278" r:id="rId15"/>
    <p:sldId id="280" r:id="rId16"/>
    <p:sldId id="281" r:id="rId17"/>
    <p:sldId id="279" r:id="rId18"/>
    <p:sldId id="282" r:id="rId19"/>
    <p:sldId id="283" r:id="rId20"/>
    <p:sldId id="286" r:id="rId21"/>
    <p:sldId id="291" r:id="rId22"/>
    <p:sldId id="26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63DF"/>
    <a:srgbClr val="4F70B4"/>
    <a:srgbClr val="B57FF3"/>
    <a:srgbClr val="831DAF"/>
    <a:srgbClr val="DA4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B2A2-6E72-4E5D-A3BA-7AAC78D3829A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3BA-734A-41A5-8286-74D058AC0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2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B2A2-6E72-4E5D-A3BA-7AAC78D3829A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3BA-734A-41A5-8286-74D058AC0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9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B2A2-6E72-4E5D-A3BA-7AAC78D3829A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3BA-734A-41A5-8286-74D058AC0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53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B2A2-6E72-4E5D-A3BA-7AAC78D3829A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3BA-734A-41A5-8286-74D058AC0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2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B2A2-6E72-4E5D-A3BA-7AAC78D3829A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3BA-734A-41A5-8286-74D058AC0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8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B2A2-6E72-4E5D-A3BA-7AAC78D3829A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3BA-734A-41A5-8286-74D058AC0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8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B2A2-6E72-4E5D-A3BA-7AAC78D3829A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3BA-734A-41A5-8286-74D058AC0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B2A2-6E72-4E5D-A3BA-7AAC78D3829A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3BA-734A-41A5-8286-74D058AC0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6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B2A2-6E72-4E5D-A3BA-7AAC78D3829A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3BA-734A-41A5-8286-74D058AC0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3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B2A2-6E72-4E5D-A3BA-7AAC78D3829A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3BA-734A-41A5-8286-74D058AC0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0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B2A2-6E72-4E5D-A3BA-7AAC78D3829A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E3BA-734A-41A5-8286-74D058AC0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3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AB2A2-6E72-4E5D-A3BA-7AAC78D3829A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0E3BA-734A-41A5-8286-74D058AC0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5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617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38073" y="1186973"/>
            <a:ext cx="9577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КРАСНОЯРСКИЙ ФИЛИАЛ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ФИНУНИВЕРСИТЕТА</a:t>
            </a:r>
            <a:endParaRPr lang="ru-RU" sz="3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8073" y="2769151"/>
            <a:ext cx="98177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ПРЕПОДАВАТЕЛЬСКОГО СОСТАВА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07432" y="5794457"/>
            <a:ext cx="9577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60009" t="35918" r="11010" b="20182"/>
          <a:stretch/>
        </p:blipFill>
        <p:spPr bwMode="auto">
          <a:xfrm>
            <a:off x="600351" y="1020635"/>
            <a:ext cx="10991300" cy="4820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3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59808" t="41619" r="10529" b="12569"/>
          <a:stretch/>
        </p:blipFill>
        <p:spPr bwMode="auto">
          <a:xfrm>
            <a:off x="508755" y="930117"/>
            <a:ext cx="11174492" cy="5001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60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60403" t="30787" r="10689" b="21189"/>
          <a:stretch/>
        </p:blipFill>
        <p:spPr bwMode="auto">
          <a:xfrm>
            <a:off x="518234" y="834878"/>
            <a:ext cx="11155534" cy="5191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57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59975" t="33068" r="10689" b="15860"/>
          <a:stretch/>
        </p:blipFill>
        <p:spPr bwMode="auto">
          <a:xfrm>
            <a:off x="638134" y="880294"/>
            <a:ext cx="10915734" cy="5101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08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60289" t="37058" r="10630" b="9920"/>
          <a:stretch/>
        </p:blipFill>
        <p:spPr bwMode="auto">
          <a:xfrm>
            <a:off x="569492" y="778633"/>
            <a:ext cx="11053017" cy="5304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67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59933" t="33344" r="10600" b="19613"/>
          <a:stretch/>
        </p:blipFill>
        <p:spPr bwMode="auto">
          <a:xfrm>
            <a:off x="471848" y="864761"/>
            <a:ext cx="11248306" cy="5132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49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59968" t="33366" r="10462" b="5359"/>
          <a:stretch/>
        </p:blipFill>
        <p:spPr bwMode="auto">
          <a:xfrm>
            <a:off x="641848" y="610884"/>
            <a:ext cx="10908306" cy="5639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67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60128" t="31373" r="10690" b="12199"/>
          <a:stretch/>
        </p:blipFill>
        <p:spPr bwMode="auto">
          <a:xfrm>
            <a:off x="691646" y="679796"/>
            <a:ext cx="10808710" cy="55021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6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60128" t="30459" r="10690" b="21308"/>
          <a:stretch/>
        </p:blipFill>
        <p:spPr bwMode="auto">
          <a:xfrm>
            <a:off x="571904" y="791556"/>
            <a:ext cx="11048193" cy="5278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0041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sp>
        <p:nvSpPr>
          <p:cNvPr id="6" name="object 10"/>
          <p:cNvSpPr txBox="1"/>
          <p:nvPr/>
        </p:nvSpPr>
        <p:spPr>
          <a:xfrm>
            <a:off x="2065275" y="2836692"/>
            <a:ext cx="8554452" cy="177792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459"/>
              </a:spcBef>
            </a:pPr>
            <a:r>
              <a:rPr lang="ru-RU" sz="4000" b="1" spc="-1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«Мы не следуем </a:t>
            </a:r>
            <a:r>
              <a:rPr lang="ru-RU" sz="4000" b="1" spc="-1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трендам</a:t>
            </a:r>
            <a:r>
              <a:rPr lang="ru-RU" sz="4000" b="1" spc="-1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endParaRPr lang="ru-RU" sz="4000" b="1" spc="-10" dirty="0" smtClean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80000"/>
              </a:lnSpc>
              <a:spcBef>
                <a:spcPts val="459"/>
              </a:spcBef>
            </a:pPr>
            <a:r>
              <a:rPr lang="ru-RU" sz="4000" b="1" spc="-1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Мы </a:t>
            </a:r>
            <a:r>
              <a:rPr lang="ru-RU" sz="4000" b="1" spc="-10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формируем новые»</a:t>
            </a:r>
          </a:p>
          <a:p>
            <a:pPr marL="12700" marR="5080" algn="r">
              <a:lnSpc>
                <a:spcPct val="80000"/>
              </a:lnSpc>
              <a:spcBef>
                <a:spcPts val="459"/>
              </a:spcBef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12700" marR="5080" algn="r">
              <a:lnSpc>
                <a:spcPct val="80000"/>
              </a:lnSpc>
              <a:spcBef>
                <a:spcPts val="459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©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400" b="1" spc="-5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Станислав Евгеньевич </a:t>
            </a:r>
            <a:r>
              <a:rPr sz="2400" b="1" spc="-10" dirty="0" err="1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Прокофьев</a:t>
            </a:r>
            <a:endParaRPr sz="2400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59968" t="36494" r="11011" b="16022"/>
          <a:stretch/>
        </p:blipFill>
        <p:spPr bwMode="auto">
          <a:xfrm>
            <a:off x="675702" y="874957"/>
            <a:ext cx="10840598" cy="5111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36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50605" y="2041451"/>
            <a:ext cx="4178595" cy="2892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920"/>
            <a:ext cx="12222520" cy="687892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60128" t="39269" r="11170" b="15622"/>
          <a:stretch/>
        </p:blipFill>
        <p:spPr bwMode="auto">
          <a:xfrm>
            <a:off x="649995" y="782197"/>
            <a:ext cx="10917716" cy="5255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15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59808" t="37629" r="10529" b="18472"/>
          <a:stretch/>
        </p:blipFill>
        <p:spPr bwMode="auto">
          <a:xfrm>
            <a:off x="633260" y="1127542"/>
            <a:ext cx="10925481" cy="4606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58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60119" t="34709" r="10923" b="23999"/>
          <a:stretch/>
        </p:blipFill>
        <p:spPr bwMode="auto">
          <a:xfrm>
            <a:off x="668472" y="1183056"/>
            <a:ext cx="10855058" cy="4495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17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60403" t="39128" r="11294" b="21752"/>
          <a:stretch/>
        </p:blipFill>
        <p:spPr bwMode="auto">
          <a:xfrm>
            <a:off x="422314" y="1109955"/>
            <a:ext cx="11347373" cy="46418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53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60026" t="40479" r="10368" b="15621"/>
          <a:stretch/>
        </p:blipFill>
        <p:spPr bwMode="auto">
          <a:xfrm>
            <a:off x="531409" y="1088852"/>
            <a:ext cx="11129183" cy="4684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11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60168" t="36488" r="10766" b="19245"/>
          <a:stretch/>
        </p:blipFill>
        <p:spPr bwMode="auto">
          <a:xfrm>
            <a:off x="592559" y="963282"/>
            <a:ext cx="11006884" cy="4935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48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17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59968" t="34208" r="10850" b="25883"/>
          <a:stretch/>
        </p:blipFill>
        <p:spPr bwMode="auto">
          <a:xfrm>
            <a:off x="510931" y="1154625"/>
            <a:ext cx="11170140" cy="4552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85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E3F5BF436A5B4EBA1FD64DBB9D17E7" ma:contentTypeVersion="14" ma:contentTypeDescription="Создание документа." ma:contentTypeScope="" ma:versionID="f23c350ba0cb079a863c09fda9e15603">
  <xsd:schema xmlns:xsd="http://www.w3.org/2001/XMLSchema" xmlns:xs="http://www.w3.org/2001/XMLSchema" xmlns:p="http://schemas.microsoft.com/office/2006/metadata/properties" xmlns:ns3="61182a35-a83b-4599-b421-38bedffaa9ec" xmlns:ns4="992505c2-ac7c-4764-a67c-20c913537c4d" targetNamespace="http://schemas.microsoft.com/office/2006/metadata/properties" ma:root="true" ma:fieldsID="ff06c45fd59c21d23182bbe6e3a65cc2" ns3:_="" ns4:_="">
    <xsd:import namespace="61182a35-a83b-4599-b421-38bedffaa9ec"/>
    <xsd:import namespace="992505c2-ac7c-4764-a67c-20c913537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82a35-a83b-4599-b421-38bedffaa9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505c2-ac7c-4764-a67c-20c913537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FB8894-A437-4DDC-AA29-8B4B78A815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B6F1A8-D595-4A01-8391-E9B06459D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82a35-a83b-4599-b421-38bedffaa9ec"/>
    <ds:schemaRef ds:uri="992505c2-ac7c-4764-a67c-20c913537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1DDD79-92A9-4FF2-A017-C50BE05F29E4}">
  <ds:schemaRefs>
    <ds:schemaRef ds:uri="http://purl.org/dc/elements/1.1/"/>
    <ds:schemaRef ds:uri="http://schemas.microsoft.com/office/2006/metadata/properties"/>
    <ds:schemaRef ds:uri="992505c2-ac7c-4764-a67c-20c913537c4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1182a35-a83b-4599-b421-38bedffaa9e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21</Words>
  <Application>Microsoft Office PowerPoint</Application>
  <PresentationFormat>Широкоэкранный</PresentationFormat>
  <Paragraphs>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Небогина Алиса Олеговна</dc:creator>
  <cp:lastModifiedBy>Вергейчик Ольга</cp:lastModifiedBy>
  <cp:revision>56</cp:revision>
  <dcterms:created xsi:type="dcterms:W3CDTF">2022-09-16T09:22:05Z</dcterms:created>
  <dcterms:modified xsi:type="dcterms:W3CDTF">2026-06-04T06:27:22Z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0x01010040E3F5BF436A5B4EBA1FD64DBB9D17E7</vt:lpwstr>
  </property>
</Properties>
</file>