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71" r:id="rId4"/>
    <p:sldId id="257" r:id="rId5"/>
    <p:sldId id="261" r:id="rId6"/>
    <p:sldId id="262" r:id="rId7"/>
    <p:sldId id="263" r:id="rId8"/>
    <p:sldId id="265" r:id="rId9"/>
    <p:sldId id="266" r:id="rId10"/>
    <p:sldId id="268" r:id="rId11"/>
    <p:sldId id="26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3"/>
    <p:restoredTop sz="92912" autoAdjust="0"/>
  </p:normalViewPr>
  <p:slideViewPr>
    <p:cSldViewPr>
      <p:cViewPr varScale="1">
        <p:scale>
          <a:sx n="104" d="100"/>
          <a:sy n="104" d="100"/>
        </p:scale>
        <p:origin x="1776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26.05.2026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26.05.2026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3.png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3331" y="1916832"/>
            <a:ext cx="8136904" cy="1882986"/>
          </a:xfrm>
        </p:spPr>
        <p:txBody>
          <a:bodyPr/>
          <a:lstStyle/>
          <a:p>
            <a:pPr algn="ctr"/>
            <a:r>
              <a:rPr lang="ru-RU" sz="3600" b="1" dirty="0"/>
              <a:t>Разработка чат-бота в телеграм для мониторинга тендеров</a:t>
            </a:r>
            <a:br>
              <a:rPr lang="ru-RU" b="1" dirty="0"/>
            </a:b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98672" y="3908958"/>
            <a:ext cx="6461760" cy="1882986"/>
          </a:xfrm>
        </p:spPr>
        <p:txBody>
          <a:bodyPr>
            <a:normAutofit fontScale="47500" lnSpcReduction="20000"/>
          </a:bodyPr>
          <a:lstStyle/>
          <a:p>
            <a:pPr algn="r"/>
            <a:r>
              <a:rPr lang="ru-RU" sz="4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Выполнили студентки 4 курса </a:t>
            </a:r>
          </a:p>
          <a:p>
            <a:pPr algn="r"/>
            <a:r>
              <a:rPr lang="ru-RU" sz="4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группы №411</a:t>
            </a:r>
          </a:p>
          <a:p>
            <a:pPr algn="r"/>
            <a:r>
              <a:rPr lang="ru-RU" sz="4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Папян Маргарита</a:t>
            </a:r>
          </a:p>
          <a:p>
            <a:pPr algn="r"/>
            <a:r>
              <a:rPr lang="ru-RU" sz="4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Сюремова Арина</a:t>
            </a:r>
          </a:p>
          <a:p>
            <a:pPr algn="r"/>
            <a:r>
              <a:rPr lang="ru-RU" sz="43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Быданцева</a:t>
            </a:r>
            <a:r>
              <a:rPr lang="ru-RU" sz="4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Ксения</a:t>
            </a:r>
          </a:p>
          <a:p>
            <a:pPr algn="r"/>
            <a:r>
              <a:rPr lang="ru-RU" sz="4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Казанцева Полина 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16547"/>
            <a:ext cx="835292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Федеральное государственное образовательное бюджетное учреждение 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высшего образования «Финансовый университет при Правительстве Российской Федерации»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Финуниверситет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Пермский финансово-экономический колледж-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«Пермский филиал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Финуниверситета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579288" y="6381328"/>
            <a:ext cx="13946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Пермь, 2025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6076528"/>
            <a:ext cx="17256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62294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Выводы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6213" y="6041572"/>
            <a:ext cx="17256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Объект 5">
            <a:extLst>
              <a:ext uri="{FF2B5EF4-FFF2-40B4-BE49-F238E27FC236}">
                <a16:creationId xmlns:a16="http://schemas.microsoft.com/office/drawing/2014/main" id="{E7870823-01CD-640E-F0F3-6FEDEE4892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Бот автоматизировал поиск тендеров по ОКПД2 в </a:t>
            </a: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Telegram</a:t>
            </a:r>
          </a:p>
          <a:p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Экономия времени компаний ≈ -90 % к ручному мониторингу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Реализованы: поиск · избранное · подписка · победители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Код чистый, проект готов к расширению</a:t>
            </a:r>
          </a:p>
        </p:txBody>
      </p:sp>
    </p:spTree>
    <p:extLst>
      <p:ext uri="{BB962C8B-B14F-4D97-AF65-F5344CB8AC3E}">
        <p14:creationId xmlns:p14="http://schemas.microsoft.com/office/powerpoint/2010/main" val="2250784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30238" y="577334"/>
            <a:ext cx="2685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Book Antiqua" panose="02040602050305030304" pitchFamily="18" charset="0"/>
              </a:rPr>
              <a:t>НАЗВАНИЕ СЛАЙДА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652026-FCBC-8589-1D19-A7EF9EE458A9}"/>
              </a:ext>
            </a:extLst>
          </p:cNvPr>
          <p:cNvSpPr txBox="1"/>
          <p:nvPr/>
        </p:nvSpPr>
        <p:spPr>
          <a:xfrm>
            <a:off x="1259632" y="2505670"/>
            <a:ext cx="671696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6213" y="6041572"/>
            <a:ext cx="17256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4235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en" dirty="0">
                <a:latin typeface="Times New Roman" pitchFamily="18" charset="0"/>
                <a:cs typeface="Times New Roman" pitchFamily="18" charset="0"/>
              </a:rPr>
              <a:t>Telegram-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бота, который автоматизирует поиск тендеров по кодам ОКПД2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5748" y="5949280"/>
            <a:ext cx="17256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4029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782201-A096-C5AD-3092-BB49782D6E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21485B-DD51-F4D8-CDBA-CE7B48E272F5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C27A4D3-D422-9689-5A14-BF12A803ED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Реализовать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парсинг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данных с сайта госзакупок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Настроить фильтрацию по кодам ОКПД2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Спроектировать и подключить базу данных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Разработать кнопочный интерфейс бота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Добавить функции: избранное, подписка, победители</a:t>
            </a:r>
            <a:endParaRPr lang="ru-RU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913A723A-5CF2-CB6B-553C-EE9D237DBE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5748" y="5949280"/>
            <a:ext cx="17256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42686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620000" cy="1143000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just"/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Обьект</a:t>
            </a:r>
            <a:r>
              <a:rPr 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исследования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 descr="Изображение выглядит как текст, снимок экрана, Шрифт, Графи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88AE8B14-9853-BB25-CF44-77675EF13C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950" y="1959159"/>
            <a:ext cx="5226099" cy="2939681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6021288"/>
            <a:ext cx="17256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79714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Проектирование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58067"/>
            <a:ext cx="6903246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6041572"/>
            <a:ext cx="17256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462877"/>
            <a:ext cx="4365086" cy="2069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84118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Проектирование</a:t>
            </a:r>
            <a:endParaRPr lang="ru-RU" sz="28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20" t="3374" b="6250"/>
          <a:stretch/>
        </p:blipFill>
        <p:spPr bwMode="auto">
          <a:xfrm>
            <a:off x="323526" y="1628800"/>
            <a:ext cx="6202687" cy="4918418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6" name="Рисунок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0" y="5013176"/>
            <a:ext cx="4333875" cy="8572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6213" y="6041572"/>
            <a:ext cx="17256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11275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Проектирование</a:t>
            </a:r>
            <a:endParaRPr lang="ru-RU" sz="2800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6213" y="6041572"/>
            <a:ext cx="17256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 descr="Изображение выглядит как текст, Шрифт, снимок экрана, линия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BCA9CDE9-89D0-89FA-B8B8-32F1A9E587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1742802"/>
            <a:ext cx="3558555" cy="3846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576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Проектирование</a:t>
            </a:r>
            <a:endParaRPr lang="ru-RU" sz="2800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6213" y="6041572"/>
            <a:ext cx="17256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A07FB3E-0FAB-F3FD-9A53-BDA693E3B7CC}"/>
              </a:ext>
            </a:extLst>
          </p:cNvPr>
          <p:cNvSpPr txBox="1"/>
          <p:nvPr/>
        </p:nvSpPr>
        <p:spPr>
          <a:xfrm>
            <a:off x="2375210" y="381371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7" name="Рисунок 6" descr="Изображение выглядит как снимок экрана, программное обеспечение, текст, Значок на компьютере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5CD4819E-1BCE-9899-0FC9-7904FB419B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700808"/>
            <a:ext cx="6296248" cy="3935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5185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6213" y="6041572"/>
            <a:ext cx="17256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IMG_3173.MP4">
            <a:hlinkClick r:id="" action="ppaction://media"/>
            <a:extLst>
              <a:ext uri="{FF2B5EF4-FFF2-40B4-BE49-F238E27FC236}">
                <a16:creationId xmlns:a16="http://schemas.microsoft.com/office/drawing/2014/main" id="{BCD4F6F3-961E-256C-D836-F3D2BCD53E5E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987824" y="671494"/>
            <a:ext cx="2963589" cy="5515012"/>
          </a:xfrm>
        </p:spPr>
      </p:pic>
    </p:spTree>
    <p:extLst>
      <p:ext uri="{BB962C8B-B14F-4D97-AF65-F5344CB8AC3E}">
        <p14:creationId xmlns:p14="http://schemas.microsoft.com/office/powerpoint/2010/main" val="458791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63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483</TotalTime>
  <Words>144</Words>
  <Application>Microsoft Macintosh PowerPoint</Application>
  <PresentationFormat>Экран (4:3)</PresentationFormat>
  <Paragraphs>32</Paragraphs>
  <Slides>11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Book Antiqua</vt:lpstr>
      <vt:lpstr>Calibri</vt:lpstr>
      <vt:lpstr>Cambria</vt:lpstr>
      <vt:lpstr>Times New Roman</vt:lpstr>
      <vt:lpstr>Соседство</vt:lpstr>
      <vt:lpstr>Разработка чат-бота в телеграм для мониторинга тендеров </vt:lpstr>
      <vt:lpstr>Цель</vt:lpstr>
      <vt:lpstr>Задачи</vt:lpstr>
      <vt:lpstr>Обьект исследования</vt:lpstr>
      <vt:lpstr>Проектирование</vt:lpstr>
      <vt:lpstr>Проектирование</vt:lpstr>
      <vt:lpstr>Проектирование</vt:lpstr>
      <vt:lpstr>Проектирование</vt:lpstr>
      <vt:lpstr>Презентация PowerPoint</vt:lpstr>
      <vt:lpstr>Выводы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Разработка чат-бота  «Тренажер для запоминания иностранных слов»</dc:title>
  <dc:creator>user</dc:creator>
  <cp:lastModifiedBy>Арина Сюремова</cp:lastModifiedBy>
  <cp:revision>42</cp:revision>
  <dcterms:created xsi:type="dcterms:W3CDTF">2025-02-08T11:50:37Z</dcterms:created>
  <dcterms:modified xsi:type="dcterms:W3CDTF">2026-05-26T16:44:10Z</dcterms:modified>
</cp:coreProperties>
</file>