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5" r:id="rId4"/>
  </p:sldMasterIdLst>
  <p:handoutMasterIdLst>
    <p:handoutMasterId r:id="rId18"/>
  </p:handoutMasterIdLst>
  <p:sldIdLst>
    <p:sldId id="256" r:id="rId5"/>
    <p:sldId id="257" r:id="rId6"/>
    <p:sldId id="275" r:id="rId7"/>
    <p:sldId id="276" r:id="rId8"/>
    <p:sldId id="277" r:id="rId9"/>
    <p:sldId id="278" r:id="rId10"/>
    <p:sldId id="279" r:id="rId11"/>
    <p:sldId id="280" r:id="rId12"/>
    <p:sldId id="281" r:id="rId13"/>
    <p:sldId id="282" r:id="rId14"/>
    <p:sldId id="283" r:id="rId15"/>
    <p:sldId id="284"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me ROYO" initials="CR" lastIdx="2" clrIdx="0">
    <p:extLst>
      <p:ext uri="{19B8F6BF-5375-455C-9EA6-DF929625EA0E}">
        <p15:presenceInfo xmlns:p15="http://schemas.microsoft.com/office/powerpoint/2012/main" userId="Carme ROY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9BDCA-E445-4ACB-9D3F-D1625015F8B0}" v="29" dt="2020-09-14T14:04:59.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2"/>
    <p:restoredTop sz="95507"/>
  </p:normalViewPr>
  <p:slideViewPr>
    <p:cSldViewPr snapToGrid="0" snapToObjects="1">
      <p:cViewPr varScale="1">
        <p:scale>
          <a:sx n="115" d="100"/>
          <a:sy n="115" d="100"/>
        </p:scale>
        <p:origin x="56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lar Robres" userId="c7f58492-206e-476a-b2f7-a03808bc81ac" providerId="ADAL" clId="{2D39BDCA-E445-4ACB-9D3F-D1625015F8B0}"/>
    <pc:docChg chg="undo custSel modSld">
      <pc:chgData name="Pilar Robres" userId="c7f58492-206e-476a-b2f7-a03808bc81ac" providerId="ADAL" clId="{2D39BDCA-E445-4ACB-9D3F-D1625015F8B0}" dt="2020-09-14T14:04:59.227" v="33" actId="1076"/>
      <pc:docMkLst>
        <pc:docMk/>
      </pc:docMkLst>
      <pc:sldChg chg="addSp delSp modSp mod">
        <pc:chgData name="Pilar Robres" userId="c7f58492-206e-476a-b2f7-a03808bc81ac" providerId="ADAL" clId="{2D39BDCA-E445-4ACB-9D3F-D1625015F8B0}" dt="2020-09-14T14:03:43.211" v="7" actId="1076"/>
        <pc:sldMkLst>
          <pc:docMk/>
          <pc:sldMk cId="1569511082" sldId="256"/>
        </pc:sldMkLst>
        <pc:picChg chg="add del">
          <ac:chgData name="Pilar Robres" userId="c7f58492-206e-476a-b2f7-a03808bc81ac" providerId="ADAL" clId="{2D39BDCA-E445-4ACB-9D3F-D1625015F8B0}" dt="2020-09-14T14:03:30.386" v="2" actId="478"/>
          <ac:picMkLst>
            <pc:docMk/>
            <pc:sldMk cId="1569511082" sldId="256"/>
            <ac:picMk id="6" creationId="{00000000-0000-0000-0000-000000000000}"/>
          </ac:picMkLst>
        </pc:picChg>
        <pc:picChg chg="add mod">
          <ac:chgData name="Pilar Robres" userId="c7f58492-206e-476a-b2f7-a03808bc81ac" providerId="ADAL" clId="{2D39BDCA-E445-4ACB-9D3F-D1625015F8B0}" dt="2020-09-14T14:03:43.211" v="7" actId="1076"/>
          <ac:picMkLst>
            <pc:docMk/>
            <pc:sldMk cId="1569511082" sldId="256"/>
            <ac:picMk id="1026" creationId="{FACF559D-A460-453A-84E8-AF78C1513FAF}"/>
          </ac:picMkLst>
        </pc:picChg>
      </pc:sldChg>
      <pc:sldChg chg="addSp delSp modSp mod">
        <pc:chgData name="Pilar Robres" userId="c7f58492-206e-476a-b2f7-a03808bc81ac" providerId="ADAL" clId="{2D39BDCA-E445-4ACB-9D3F-D1625015F8B0}" dt="2020-09-14T14:04:59.227" v="33" actId="1076"/>
        <pc:sldMkLst>
          <pc:docMk/>
          <pc:sldMk cId="1372188162" sldId="265"/>
        </pc:sldMkLst>
        <pc:spChg chg="mod">
          <ac:chgData name="Pilar Robres" userId="c7f58492-206e-476a-b2f7-a03808bc81ac" providerId="ADAL" clId="{2D39BDCA-E445-4ACB-9D3F-D1625015F8B0}" dt="2020-09-14T14:04:14.408" v="16" actId="1076"/>
          <ac:spMkLst>
            <pc:docMk/>
            <pc:sldMk cId="1372188162" sldId="265"/>
            <ac:spMk id="2" creationId="{00000000-0000-0000-0000-000000000000}"/>
          </ac:spMkLst>
        </pc:spChg>
        <pc:picChg chg="add mod">
          <ac:chgData name="Pilar Robres" userId="c7f58492-206e-476a-b2f7-a03808bc81ac" providerId="ADAL" clId="{2D39BDCA-E445-4ACB-9D3F-D1625015F8B0}" dt="2020-09-14T14:04:59.227" v="33" actId="1076"/>
          <ac:picMkLst>
            <pc:docMk/>
            <pc:sldMk cId="1372188162" sldId="265"/>
            <ac:picMk id="5" creationId="{B1505260-4167-4F8B-9EA9-622EE5BF6E38}"/>
          </ac:picMkLst>
        </pc:picChg>
        <pc:picChg chg="add del">
          <ac:chgData name="Pilar Robres" userId="c7f58492-206e-476a-b2f7-a03808bc81ac" providerId="ADAL" clId="{2D39BDCA-E445-4ACB-9D3F-D1625015F8B0}" dt="2020-09-14T14:04:33.528" v="25" actId="478"/>
          <ac:picMkLst>
            <pc:docMk/>
            <pc:sldMk cId="1372188162" sldId="265"/>
            <ac:picMk id="7" creationId="{08149EC1-251F-E043-89F5-6C1AC2B56215}"/>
          </ac:picMkLst>
        </pc:picChg>
        <pc:picChg chg="add del">
          <ac:chgData name="Pilar Robres" userId="c7f58492-206e-476a-b2f7-a03808bc81ac" providerId="ADAL" clId="{2D39BDCA-E445-4ACB-9D3F-D1625015F8B0}" dt="2020-09-14T14:04:35.479" v="26" actId="21"/>
          <ac:picMkLst>
            <pc:docMk/>
            <pc:sldMk cId="1372188162" sldId="265"/>
            <ac:picMk id="2050" creationId="{5AEFA917-B5B0-4A25-86DA-9E3BF2F98510}"/>
          </ac:picMkLst>
        </pc:picChg>
        <pc:picChg chg="add del mod">
          <ac:chgData name="Pilar Robres" userId="c7f58492-206e-476a-b2f7-a03808bc81ac" providerId="ADAL" clId="{2D39BDCA-E445-4ACB-9D3F-D1625015F8B0}" dt="2020-09-14T14:04:15.129" v="17"/>
          <ac:picMkLst>
            <pc:docMk/>
            <pc:sldMk cId="1372188162" sldId="265"/>
            <ac:picMk id="2052" creationId="{616B3E68-37B8-495E-89FA-3FB053D8A9A1}"/>
          </ac:picMkLst>
        </pc:picChg>
        <pc:picChg chg="add del mod">
          <ac:chgData name="Pilar Robres" userId="c7f58492-206e-476a-b2f7-a03808bc81ac" providerId="ADAL" clId="{2D39BDCA-E445-4ACB-9D3F-D1625015F8B0}" dt="2020-09-14T14:04:32.049" v="24" actId="478"/>
          <ac:picMkLst>
            <pc:docMk/>
            <pc:sldMk cId="1372188162" sldId="265"/>
            <ac:picMk id="2054" creationId="{F886239E-2E3D-490E-9389-577034B61114}"/>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F3961-6B5F-410D-8CC0-5A9379463693}"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ru-RU"/>
        </a:p>
      </dgm:t>
    </dgm:pt>
    <dgm:pt modelId="{A52DB0DC-6792-4624-AA57-27CFBC30A756}">
      <dgm:prSet phldrT="[Текст]"/>
      <dgm:spPr/>
      <dgm:t>
        <a:bodyPr/>
        <a:lstStyle/>
        <a:p>
          <a:r>
            <a:rPr lang="en-US" dirty="0" smtClean="0"/>
            <a:t>I. Quality Assurance Plan</a:t>
          </a:r>
          <a:endParaRPr lang="ru-RU" dirty="0"/>
        </a:p>
      </dgm:t>
    </dgm:pt>
    <dgm:pt modelId="{2B07BBA8-D684-42C3-B730-ED4B2B17A052}" type="parTrans" cxnId="{AE1A6971-B00A-4F7E-A3D6-64862DE5D044}">
      <dgm:prSet/>
      <dgm:spPr/>
      <dgm:t>
        <a:bodyPr/>
        <a:lstStyle/>
        <a:p>
          <a:endParaRPr lang="ru-RU"/>
        </a:p>
      </dgm:t>
    </dgm:pt>
    <dgm:pt modelId="{B0F048F0-93E3-47B5-9881-3B12E161CF0A}" type="sibTrans" cxnId="{AE1A6971-B00A-4F7E-A3D6-64862DE5D044}">
      <dgm:prSet/>
      <dgm:spPr/>
      <dgm:t>
        <a:bodyPr/>
        <a:lstStyle/>
        <a:p>
          <a:endParaRPr lang="ru-RU"/>
        </a:p>
      </dgm:t>
    </dgm:pt>
    <dgm:pt modelId="{D382DD2A-81E4-40F9-B1B4-F9986950BCCD}">
      <dgm:prSet phldrT="[Текст]"/>
      <dgm:spPr/>
      <dgm:t>
        <a:bodyPr/>
        <a:lstStyle/>
        <a:p>
          <a:r>
            <a:rPr lang="en-US" dirty="0" smtClean="0"/>
            <a:t>II. Internal Quality Control</a:t>
          </a:r>
          <a:endParaRPr lang="ru-RU" dirty="0"/>
        </a:p>
      </dgm:t>
    </dgm:pt>
    <dgm:pt modelId="{F8BBFBBA-BD3E-469F-8AE0-9550D3D6EC0E}" type="parTrans" cxnId="{B8B522BF-2218-425A-BAF8-566147AF185B}">
      <dgm:prSet/>
      <dgm:spPr/>
      <dgm:t>
        <a:bodyPr/>
        <a:lstStyle/>
        <a:p>
          <a:endParaRPr lang="ru-RU"/>
        </a:p>
      </dgm:t>
    </dgm:pt>
    <dgm:pt modelId="{040FB2C4-867F-4880-AF01-9C42765A8975}" type="sibTrans" cxnId="{B8B522BF-2218-425A-BAF8-566147AF185B}">
      <dgm:prSet/>
      <dgm:spPr/>
      <dgm:t>
        <a:bodyPr/>
        <a:lstStyle/>
        <a:p>
          <a:endParaRPr lang="ru-RU"/>
        </a:p>
      </dgm:t>
    </dgm:pt>
    <dgm:pt modelId="{1D8DBBB0-E9F9-461B-B51A-EB917F4AB2D8}">
      <dgm:prSet phldrT="[Текст]"/>
      <dgm:spPr/>
      <dgm:t>
        <a:bodyPr/>
        <a:lstStyle/>
        <a:p>
          <a:r>
            <a:rPr lang="en-US" dirty="0" smtClean="0"/>
            <a:t>III. External Evaluation Audit</a:t>
          </a:r>
          <a:endParaRPr lang="ru-RU" dirty="0"/>
        </a:p>
      </dgm:t>
    </dgm:pt>
    <dgm:pt modelId="{9AB4840A-EFC4-46BE-85E1-CED375FD4F63}" type="parTrans" cxnId="{41492CEA-F172-40B0-BBB9-8022E0F2946F}">
      <dgm:prSet/>
      <dgm:spPr/>
      <dgm:t>
        <a:bodyPr/>
        <a:lstStyle/>
        <a:p>
          <a:endParaRPr lang="ru-RU"/>
        </a:p>
      </dgm:t>
    </dgm:pt>
    <dgm:pt modelId="{4BE0CD5A-8914-46F1-BCD6-83A2FB05FED9}" type="sibTrans" cxnId="{41492CEA-F172-40B0-BBB9-8022E0F2946F}">
      <dgm:prSet/>
      <dgm:spPr/>
      <dgm:t>
        <a:bodyPr/>
        <a:lstStyle/>
        <a:p>
          <a:endParaRPr lang="ru-RU"/>
        </a:p>
      </dgm:t>
    </dgm:pt>
    <dgm:pt modelId="{62750F22-64D2-48ED-B721-9378731A6F8D}">
      <dgm:prSet phldrT="[Текст]"/>
      <dgm:spPr/>
      <dgm:t>
        <a:bodyPr/>
        <a:lstStyle/>
        <a:p>
          <a:r>
            <a:rPr lang="en-US" dirty="0" smtClean="0"/>
            <a:t>IV. Intellectual Property Agreement</a:t>
          </a:r>
          <a:endParaRPr lang="ru-RU" dirty="0"/>
        </a:p>
      </dgm:t>
    </dgm:pt>
    <dgm:pt modelId="{4290FD26-7F90-4869-84F7-FB535ABAD1F3}" type="parTrans" cxnId="{45F27698-455E-48E6-8653-BFF4AE9C3CE1}">
      <dgm:prSet/>
      <dgm:spPr/>
      <dgm:t>
        <a:bodyPr/>
        <a:lstStyle/>
        <a:p>
          <a:endParaRPr lang="ru-RU"/>
        </a:p>
      </dgm:t>
    </dgm:pt>
    <dgm:pt modelId="{8AFA0794-A80B-493C-AC41-0FEEFABAC878}" type="sibTrans" cxnId="{45F27698-455E-48E6-8653-BFF4AE9C3CE1}">
      <dgm:prSet/>
      <dgm:spPr/>
      <dgm:t>
        <a:bodyPr/>
        <a:lstStyle/>
        <a:p>
          <a:endParaRPr lang="ru-RU"/>
        </a:p>
      </dgm:t>
    </dgm:pt>
    <dgm:pt modelId="{49506BAE-728B-49A3-9776-0B8C1512AA0D}" type="pres">
      <dgm:prSet presAssocID="{7E5F3961-6B5F-410D-8CC0-5A9379463693}" presName="matrix" presStyleCnt="0">
        <dgm:presLayoutVars>
          <dgm:chMax val="1"/>
          <dgm:dir/>
          <dgm:resizeHandles val="exact"/>
        </dgm:presLayoutVars>
      </dgm:prSet>
      <dgm:spPr/>
      <dgm:t>
        <a:bodyPr/>
        <a:lstStyle/>
        <a:p>
          <a:endParaRPr lang="ru-RU"/>
        </a:p>
      </dgm:t>
    </dgm:pt>
    <dgm:pt modelId="{28F76E99-FB0F-48E9-8E47-7B703C5344E1}" type="pres">
      <dgm:prSet presAssocID="{7E5F3961-6B5F-410D-8CC0-5A9379463693}" presName="axisShape" presStyleLbl="bgShp" presStyleIdx="0" presStyleCnt="1"/>
      <dgm:spPr/>
    </dgm:pt>
    <dgm:pt modelId="{417051A7-E4F0-4E35-9DE7-71DB9AA6EC5E}" type="pres">
      <dgm:prSet presAssocID="{7E5F3961-6B5F-410D-8CC0-5A9379463693}" presName="rect1" presStyleLbl="node1" presStyleIdx="0" presStyleCnt="4">
        <dgm:presLayoutVars>
          <dgm:chMax val="0"/>
          <dgm:chPref val="0"/>
          <dgm:bulletEnabled val="1"/>
        </dgm:presLayoutVars>
      </dgm:prSet>
      <dgm:spPr/>
      <dgm:t>
        <a:bodyPr/>
        <a:lstStyle/>
        <a:p>
          <a:endParaRPr lang="ru-RU"/>
        </a:p>
      </dgm:t>
    </dgm:pt>
    <dgm:pt modelId="{440D2E82-1CDE-4EF5-A878-AB3920963595}" type="pres">
      <dgm:prSet presAssocID="{7E5F3961-6B5F-410D-8CC0-5A9379463693}" presName="rect2" presStyleLbl="node1" presStyleIdx="1" presStyleCnt="4">
        <dgm:presLayoutVars>
          <dgm:chMax val="0"/>
          <dgm:chPref val="0"/>
          <dgm:bulletEnabled val="1"/>
        </dgm:presLayoutVars>
      </dgm:prSet>
      <dgm:spPr/>
      <dgm:t>
        <a:bodyPr/>
        <a:lstStyle/>
        <a:p>
          <a:endParaRPr lang="ru-RU"/>
        </a:p>
      </dgm:t>
    </dgm:pt>
    <dgm:pt modelId="{A4493411-361D-4EE1-8CD3-496E30EA5F4F}" type="pres">
      <dgm:prSet presAssocID="{7E5F3961-6B5F-410D-8CC0-5A9379463693}" presName="rect3" presStyleLbl="node1" presStyleIdx="2" presStyleCnt="4">
        <dgm:presLayoutVars>
          <dgm:chMax val="0"/>
          <dgm:chPref val="0"/>
          <dgm:bulletEnabled val="1"/>
        </dgm:presLayoutVars>
      </dgm:prSet>
      <dgm:spPr/>
      <dgm:t>
        <a:bodyPr/>
        <a:lstStyle/>
        <a:p>
          <a:endParaRPr lang="ru-RU"/>
        </a:p>
      </dgm:t>
    </dgm:pt>
    <dgm:pt modelId="{40E019F9-E861-44C7-8FF8-A15498DEA484}" type="pres">
      <dgm:prSet presAssocID="{7E5F3961-6B5F-410D-8CC0-5A9379463693}" presName="rect4" presStyleLbl="node1" presStyleIdx="3" presStyleCnt="4">
        <dgm:presLayoutVars>
          <dgm:chMax val="0"/>
          <dgm:chPref val="0"/>
          <dgm:bulletEnabled val="1"/>
        </dgm:presLayoutVars>
      </dgm:prSet>
      <dgm:spPr/>
      <dgm:t>
        <a:bodyPr/>
        <a:lstStyle/>
        <a:p>
          <a:endParaRPr lang="ru-RU"/>
        </a:p>
      </dgm:t>
    </dgm:pt>
  </dgm:ptLst>
  <dgm:cxnLst>
    <dgm:cxn modelId="{41492CEA-F172-40B0-BBB9-8022E0F2946F}" srcId="{7E5F3961-6B5F-410D-8CC0-5A9379463693}" destId="{1D8DBBB0-E9F9-461B-B51A-EB917F4AB2D8}" srcOrd="2" destOrd="0" parTransId="{9AB4840A-EFC4-46BE-85E1-CED375FD4F63}" sibTransId="{4BE0CD5A-8914-46F1-BCD6-83A2FB05FED9}"/>
    <dgm:cxn modelId="{358A41B6-85FA-44EE-9E3D-A707C4B97FB8}" type="presOf" srcId="{A52DB0DC-6792-4624-AA57-27CFBC30A756}" destId="{417051A7-E4F0-4E35-9DE7-71DB9AA6EC5E}" srcOrd="0" destOrd="0" presId="urn:microsoft.com/office/officeart/2005/8/layout/matrix2"/>
    <dgm:cxn modelId="{89DB958E-0985-4316-8605-618A09E1049A}" type="presOf" srcId="{62750F22-64D2-48ED-B721-9378731A6F8D}" destId="{40E019F9-E861-44C7-8FF8-A15498DEA484}" srcOrd="0" destOrd="0" presId="urn:microsoft.com/office/officeart/2005/8/layout/matrix2"/>
    <dgm:cxn modelId="{4CBEA1E6-0E4B-4BA0-97A8-A6997B4ABDF3}" type="presOf" srcId="{7E5F3961-6B5F-410D-8CC0-5A9379463693}" destId="{49506BAE-728B-49A3-9776-0B8C1512AA0D}" srcOrd="0" destOrd="0" presId="urn:microsoft.com/office/officeart/2005/8/layout/matrix2"/>
    <dgm:cxn modelId="{B8B522BF-2218-425A-BAF8-566147AF185B}" srcId="{7E5F3961-6B5F-410D-8CC0-5A9379463693}" destId="{D382DD2A-81E4-40F9-B1B4-F9986950BCCD}" srcOrd="1" destOrd="0" parTransId="{F8BBFBBA-BD3E-469F-8AE0-9550D3D6EC0E}" sibTransId="{040FB2C4-867F-4880-AF01-9C42765A8975}"/>
    <dgm:cxn modelId="{653D3029-40C1-4127-88CC-37B8128C2E96}" type="presOf" srcId="{1D8DBBB0-E9F9-461B-B51A-EB917F4AB2D8}" destId="{A4493411-361D-4EE1-8CD3-496E30EA5F4F}" srcOrd="0" destOrd="0" presId="urn:microsoft.com/office/officeart/2005/8/layout/matrix2"/>
    <dgm:cxn modelId="{45F27698-455E-48E6-8653-BFF4AE9C3CE1}" srcId="{7E5F3961-6B5F-410D-8CC0-5A9379463693}" destId="{62750F22-64D2-48ED-B721-9378731A6F8D}" srcOrd="3" destOrd="0" parTransId="{4290FD26-7F90-4869-84F7-FB535ABAD1F3}" sibTransId="{8AFA0794-A80B-493C-AC41-0FEEFABAC878}"/>
    <dgm:cxn modelId="{98A1FDA4-098D-43A4-A772-9346A748409F}" type="presOf" srcId="{D382DD2A-81E4-40F9-B1B4-F9986950BCCD}" destId="{440D2E82-1CDE-4EF5-A878-AB3920963595}" srcOrd="0" destOrd="0" presId="urn:microsoft.com/office/officeart/2005/8/layout/matrix2"/>
    <dgm:cxn modelId="{AE1A6971-B00A-4F7E-A3D6-64862DE5D044}" srcId="{7E5F3961-6B5F-410D-8CC0-5A9379463693}" destId="{A52DB0DC-6792-4624-AA57-27CFBC30A756}" srcOrd="0" destOrd="0" parTransId="{2B07BBA8-D684-42C3-B730-ED4B2B17A052}" sibTransId="{B0F048F0-93E3-47B5-9881-3B12E161CF0A}"/>
    <dgm:cxn modelId="{5B972E0D-309B-425B-86C8-4F94F0A702AC}" type="presParOf" srcId="{49506BAE-728B-49A3-9776-0B8C1512AA0D}" destId="{28F76E99-FB0F-48E9-8E47-7B703C5344E1}" srcOrd="0" destOrd="0" presId="urn:microsoft.com/office/officeart/2005/8/layout/matrix2"/>
    <dgm:cxn modelId="{874A0A37-61B3-485F-9733-459E8F2BC986}" type="presParOf" srcId="{49506BAE-728B-49A3-9776-0B8C1512AA0D}" destId="{417051A7-E4F0-4E35-9DE7-71DB9AA6EC5E}" srcOrd="1" destOrd="0" presId="urn:microsoft.com/office/officeart/2005/8/layout/matrix2"/>
    <dgm:cxn modelId="{1BABC4F6-2287-406D-8012-BE8EAF6E2847}" type="presParOf" srcId="{49506BAE-728B-49A3-9776-0B8C1512AA0D}" destId="{440D2E82-1CDE-4EF5-A878-AB3920963595}" srcOrd="2" destOrd="0" presId="urn:microsoft.com/office/officeart/2005/8/layout/matrix2"/>
    <dgm:cxn modelId="{43951F63-30BB-4C1F-B302-2DFF5B69C533}" type="presParOf" srcId="{49506BAE-728B-49A3-9776-0B8C1512AA0D}" destId="{A4493411-361D-4EE1-8CD3-496E30EA5F4F}" srcOrd="3" destOrd="0" presId="urn:microsoft.com/office/officeart/2005/8/layout/matrix2"/>
    <dgm:cxn modelId="{85998BA6-1BD3-40C0-971F-7D78D6ABDDAA}" type="presParOf" srcId="{49506BAE-728B-49A3-9776-0B8C1512AA0D}" destId="{40E019F9-E861-44C7-8FF8-A15498DEA484}"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dgm:t>
        <a:bodyPr/>
        <a:lstStyle/>
        <a:p>
          <a:r>
            <a:rPr lang="en-US" dirty="0" smtClean="0"/>
            <a:t>4. Project sustainability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0D264050-3C5B-42B3-BFFC-FB0C69BA60F7}" type="presOf" srcId="{B696F77C-593B-453C-897B-3B5FE706EBAD}" destId="{157D8C4B-B672-4D21-9AA9-638BFD806C1A}" srcOrd="0" destOrd="0" presId="urn:microsoft.com/office/officeart/2005/8/layout/cycle6"/>
    <dgm:cxn modelId="{CD9CDA27-F933-49E8-B40C-00E56631FB01}" type="presOf" srcId="{8401ACBB-F4F3-488C-B687-38DA943B3D1B}" destId="{1D20E13C-EA85-45F7-A9B4-F432D5B97A93}" srcOrd="0" destOrd="0" presId="urn:microsoft.com/office/officeart/2005/8/layout/cycle6"/>
    <dgm:cxn modelId="{3180E6D9-D7EF-4FED-B66E-06318FA957FE}" srcId="{AC39BF8A-C8D3-46FB-A985-CCEAAB5BB031}" destId="{754DBA7A-0C64-41B5-BEB8-357A35357FF2}" srcOrd="4" destOrd="0" parTransId="{A4D68B32-4C8E-4302-B92B-B9D50E1B948B}" sibTransId="{8401ACBB-F4F3-488C-B687-38DA943B3D1B}"/>
    <dgm:cxn modelId="{0468B2C2-090E-4E18-8AF6-C32C08D4418F}" type="presOf" srcId="{1DF7C10C-B7A5-4B9F-B374-BB22298FE8E8}" destId="{FF812A99-2184-4848-AC84-AE1C1CD23DA3}" srcOrd="0" destOrd="0" presId="urn:microsoft.com/office/officeart/2005/8/layout/cycle6"/>
    <dgm:cxn modelId="{7C3B261A-95B0-4D18-8F1B-0B5952C59FF0}" type="presOf" srcId="{CD876628-67A2-46BA-AA0B-D016F14AAF8D}" destId="{611BA7DE-04CE-4CB8-B775-3D11DDEAE9AD}" srcOrd="0" destOrd="0" presId="urn:microsoft.com/office/officeart/2005/8/layout/cycle6"/>
    <dgm:cxn modelId="{A78E26DA-A078-49F6-B50F-1C8ECB73A4F1}" type="presOf" srcId="{2C054AB7-834F-4700-B5C9-0A394160C503}" destId="{F23F335E-E7C0-4C54-84CA-DF90CBC09EBD}"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8FA17F81-2123-4858-B2C2-0856683EA212}" type="presOf" srcId="{AC23095C-FF11-4CCF-9291-66F730EEBDB4}" destId="{E3621222-8E84-4B96-9C50-989D4919BEFD}" srcOrd="0" destOrd="0" presId="urn:microsoft.com/office/officeart/2005/8/layout/cycle6"/>
    <dgm:cxn modelId="{086D5E8B-82E4-4137-90BA-206DDC328C94}" type="presOf" srcId="{607DFFDD-7B09-4D5E-A37C-860ABCD83BD7}" destId="{2AA5C9D6-DC3F-48AD-87D4-0761F4936009}" srcOrd="0" destOrd="0" presId="urn:microsoft.com/office/officeart/2005/8/layout/cycle6"/>
    <dgm:cxn modelId="{E07EFE0D-C1AF-4953-89AD-2A6F7708E887}" srcId="{AC39BF8A-C8D3-46FB-A985-CCEAAB5BB031}" destId="{9FC20879-6DB5-464D-9661-AC0E74FE453C}" srcOrd="3" destOrd="0" parTransId="{958EC44F-B156-4F8A-B75A-3DDA7E167102}" sibTransId="{607DFFDD-7B09-4D5E-A37C-860ABCD83BD7}"/>
    <dgm:cxn modelId="{49814CF4-A936-4300-85C0-4B49D04A1416}" srcId="{AC39BF8A-C8D3-46FB-A985-CCEAAB5BB031}" destId="{2C054AB7-834F-4700-B5C9-0A394160C503}" srcOrd="2" destOrd="0" parTransId="{E1EE6F54-4CF6-4CB3-A246-C32BF2C6238F}" sibTransId="{AC23095C-FF11-4CCF-9291-66F730EEBDB4}"/>
    <dgm:cxn modelId="{31D87F9A-604C-4EDC-A5F7-DD091CA5E621}" type="presOf" srcId="{5D417375-C432-46C4-A87A-1B324A30B63D}" destId="{9E63506D-794B-4A4F-84D0-C19B68636DF5}" srcOrd="0" destOrd="0" presId="urn:microsoft.com/office/officeart/2005/8/layout/cycle6"/>
    <dgm:cxn modelId="{DBE9E20D-BABF-43A6-85CB-910EACBE01C5}" type="presOf" srcId="{9FC20879-6DB5-464D-9661-AC0E74FE453C}" destId="{99A9ECF8-EE49-4EBC-9C86-64960F152D7B}" srcOrd="0" destOrd="0" presId="urn:microsoft.com/office/officeart/2005/8/layout/cycle6"/>
    <dgm:cxn modelId="{AA8F5FC0-DCF7-4F02-96CF-9363C08F0012}" type="presOf" srcId="{754DBA7A-0C64-41B5-BEB8-357A35357FF2}" destId="{BF356144-6DA5-4FAD-9412-05B1623A7561}" srcOrd="0" destOrd="0" presId="urn:microsoft.com/office/officeart/2005/8/layout/cycle6"/>
    <dgm:cxn modelId="{3EC7024F-3DCC-4A0D-A01B-132F5FDA7631}" type="presOf" srcId="{AC39BF8A-C8D3-46FB-A985-CCEAAB5BB031}" destId="{32063C20-DD12-49F2-A766-E14507F0AED9}"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F9E7C0FB-96D6-440C-AB20-9216C7A51445}" type="presParOf" srcId="{32063C20-DD12-49F2-A766-E14507F0AED9}" destId="{FF812A99-2184-4848-AC84-AE1C1CD23DA3}" srcOrd="0" destOrd="0" presId="urn:microsoft.com/office/officeart/2005/8/layout/cycle6"/>
    <dgm:cxn modelId="{CB59BD08-31CC-4427-AE85-5F929DAE60E7}" type="presParOf" srcId="{32063C20-DD12-49F2-A766-E14507F0AED9}" destId="{C365CD55-68E8-4EB6-BE73-0435A4BB47E9}" srcOrd="1" destOrd="0" presId="urn:microsoft.com/office/officeart/2005/8/layout/cycle6"/>
    <dgm:cxn modelId="{9B1DF495-AB60-4B02-B15E-7DFBD21D57C9}" type="presParOf" srcId="{32063C20-DD12-49F2-A766-E14507F0AED9}" destId="{611BA7DE-04CE-4CB8-B775-3D11DDEAE9AD}" srcOrd="2" destOrd="0" presId="urn:microsoft.com/office/officeart/2005/8/layout/cycle6"/>
    <dgm:cxn modelId="{890B605B-7652-4240-B8AB-D266812FBB46}" type="presParOf" srcId="{32063C20-DD12-49F2-A766-E14507F0AED9}" destId="{157D8C4B-B672-4D21-9AA9-638BFD806C1A}" srcOrd="3" destOrd="0" presId="urn:microsoft.com/office/officeart/2005/8/layout/cycle6"/>
    <dgm:cxn modelId="{780AEC32-D407-48D0-9474-AB6F4F869790}" type="presParOf" srcId="{32063C20-DD12-49F2-A766-E14507F0AED9}" destId="{4366B1E2-D6FE-4946-A1D8-44C7C95CB832}" srcOrd="4" destOrd="0" presId="urn:microsoft.com/office/officeart/2005/8/layout/cycle6"/>
    <dgm:cxn modelId="{B2B0AF36-B6B2-4996-B117-D73071B37950}" type="presParOf" srcId="{32063C20-DD12-49F2-A766-E14507F0AED9}" destId="{9E63506D-794B-4A4F-84D0-C19B68636DF5}" srcOrd="5" destOrd="0" presId="urn:microsoft.com/office/officeart/2005/8/layout/cycle6"/>
    <dgm:cxn modelId="{B971C9D8-7922-493A-8125-DAE745453DD6}" type="presParOf" srcId="{32063C20-DD12-49F2-A766-E14507F0AED9}" destId="{F23F335E-E7C0-4C54-84CA-DF90CBC09EBD}" srcOrd="6" destOrd="0" presId="urn:microsoft.com/office/officeart/2005/8/layout/cycle6"/>
    <dgm:cxn modelId="{11718109-D3D6-4351-B0F1-6506F642CA3F}" type="presParOf" srcId="{32063C20-DD12-49F2-A766-E14507F0AED9}" destId="{B776C5EB-576C-4395-BA06-A2DE45300CDD}" srcOrd="7" destOrd="0" presId="urn:microsoft.com/office/officeart/2005/8/layout/cycle6"/>
    <dgm:cxn modelId="{622071CB-0254-4391-8052-78105C849F47}" type="presParOf" srcId="{32063C20-DD12-49F2-A766-E14507F0AED9}" destId="{E3621222-8E84-4B96-9C50-989D4919BEFD}" srcOrd="8" destOrd="0" presId="urn:microsoft.com/office/officeart/2005/8/layout/cycle6"/>
    <dgm:cxn modelId="{9B318E7A-461A-4F2A-8E8F-98CA721A4F36}" type="presParOf" srcId="{32063C20-DD12-49F2-A766-E14507F0AED9}" destId="{99A9ECF8-EE49-4EBC-9C86-64960F152D7B}" srcOrd="9" destOrd="0" presId="urn:microsoft.com/office/officeart/2005/8/layout/cycle6"/>
    <dgm:cxn modelId="{20FAA24C-821C-4C1F-AA76-8C1BA9CA9532}" type="presParOf" srcId="{32063C20-DD12-49F2-A766-E14507F0AED9}" destId="{818565B3-AEB7-4A7C-BB9B-68F3C45797AB}" srcOrd="10" destOrd="0" presId="urn:microsoft.com/office/officeart/2005/8/layout/cycle6"/>
    <dgm:cxn modelId="{8E82732D-2B21-4E7F-AB12-3E9674991946}" type="presParOf" srcId="{32063C20-DD12-49F2-A766-E14507F0AED9}" destId="{2AA5C9D6-DC3F-48AD-87D4-0761F4936009}" srcOrd="11" destOrd="0" presId="urn:microsoft.com/office/officeart/2005/8/layout/cycle6"/>
    <dgm:cxn modelId="{96FDE80B-490C-44C5-A9C5-DCB40FB3E3ED}" type="presParOf" srcId="{32063C20-DD12-49F2-A766-E14507F0AED9}" destId="{BF356144-6DA5-4FAD-9412-05B1623A7561}" srcOrd="12" destOrd="0" presId="urn:microsoft.com/office/officeart/2005/8/layout/cycle6"/>
    <dgm:cxn modelId="{A28C9546-E85D-45E8-BA94-EE9347906B72}" type="presParOf" srcId="{32063C20-DD12-49F2-A766-E14507F0AED9}" destId="{8EA8873A-4F4F-4F7C-A6E7-7C46D801A544}" srcOrd="13" destOrd="0" presId="urn:microsoft.com/office/officeart/2005/8/layout/cycle6"/>
    <dgm:cxn modelId="{28BF9B97-87F6-4A77-B23F-48F6A0396E4A}"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a:solidFill>
          <a:srgbClr val="0070C0"/>
        </a:solidFill>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dgm:t>
        <a:bodyPr/>
        <a:lstStyle/>
        <a:p>
          <a:r>
            <a:rPr lang="en-US" dirty="0" smtClean="0"/>
            <a:t>4. Project </a:t>
          </a:r>
          <a:r>
            <a:rPr lang="en-US" dirty="0" err="1" smtClean="0"/>
            <a:t>sutainability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381BD273-2A4B-4459-A2EA-34BFE34400FF}" type="presOf" srcId="{607DFFDD-7B09-4D5E-A37C-860ABCD83BD7}" destId="{2AA5C9D6-DC3F-48AD-87D4-0761F4936009}" srcOrd="0" destOrd="0" presId="urn:microsoft.com/office/officeart/2005/8/layout/cycle6"/>
    <dgm:cxn modelId="{5A938208-9CB5-4701-835D-2E764F66030B}" type="presOf" srcId="{2C054AB7-834F-4700-B5C9-0A394160C503}" destId="{F23F335E-E7C0-4C54-84CA-DF90CBC09EBD}" srcOrd="0" destOrd="0" presId="urn:microsoft.com/office/officeart/2005/8/layout/cycle6"/>
    <dgm:cxn modelId="{17F297D2-1A65-4AAC-9C97-62F9F72AA5C4}" type="presOf" srcId="{CD876628-67A2-46BA-AA0B-D016F14AAF8D}" destId="{611BA7DE-04CE-4CB8-B775-3D11DDEAE9AD}" srcOrd="0" destOrd="0" presId="urn:microsoft.com/office/officeart/2005/8/layout/cycle6"/>
    <dgm:cxn modelId="{3180E6D9-D7EF-4FED-B66E-06318FA957FE}" srcId="{AC39BF8A-C8D3-46FB-A985-CCEAAB5BB031}" destId="{754DBA7A-0C64-41B5-BEB8-357A35357FF2}" srcOrd="4" destOrd="0" parTransId="{A4D68B32-4C8E-4302-B92B-B9D50E1B948B}" sibTransId="{8401ACBB-F4F3-488C-B687-38DA943B3D1B}"/>
    <dgm:cxn modelId="{D665F8B2-B74C-402A-9FE5-BE51525DCE38}" type="presOf" srcId="{AC23095C-FF11-4CCF-9291-66F730EEBDB4}" destId="{E3621222-8E84-4B96-9C50-989D4919BEFD}" srcOrd="0" destOrd="0" presId="urn:microsoft.com/office/officeart/2005/8/layout/cycle6"/>
    <dgm:cxn modelId="{418695CF-AA72-4ED2-A237-BAE3B36FB2D2}" type="presOf" srcId="{B696F77C-593B-453C-897B-3B5FE706EBAD}" destId="{157D8C4B-B672-4D21-9AA9-638BFD806C1A}" srcOrd="0" destOrd="0" presId="urn:microsoft.com/office/officeart/2005/8/layout/cycle6"/>
    <dgm:cxn modelId="{CA8EF156-6E78-433F-B2CC-DAB65BDA68AD}" type="presOf" srcId="{1DF7C10C-B7A5-4B9F-B374-BB22298FE8E8}" destId="{FF812A99-2184-4848-AC84-AE1C1CD23DA3}" srcOrd="0" destOrd="0" presId="urn:microsoft.com/office/officeart/2005/8/layout/cycle6"/>
    <dgm:cxn modelId="{FD95E130-E7CD-4A81-A407-7AC07190EAA9}" type="presOf" srcId="{5D417375-C432-46C4-A87A-1B324A30B63D}" destId="{9E63506D-794B-4A4F-84D0-C19B68636DF5}"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DE8B259B-1EA9-4E27-9FB7-0D6F9693DBE8}" type="presOf" srcId="{754DBA7A-0C64-41B5-BEB8-357A35357FF2}" destId="{BF356144-6DA5-4FAD-9412-05B1623A7561}" srcOrd="0" destOrd="0" presId="urn:microsoft.com/office/officeart/2005/8/layout/cycle6"/>
    <dgm:cxn modelId="{E07EFE0D-C1AF-4953-89AD-2A6F7708E887}" srcId="{AC39BF8A-C8D3-46FB-A985-CCEAAB5BB031}" destId="{9FC20879-6DB5-464D-9661-AC0E74FE453C}" srcOrd="3" destOrd="0" parTransId="{958EC44F-B156-4F8A-B75A-3DDA7E167102}" sibTransId="{607DFFDD-7B09-4D5E-A37C-860ABCD83BD7}"/>
    <dgm:cxn modelId="{49814CF4-A936-4300-85C0-4B49D04A1416}" srcId="{AC39BF8A-C8D3-46FB-A985-CCEAAB5BB031}" destId="{2C054AB7-834F-4700-B5C9-0A394160C503}" srcOrd="2" destOrd="0" parTransId="{E1EE6F54-4CF6-4CB3-A246-C32BF2C6238F}" sibTransId="{AC23095C-FF11-4CCF-9291-66F730EEBDB4}"/>
    <dgm:cxn modelId="{6F5FFE10-F12F-45D1-A4F1-425365D594E8}" type="presOf" srcId="{9FC20879-6DB5-464D-9661-AC0E74FE453C}" destId="{99A9ECF8-EE49-4EBC-9C86-64960F152D7B}"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E8A5A5E9-4063-428E-AC36-C29FA7778C8E}" type="presOf" srcId="{AC39BF8A-C8D3-46FB-A985-CCEAAB5BB031}" destId="{32063C20-DD12-49F2-A766-E14507F0AED9}" srcOrd="0" destOrd="0" presId="urn:microsoft.com/office/officeart/2005/8/layout/cycle6"/>
    <dgm:cxn modelId="{A10646C6-C5B9-4865-B72E-0FE3FBDEB75F}" type="presOf" srcId="{8401ACBB-F4F3-488C-B687-38DA943B3D1B}" destId="{1D20E13C-EA85-45F7-A9B4-F432D5B97A93}" srcOrd="0" destOrd="0" presId="urn:microsoft.com/office/officeart/2005/8/layout/cycle6"/>
    <dgm:cxn modelId="{E9A3BF6E-FF4A-4D9F-A487-9ED5ABA7D5A0}" type="presParOf" srcId="{32063C20-DD12-49F2-A766-E14507F0AED9}" destId="{FF812A99-2184-4848-AC84-AE1C1CD23DA3}" srcOrd="0" destOrd="0" presId="urn:microsoft.com/office/officeart/2005/8/layout/cycle6"/>
    <dgm:cxn modelId="{71B57736-C359-49F5-A36D-6503B71DFB5A}" type="presParOf" srcId="{32063C20-DD12-49F2-A766-E14507F0AED9}" destId="{C365CD55-68E8-4EB6-BE73-0435A4BB47E9}" srcOrd="1" destOrd="0" presId="urn:microsoft.com/office/officeart/2005/8/layout/cycle6"/>
    <dgm:cxn modelId="{5F035D36-FB6E-4762-A047-B87FFBC1845B}" type="presParOf" srcId="{32063C20-DD12-49F2-A766-E14507F0AED9}" destId="{611BA7DE-04CE-4CB8-B775-3D11DDEAE9AD}" srcOrd="2" destOrd="0" presId="urn:microsoft.com/office/officeart/2005/8/layout/cycle6"/>
    <dgm:cxn modelId="{37E8E929-293E-49DA-AE03-D95BE83C32AB}" type="presParOf" srcId="{32063C20-DD12-49F2-A766-E14507F0AED9}" destId="{157D8C4B-B672-4D21-9AA9-638BFD806C1A}" srcOrd="3" destOrd="0" presId="urn:microsoft.com/office/officeart/2005/8/layout/cycle6"/>
    <dgm:cxn modelId="{3500C553-2142-40A9-AD1F-C38456009DC7}" type="presParOf" srcId="{32063C20-DD12-49F2-A766-E14507F0AED9}" destId="{4366B1E2-D6FE-4946-A1D8-44C7C95CB832}" srcOrd="4" destOrd="0" presId="urn:microsoft.com/office/officeart/2005/8/layout/cycle6"/>
    <dgm:cxn modelId="{0AC405C7-40B9-4A2C-9263-F016C8CDDE0D}" type="presParOf" srcId="{32063C20-DD12-49F2-A766-E14507F0AED9}" destId="{9E63506D-794B-4A4F-84D0-C19B68636DF5}" srcOrd="5" destOrd="0" presId="urn:microsoft.com/office/officeart/2005/8/layout/cycle6"/>
    <dgm:cxn modelId="{F6DC328B-B705-48FC-BC94-2566D2810CB0}" type="presParOf" srcId="{32063C20-DD12-49F2-A766-E14507F0AED9}" destId="{F23F335E-E7C0-4C54-84CA-DF90CBC09EBD}" srcOrd="6" destOrd="0" presId="urn:microsoft.com/office/officeart/2005/8/layout/cycle6"/>
    <dgm:cxn modelId="{847741C2-77C9-4D39-BD71-21EBE977DD4A}" type="presParOf" srcId="{32063C20-DD12-49F2-A766-E14507F0AED9}" destId="{B776C5EB-576C-4395-BA06-A2DE45300CDD}" srcOrd="7" destOrd="0" presId="urn:microsoft.com/office/officeart/2005/8/layout/cycle6"/>
    <dgm:cxn modelId="{6C44C4B9-3795-482B-BEB7-063E55FAB3BF}" type="presParOf" srcId="{32063C20-DD12-49F2-A766-E14507F0AED9}" destId="{E3621222-8E84-4B96-9C50-989D4919BEFD}" srcOrd="8" destOrd="0" presId="urn:microsoft.com/office/officeart/2005/8/layout/cycle6"/>
    <dgm:cxn modelId="{E6B72A13-1238-4EC2-B553-AA9EBD1F636C}" type="presParOf" srcId="{32063C20-DD12-49F2-A766-E14507F0AED9}" destId="{99A9ECF8-EE49-4EBC-9C86-64960F152D7B}" srcOrd="9" destOrd="0" presId="urn:microsoft.com/office/officeart/2005/8/layout/cycle6"/>
    <dgm:cxn modelId="{AE0306D8-6F8C-42E9-8938-207284CFA344}" type="presParOf" srcId="{32063C20-DD12-49F2-A766-E14507F0AED9}" destId="{818565B3-AEB7-4A7C-BB9B-68F3C45797AB}" srcOrd="10" destOrd="0" presId="urn:microsoft.com/office/officeart/2005/8/layout/cycle6"/>
    <dgm:cxn modelId="{C26C2DDC-105C-435C-BBFF-CA344913DB47}" type="presParOf" srcId="{32063C20-DD12-49F2-A766-E14507F0AED9}" destId="{2AA5C9D6-DC3F-48AD-87D4-0761F4936009}" srcOrd="11" destOrd="0" presId="urn:microsoft.com/office/officeart/2005/8/layout/cycle6"/>
    <dgm:cxn modelId="{1490A48B-CDB1-4E48-9D03-090B162B05B7}" type="presParOf" srcId="{32063C20-DD12-49F2-A766-E14507F0AED9}" destId="{BF356144-6DA5-4FAD-9412-05B1623A7561}" srcOrd="12" destOrd="0" presId="urn:microsoft.com/office/officeart/2005/8/layout/cycle6"/>
    <dgm:cxn modelId="{B2F9B313-82EA-4B01-8AC4-BEC9FA955DB6}" type="presParOf" srcId="{32063C20-DD12-49F2-A766-E14507F0AED9}" destId="{8EA8873A-4F4F-4F7C-A6E7-7C46D801A544}" srcOrd="13" destOrd="0" presId="urn:microsoft.com/office/officeart/2005/8/layout/cycle6"/>
    <dgm:cxn modelId="{4B52789A-6941-4958-ACD0-D30F77FDC6ED}"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a:solidFill>
          <a:srgbClr val="0070C0"/>
        </a:solidFill>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dgm:t>
        <a:bodyPr/>
        <a:lstStyle/>
        <a:p>
          <a:r>
            <a:rPr lang="en-US" dirty="0" smtClean="0"/>
            <a:t>4. Project </a:t>
          </a:r>
          <a:r>
            <a:rPr lang="en-US" dirty="0" err="1" smtClean="0"/>
            <a:t>sutainability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3180E6D9-D7EF-4FED-B66E-06318FA957FE}" srcId="{AC39BF8A-C8D3-46FB-A985-CCEAAB5BB031}" destId="{754DBA7A-0C64-41B5-BEB8-357A35357FF2}" srcOrd="4" destOrd="0" parTransId="{A4D68B32-4C8E-4302-B92B-B9D50E1B948B}" sibTransId="{8401ACBB-F4F3-488C-B687-38DA943B3D1B}"/>
    <dgm:cxn modelId="{773D2844-F8A9-464B-B8EE-F57F7D5CF0F1}" type="presOf" srcId="{5D417375-C432-46C4-A87A-1B324A30B63D}" destId="{9E63506D-794B-4A4F-84D0-C19B68636DF5}" srcOrd="0" destOrd="0" presId="urn:microsoft.com/office/officeart/2005/8/layout/cycle6"/>
    <dgm:cxn modelId="{FAE96C05-1E11-4BD0-BB76-567E55A5321A}" type="presOf" srcId="{CD876628-67A2-46BA-AA0B-D016F14AAF8D}" destId="{611BA7DE-04CE-4CB8-B775-3D11DDEAE9AD}" srcOrd="0" destOrd="0" presId="urn:microsoft.com/office/officeart/2005/8/layout/cycle6"/>
    <dgm:cxn modelId="{90EDCC6B-EFA3-4B6B-A7B6-A68BC6AD1C23}" type="presOf" srcId="{B696F77C-593B-453C-897B-3B5FE706EBAD}" destId="{157D8C4B-B672-4D21-9AA9-638BFD806C1A}"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E07EFE0D-C1AF-4953-89AD-2A6F7708E887}" srcId="{AC39BF8A-C8D3-46FB-A985-CCEAAB5BB031}" destId="{9FC20879-6DB5-464D-9661-AC0E74FE453C}" srcOrd="3" destOrd="0" parTransId="{958EC44F-B156-4F8A-B75A-3DDA7E167102}" sibTransId="{607DFFDD-7B09-4D5E-A37C-860ABCD83BD7}"/>
    <dgm:cxn modelId="{49814CF4-A936-4300-85C0-4B49D04A1416}" srcId="{AC39BF8A-C8D3-46FB-A985-CCEAAB5BB031}" destId="{2C054AB7-834F-4700-B5C9-0A394160C503}" srcOrd="2" destOrd="0" parTransId="{E1EE6F54-4CF6-4CB3-A246-C32BF2C6238F}" sibTransId="{AC23095C-FF11-4CCF-9291-66F730EEBDB4}"/>
    <dgm:cxn modelId="{99171B08-82CC-4A5B-81F5-5D67E40F54BE}" type="presOf" srcId="{8401ACBB-F4F3-488C-B687-38DA943B3D1B}" destId="{1D20E13C-EA85-45F7-A9B4-F432D5B97A93}" srcOrd="0" destOrd="0" presId="urn:microsoft.com/office/officeart/2005/8/layout/cycle6"/>
    <dgm:cxn modelId="{C834D72B-00E5-44B7-9EA7-D12EFB6BFA9B}" type="presOf" srcId="{2C054AB7-834F-4700-B5C9-0A394160C503}" destId="{F23F335E-E7C0-4C54-84CA-DF90CBC09EBD}" srcOrd="0" destOrd="0" presId="urn:microsoft.com/office/officeart/2005/8/layout/cycle6"/>
    <dgm:cxn modelId="{F096270A-2251-4882-B988-E3A341CDDA4A}" type="presOf" srcId="{754DBA7A-0C64-41B5-BEB8-357A35357FF2}" destId="{BF356144-6DA5-4FAD-9412-05B1623A7561}" srcOrd="0" destOrd="0" presId="urn:microsoft.com/office/officeart/2005/8/layout/cycle6"/>
    <dgm:cxn modelId="{E476B924-FDCE-4E9A-8720-3FC0ADDE87B8}" type="presOf" srcId="{1DF7C10C-B7A5-4B9F-B374-BB22298FE8E8}" destId="{FF812A99-2184-4848-AC84-AE1C1CD23DA3}" srcOrd="0" destOrd="0" presId="urn:microsoft.com/office/officeart/2005/8/layout/cycle6"/>
    <dgm:cxn modelId="{7C92AC8F-CC65-42BA-B344-03A9229D7B8E}" type="presOf" srcId="{AC39BF8A-C8D3-46FB-A985-CCEAAB5BB031}" destId="{32063C20-DD12-49F2-A766-E14507F0AED9}" srcOrd="0" destOrd="0" presId="urn:microsoft.com/office/officeart/2005/8/layout/cycle6"/>
    <dgm:cxn modelId="{EDAB333D-FEE8-4554-BAEF-85DBAE4D8C70}" type="presOf" srcId="{607DFFDD-7B09-4D5E-A37C-860ABCD83BD7}" destId="{2AA5C9D6-DC3F-48AD-87D4-0761F4936009}" srcOrd="0" destOrd="0" presId="urn:microsoft.com/office/officeart/2005/8/layout/cycle6"/>
    <dgm:cxn modelId="{079D4F8B-6A9E-4A54-8F45-579AA21A4B54}" type="presOf" srcId="{9FC20879-6DB5-464D-9661-AC0E74FE453C}" destId="{99A9ECF8-EE49-4EBC-9C86-64960F152D7B}" srcOrd="0" destOrd="0" presId="urn:microsoft.com/office/officeart/2005/8/layout/cycle6"/>
    <dgm:cxn modelId="{FC7F40D4-F984-4CCA-97D2-4ECD70492250}" type="presOf" srcId="{AC23095C-FF11-4CCF-9291-66F730EEBDB4}" destId="{E3621222-8E84-4B96-9C50-989D4919BEFD}"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1B291706-2226-409A-9D8E-9A7C96782985}" type="presParOf" srcId="{32063C20-DD12-49F2-A766-E14507F0AED9}" destId="{FF812A99-2184-4848-AC84-AE1C1CD23DA3}" srcOrd="0" destOrd="0" presId="urn:microsoft.com/office/officeart/2005/8/layout/cycle6"/>
    <dgm:cxn modelId="{7B0E703F-DCA2-48CF-9FB1-A533F840A938}" type="presParOf" srcId="{32063C20-DD12-49F2-A766-E14507F0AED9}" destId="{C365CD55-68E8-4EB6-BE73-0435A4BB47E9}" srcOrd="1" destOrd="0" presId="urn:microsoft.com/office/officeart/2005/8/layout/cycle6"/>
    <dgm:cxn modelId="{CCA7F426-F497-4FC4-8829-04E539AC5913}" type="presParOf" srcId="{32063C20-DD12-49F2-A766-E14507F0AED9}" destId="{611BA7DE-04CE-4CB8-B775-3D11DDEAE9AD}" srcOrd="2" destOrd="0" presId="urn:microsoft.com/office/officeart/2005/8/layout/cycle6"/>
    <dgm:cxn modelId="{5D34650D-4426-4BD4-A80B-2FD9663AE089}" type="presParOf" srcId="{32063C20-DD12-49F2-A766-E14507F0AED9}" destId="{157D8C4B-B672-4D21-9AA9-638BFD806C1A}" srcOrd="3" destOrd="0" presId="urn:microsoft.com/office/officeart/2005/8/layout/cycle6"/>
    <dgm:cxn modelId="{21C183C4-F49C-41E3-BE94-D1D5EE0CF7C7}" type="presParOf" srcId="{32063C20-DD12-49F2-A766-E14507F0AED9}" destId="{4366B1E2-D6FE-4946-A1D8-44C7C95CB832}" srcOrd="4" destOrd="0" presId="urn:microsoft.com/office/officeart/2005/8/layout/cycle6"/>
    <dgm:cxn modelId="{66D46712-6CE1-42FF-8744-8E01E9425CD3}" type="presParOf" srcId="{32063C20-DD12-49F2-A766-E14507F0AED9}" destId="{9E63506D-794B-4A4F-84D0-C19B68636DF5}" srcOrd="5" destOrd="0" presId="urn:microsoft.com/office/officeart/2005/8/layout/cycle6"/>
    <dgm:cxn modelId="{121F3455-862A-4AA8-A31F-F06B74A93E46}" type="presParOf" srcId="{32063C20-DD12-49F2-A766-E14507F0AED9}" destId="{F23F335E-E7C0-4C54-84CA-DF90CBC09EBD}" srcOrd="6" destOrd="0" presId="urn:microsoft.com/office/officeart/2005/8/layout/cycle6"/>
    <dgm:cxn modelId="{874BDE02-58BA-4FC2-A5A4-85BD8C7E88B6}" type="presParOf" srcId="{32063C20-DD12-49F2-A766-E14507F0AED9}" destId="{B776C5EB-576C-4395-BA06-A2DE45300CDD}" srcOrd="7" destOrd="0" presId="urn:microsoft.com/office/officeart/2005/8/layout/cycle6"/>
    <dgm:cxn modelId="{0CEF4F1A-5E2D-4135-B48A-F9EC027E769F}" type="presParOf" srcId="{32063C20-DD12-49F2-A766-E14507F0AED9}" destId="{E3621222-8E84-4B96-9C50-989D4919BEFD}" srcOrd="8" destOrd="0" presId="urn:microsoft.com/office/officeart/2005/8/layout/cycle6"/>
    <dgm:cxn modelId="{09547D52-1F20-49D2-95DC-1DF717EE5BAD}" type="presParOf" srcId="{32063C20-DD12-49F2-A766-E14507F0AED9}" destId="{99A9ECF8-EE49-4EBC-9C86-64960F152D7B}" srcOrd="9" destOrd="0" presId="urn:microsoft.com/office/officeart/2005/8/layout/cycle6"/>
    <dgm:cxn modelId="{E0BD7A80-D0C0-4DBB-A575-14C7E65455B9}" type="presParOf" srcId="{32063C20-DD12-49F2-A766-E14507F0AED9}" destId="{818565B3-AEB7-4A7C-BB9B-68F3C45797AB}" srcOrd="10" destOrd="0" presId="urn:microsoft.com/office/officeart/2005/8/layout/cycle6"/>
    <dgm:cxn modelId="{82C5C896-A7A5-406E-8AE4-82F8D76CB1D4}" type="presParOf" srcId="{32063C20-DD12-49F2-A766-E14507F0AED9}" destId="{2AA5C9D6-DC3F-48AD-87D4-0761F4936009}" srcOrd="11" destOrd="0" presId="urn:microsoft.com/office/officeart/2005/8/layout/cycle6"/>
    <dgm:cxn modelId="{200B8515-08F5-4A48-AF96-1FF050AE5C42}" type="presParOf" srcId="{32063C20-DD12-49F2-A766-E14507F0AED9}" destId="{BF356144-6DA5-4FAD-9412-05B1623A7561}" srcOrd="12" destOrd="0" presId="urn:microsoft.com/office/officeart/2005/8/layout/cycle6"/>
    <dgm:cxn modelId="{8FF9C3EF-8052-43D1-BF15-C043A640D1DE}" type="presParOf" srcId="{32063C20-DD12-49F2-A766-E14507F0AED9}" destId="{8EA8873A-4F4F-4F7C-A6E7-7C46D801A544}" srcOrd="13" destOrd="0" presId="urn:microsoft.com/office/officeart/2005/8/layout/cycle6"/>
    <dgm:cxn modelId="{013746D4-FDFE-478F-A14D-350C34BD5067}"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a:solidFill>
          <a:srgbClr val="0070C0"/>
        </a:solidFill>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dgm:t>
        <a:bodyPr/>
        <a:lstStyle/>
        <a:p>
          <a:r>
            <a:rPr lang="en-US" dirty="0" smtClean="0"/>
            <a:t>4. Project </a:t>
          </a:r>
          <a:r>
            <a:rPr lang="en-US" dirty="0" err="1" smtClean="0"/>
            <a:t>sutainability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DA609A07-6843-481D-9067-3AAA89037DE2}" type="presOf" srcId="{AC23095C-FF11-4CCF-9291-66F730EEBDB4}" destId="{E3621222-8E84-4B96-9C50-989D4919BEFD}" srcOrd="0" destOrd="0" presId="urn:microsoft.com/office/officeart/2005/8/layout/cycle6"/>
    <dgm:cxn modelId="{71F058CB-8901-4D77-B345-55115FF0978D}" type="presOf" srcId="{8401ACBB-F4F3-488C-B687-38DA943B3D1B}" destId="{1D20E13C-EA85-45F7-A9B4-F432D5B97A93}" srcOrd="0" destOrd="0" presId="urn:microsoft.com/office/officeart/2005/8/layout/cycle6"/>
    <dgm:cxn modelId="{C280B03C-CCC5-4727-B872-C7C407AE9114}" type="presOf" srcId="{754DBA7A-0C64-41B5-BEB8-357A35357FF2}" destId="{BF356144-6DA5-4FAD-9412-05B1623A7561}" srcOrd="0" destOrd="0" presId="urn:microsoft.com/office/officeart/2005/8/layout/cycle6"/>
    <dgm:cxn modelId="{B81A5AD3-0932-4AC4-BA60-E4A0A3E38E3D}" type="presOf" srcId="{2C054AB7-834F-4700-B5C9-0A394160C503}" destId="{F23F335E-E7C0-4C54-84CA-DF90CBC09EBD}"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19CDA509-B154-4D89-8E86-B645D08F4883}" type="presOf" srcId="{B696F77C-593B-453C-897B-3B5FE706EBAD}" destId="{157D8C4B-B672-4D21-9AA9-638BFD806C1A}" srcOrd="0" destOrd="0" presId="urn:microsoft.com/office/officeart/2005/8/layout/cycle6"/>
    <dgm:cxn modelId="{D333E4C0-D6A8-4F23-B9BE-EF9EDA58C635}" type="presOf" srcId="{CD876628-67A2-46BA-AA0B-D016F14AAF8D}" destId="{611BA7DE-04CE-4CB8-B775-3D11DDEAE9AD}" srcOrd="0" destOrd="0" presId="urn:microsoft.com/office/officeart/2005/8/layout/cycle6"/>
    <dgm:cxn modelId="{E07EFE0D-C1AF-4953-89AD-2A6F7708E887}" srcId="{AC39BF8A-C8D3-46FB-A985-CCEAAB5BB031}" destId="{9FC20879-6DB5-464D-9661-AC0E74FE453C}" srcOrd="3" destOrd="0" parTransId="{958EC44F-B156-4F8A-B75A-3DDA7E167102}" sibTransId="{607DFFDD-7B09-4D5E-A37C-860ABCD83BD7}"/>
    <dgm:cxn modelId="{D9A477D4-0533-4D8C-B07A-A1616E0D09EA}" type="presOf" srcId="{607DFFDD-7B09-4D5E-A37C-860ABCD83BD7}" destId="{2AA5C9D6-DC3F-48AD-87D4-0761F4936009}" srcOrd="0" destOrd="0" presId="urn:microsoft.com/office/officeart/2005/8/layout/cycle6"/>
    <dgm:cxn modelId="{3180E6D9-D7EF-4FED-B66E-06318FA957FE}" srcId="{AC39BF8A-C8D3-46FB-A985-CCEAAB5BB031}" destId="{754DBA7A-0C64-41B5-BEB8-357A35357FF2}" srcOrd="4" destOrd="0" parTransId="{A4D68B32-4C8E-4302-B92B-B9D50E1B948B}" sibTransId="{8401ACBB-F4F3-488C-B687-38DA943B3D1B}"/>
    <dgm:cxn modelId="{1DDE0F63-1FEC-4516-A430-550682F16B6E}" type="presOf" srcId="{AC39BF8A-C8D3-46FB-A985-CCEAAB5BB031}" destId="{32063C20-DD12-49F2-A766-E14507F0AED9}" srcOrd="0" destOrd="0" presId="urn:microsoft.com/office/officeart/2005/8/layout/cycle6"/>
    <dgm:cxn modelId="{CAB1BAAC-E841-4FC7-BCC6-4CC4F6EDFCCB}" type="presOf" srcId="{5D417375-C432-46C4-A87A-1B324A30B63D}" destId="{9E63506D-794B-4A4F-84D0-C19B68636DF5}" srcOrd="0" destOrd="0" presId="urn:microsoft.com/office/officeart/2005/8/layout/cycle6"/>
    <dgm:cxn modelId="{49814CF4-A936-4300-85C0-4B49D04A1416}" srcId="{AC39BF8A-C8D3-46FB-A985-CCEAAB5BB031}" destId="{2C054AB7-834F-4700-B5C9-0A394160C503}" srcOrd="2" destOrd="0" parTransId="{E1EE6F54-4CF6-4CB3-A246-C32BF2C6238F}" sibTransId="{AC23095C-FF11-4CCF-9291-66F730EEBDB4}"/>
    <dgm:cxn modelId="{83743FE0-814E-4964-BB85-FFD5657893AF}" type="presOf" srcId="{1DF7C10C-B7A5-4B9F-B374-BB22298FE8E8}" destId="{FF812A99-2184-4848-AC84-AE1C1CD23DA3}"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E02602AF-9A04-4721-BB9C-4A69E98F9488}" type="presOf" srcId="{9FC20879-6DB5-464D-9661-AC0E74FE453C}" destId="{99A9ECF8-EE49-4EBC-9C86-64960F152D7B}" srcOrd="0" destOrd="0" presId="urn:microsoft.com/office/officeart/2005/8/layout/cycle6"/>
    <dgm:cxn modelId="{885249D0-481F-4FF0-BC9A-28276D606789}" type="presParOf" srcId="{32063C20-DD12-49F2-A766-E14507F0AED9}" destId="{FF812A99-2184-4848-AC84-AE1C1CD23DA3}" srcOrd="0" destOrd="0" presId="urn:microsoft.com/office/officeart/2005/8/layout/cycle6"/>
    <dgm:cxn modelId="{F1F2DB5F-DE7D-4E38-A004-17039D097CD2}" type="presParOf" srcId="{32063C20-DD12-49F2-A766-E14507F0AED9}" destId="{C365CD55-68E8-4EB6-BE73-0435A4BB47E9}" srcOrd="1" destOrd="0" presId="urn:microsoft.com/office/officeart/2005/8/layout/cycle6"/>
    <dgm:cxn modelId="{C34DF744-11F7-41AE-9BCD-4815B282BF06}" type="presParOf" srcId="{32063C20-DD12-49F2-A766-E14507F0AED9}" destId="{611BA7DE-04CE-4CB8-B775-3D11DDEAE9AD}" srcOrd="2" destOrd="0" presId="urn:microsoft.com/office/officeart/2005/8/layout/cycle6"/>
    <dgm:cxn modelId="{88D0AF17-FACB-4046-B05C-072AD69DD249}" type="presParOf" srcId="{32063C20-DD12-49F2-A766-E14507F0AED9}" destId="{157D8C4B-B672-4D21-9AA9-638BFD806C1A}" srcOrd="3" destOrd="0" presId="urn:microsoft.com/office/officeart/2005/8/layout/cycle6"/>
    <dgm:cxn modelId="{590A7D96-A1B0-4D97-B8D0-76E5F420A5A6}" type="presParOf" srcId="{32063C20-DD12-49F2-A766-E14507F0AED9}" destId="{4366B1E2-D6FE-4946-A1D8-44C7C95CB832}" srcOrd="4" destOrd="0" presId="urn:microsoft.com/office/officeart/2005/8/layout/cycle6"/>
    <dgm:cxn modelId="{5EEFCCB0-1F90-4117-87F3-19F19A5E3FED}" type="presParOf" srcId="{32063C20-DD12-49F2-A766-E14507F0AED9}" destId="{9E63506D-794B-4A4F-84D0-C19B68636DF5}" srcOrd="5" destOrd="0" presId="urn:microsoft.com/office/officeart/2005/8/layout/cycle6"/>
    <dgm:cxn modelId="{D18BDA08-6238-4295-8C56-1B242CCAEEEC}" type="presParOf" srcId="{32063C20-DD12-49F2-A766-E14507F0AED9}" destId="{F23F335E-E7C0-4C54-84CA-DF90CBC09EBD}" srcOrd="6" destOrd="0" presId="urn:microsoft.com/office/officeart/2005/8/layout/cycle6"/>
    <dgm:cxn modelId="{1B8BCE44-44E6-4294-BBC7-49741ADFBA13}" type="presParOf" srcId="{32063C20-DD12-49F2-A766-E14507F0AED9}" destId="{B776C5EB-576C-4395-BA06-A2DE45300CDD}" srcOrd="7" destOrd="0" presId="urn:microsoft.com/office/officeart/2005/8/layout/cycle6"/>
    <dgm:cxn modelId="{111E9FAD-B587-415E-AA31-6F2114201DB0}" type="presParOf" srcId="{32063C20-DD12-49F2-A766-E14507F0AED9}" destId="{E3621222-8E84-4B96-9C50-989D4919BEFD}" srcOrd="8" destOrd="0" presId="urn:microsoft.com/office/officeart/2005/8/layout/cycle6"/>
    <dgm:cxn modelId="{C41793A3-8843-4EBB-82FC-33A76EB7FC98}" type="presParOf" srcId="{32063C20-DD12-49F2-A766-E14507F0AED9}" destId="{99A9ECF8-EE49-4EBC-9C86-64960F152D7B}" srcOrd="9" destOrd="0" presId="urn:microsoft.com/office/officeart/2005/8/layout/cycle6"/>
    <dgm:cxn modelId="{2DA5DC78-20F8-4C3B-AFDB-3F46A4B5E563}" type="presParOf" srcId="{32063C20-DD12-49F2-A766-E14507F0AED9}" destId="{818565B3-AEB7-4A7C-BB9B-68F3C45797AB}" srcOrd="10" destOrd="0" presId="urn:microsoft.com/office/officeart/2005/8/layout/cycle6"/>
    <dgm:cxn modelId="{90D458D8-D296-48F3-9C4F-6B2B218111D3}" type="presParOf" srcId="{32063C20-DD12-49F2-A766-E14507F0AED9}" destId="{2AA5C9D6-DC3F-48AD-87D4-0761F4936009}" srcOrd="11" destOrd="0" presId="urn:microsoft.com/office/officeart/2005/8/layout/cycle6"/>
    <dgm:cxn modelId="{691257A8-8A82-413F-AB50-989A4C41E539}" type="presParOf" srcId="{32063C20-DD12-49F2-A766-E14507F0AED9}" destId="{BF356144-6DA5-4FAD-9412-05B1623A7561}" srcOrd="12" destOrd="0" presId="urn:microsoft.com/office/officeart/2005/8/layout/cycle6"/>
    <dgm:cxn modelId="{CA5EC592-8C5C-49CA-80F8-FC5DF938EB94}" type="presParOf" srcId="{32063C20-DD12-49F2-A766-E14507F0AED9}" destId="{8EA8873A-4F4F-4F7C-A6E7-7C46D801A544}" srcOrd="13" destOrd="0" presId="urn:microsoft.com/office/officeart/2005/8/layout/cycle6"/>
    <dgm:cxn modelId="{11AFC376-B720-4951-9D52-70FA7601D65A}"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a:solidFill>
          <a:srgbClr val="0070C0"/>
        </a:solidFill>
      </dgm:spPr>
      <dgm:t>
        <a:bodyPr/>
        <a:lstStyle/>
        <a:p>
          <a:r>
            <a:rPr lang="en-US" dirty="0" smtClean="0"/>
            <a:t>4. Project sustainability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1751E20B-7FA8-47F0-A7AC-C34965FA23EB}" type="presOf" srcId="{5D417375-C432-46C4-A87A-1B324A30B63D}" destId="{9E63506D-794B-4A4F-84D0-C19B68636DF5}" srcOrd="0" destOrd="0" presId="urn:microsoft.com/office/officeart/2005/8/layout/cycle6"/>
    <dgm:cxn modelId="{017B6619-0FF3-4147-BD53-455EEB997F00}" type="presOf" srcId="{B696F77C-593B-453C-897B-3B5FE706EBAD}" destId="{157D8C4B-B672-4D21-9AA9-638BFD806C1A}" srcOrd="0" destOrd="0" presId="urn:microsoft.com/office/officeart/2005/8/layout/cycle6"/>
    <dgm:cxn modelId="{832E53DB-6DDB-42E0-BF1A-0F716DC52357}" type="presOf" srcId="{9FC20879-6DB5-464D-9661-AC0E74FE453C}" destId="{99A9ECF8-EE49-4EBC-9C86-64960F152D7B}" srcOrd="0" destOrd="0" presId="urn:microsoft.com/office/officeart/2005/8/layout/cycle6"/>
    <dgm:cxn modelId="{3180E6D9-D7EF-4FED-B66E-06318FA957FE}" srcId="{AC39BF8A-C8D3-46FB-A985-CCEAAB5BB031}" destId="{754DBA7A-0C64-41B5-BEB8-357A35357FF2}" srcOrd="4" destOrd="0" parTransId="{A4D68B32-4C8E-4302-B92B-B9D50E1B948B}" sibTransId="{8401ACBB-F4F3-488C-B687-38DA943B3D1B}"/>
    <dgm:cxn modelId="{B9FA6330-AD5E-4ECC-BC47-A5CEBFBC71CE}" type="presOf" srcId="{607DFFDD-7B09-4D5E-A37C-860ABCD83BD7}" destId="{2AA5C9D6-DC3F-48AD-87D4-0761F4936009}" srcOrd="0" destOrd="0" presId="urn:microsoft.com/office/officeart/2005/8/layout/cycle6"/>
    <dgm:cxn modelId="{2C5E0B92-E1ED-4305-8768-75EBCEADD1CA}" type="presOf" srcId="{2C054AB7-834F-4700-B5C9-0A394160C503}" destId="{F23F335E-E7C0-4C54-84CA-DF90CBC09EBD}"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33EC8D45-A79D-4299-9B70-9BEB66AFFE93}" type="presOf" srcId="{CD876628-67A2-46BA-AA0B-D016F14AAF8D}" destId="{611BA7DE-04CE-4CB8-B775-3D11DDEAE9AD}" srcOrd="0" destOrd="0" presId="urn:microsoft.com/office/officeart/2005/8/layout/cycle6"/>
    <dgm:cxn modelId="{47484969-A068-4D54-BA99-E8A79E820279}" type="presOf" srcId="{1DF7C10C-B7A5-4B9F-B374-BB22298FE8E8}" destId="{FF812A99-2184-4848-AC84-AE1C1CD23DA3}" srcOrd="0" destOrd="0" presId="urn:microsoft.com/office/officeart/2005/8/layout/cycle6"/>
    <dgm:cxn modelId="{E07EFE0D-C1AF-4953-89AD-2A6F7708E887}" srcId="{AC39BF8A-C8D3-46FB-A985-CCEAAB5BB031}" destId="{9FC20879-6DB5-464D-9661-AC0E74FE453C}" srcOrd="3" destOrd="0" parTransId="{958EC44F-B156-4F8A-B75A-3DDA7E167102}" sibTransId="{607DFFDD-7B09-4D5E-A37C-860ABCD83BD7}"/>
    <dgm:cxn modelId="{F57BEFFA-52A1-45F7-AD23-6CA93191E902}" type="presOf" srcId="{754DBA7A-0C64-41B5-BEB8-357A35357FF2}" destId="{BF356144-6DA5-4FAD-9412-05B1623A7561}" srcOrd="0" destOrd="0" presId="urn:microsoft.com/office/officeart/2005/8/layout/cycle6"/>
    <dgm:cxn modelId="{49814CF4-A936-4300-85C0-4B49D04A1416}" srcId="{AC39BF8A-C8D3-46FB-A985-CCEAAB5BB031}" destId="{2C054AB7-834F-4700-B5C9-0A394160C503}" srcOrd="2" destOrd="0" parTransId="{E1EE6F54-4CF6-4CB3-A246-C32BF2C6238F}" sibTransId="{AC23095C-FF11-4CCF-9291-66F730EEBDB4}"/>
    <dgm:cxn modelId="{089C2389-A768-404F-A9DD-A9A603853FD8}" type="presOf" srcId="{AC23095C-FF11-4CCF-9291-66F730EEBDB4}" destId="{E3621222-8E84-4B96-9C50-989D4919BEFD}" srcOrd="0" destOrd="0" presId="urn:microsoft.com/office/officeart/2005/8/layout/cycle6"/>
    <dgm:cxn modelId="{999991F1-5BF4-4251-B529-325D7349CF27}" type="presOf" srcId="{AC39BF8A-C8D3-46FB-A985-CCEAAB5BB031}" destId="{32063C20-DD12-49F2-A766-E14507F0AED9}"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92B4950E-2DF7-40DA-A6CD-0ABD85DCD8EB}" type="presOf" srcId="{8401ACBB-F4F3-488C-B687-38DA943B3D1B}" destId="{1D20E13C-EA85-45F7-A9B4-F432D5B97A93}" srcOrd="0" destOrd="0" presId="urn:microsoft.com/office/officeart/2005/8/layout/cycle6"/>
    <dgm:cxn modelId="{A0E4E7CA-295A-4ABF-9703-57774DB4A653}" type="presParOf" srcId="{32063C20-DD12-49F2-A766-E14507F0AED9}" destId="{FF812A99-2184-4848-AC84-AE1C1CD23DA3}" srcOrd="0" destOrd="0" presId="urn:microsoft.com/office/officeart/2005/8/layout/cycle6"/>
    <dgm:cxn modelId="{742F186D-B4FB-436D-A3F6-8A3A3A40A86D}" type="presParOf" srcId="{32063C20-DD12-49F2-A766-E14507F0AED9}" destId="{C365CD55-68E8-4EB6-BE73-0435A4BB47E9}" srcOrd="1" destOrd="0" presId="urn:microsoft.com/office/officeart/2005/8/layout/cycle6"/>
    <dgm:cxn modelId="{E9373469-6EC5-43F7-B90C-DBA5D8AC3A39}" type="presParOf" srcId="{32063C20-DD12-49F2-A766-E14507F0AED9}" destId="{611BA7DE-04CE-4CB8-B775-3D11DDEAE9AD}" srcOrd="2" destOrd="0" presId="urn:microsoft.com/office/officeart/2005/8/layout/cycle6"/>
    <dgm:cxn modelId="{B9FF7266-EB74-4AB7-BE3D-562E6AF4D6B7}" type="presParOf" srcId="{32063C20-DD12-49F2-A766-E14507F0AED9}" destId="{157D8C4B-B672-4D21-9AA9-638BFD806C1A}" srcOrd="3" destOrd="0" presId="urn:microsoft.com/office/officeart/2005/8/layout/cycle6"/>
    <dgm:cxn modelId="{76688848-6341-468A-BFB9-707408437F94}" type="presParOf" srcId="{32063C20-DD12-49F2-A766-E14507F0AED9}" destId="{4366B1E2-D6FE-4946-A1D8-44C7C95CB832}" srcOrd="4" destOrd="0" presId="urn:microsoft.com/office/officeart/2005/8/layout/cycle6"/>
    <dgm:cxn modelId="{0435B368-CB1F-4E83-8B37-7D3CD5203854}" type="presParOf" srcId="{32063C20-DD12-49F2-A766-E14507F0AED9}" destId="{9E63506D-794B-4A4F-84D0-C19B68636DF5}" srcOrd="5" destOrd="0" presId="urn:microsoft.com/office/officeart/2005/8/layout/cycle6"/>
    <dgm:cxn modelId="{AA7D9F72-F2B4-4F13-A5D3-E48386757525}" type="presParOf" srcId="{32063C20-DD12-49F2-A766-E14507F0AED9}" destId="{F23F335E-E7C0-4C54-84CA-DF90CBC09EBD}" srcOrd="6" destOrd="0" presId="urn:microsoft.com/office/officeart/2005/8/layout/cycle6"/>
    <dgm:cxn modelId="{39D618F9-FD24-42F6-B91F-0D28CA729CF4}" type="presParOf" srcId="{32063C20-DD12-49F2-A766-E14507F0AED9}" destId="{B776C5EB-576C-4395-BA06-A2DE45300CDD}" srcOrd="7" destOrd="0" presId="urn:microsoft.com/office/officeart/2005/8/layout/cycle6"/>
    <dgm:cxn modelId="{63CDEE7D-1854-4897-A264-189D1F9A2BAA}" type="presParOf" srcId="{32063C20-DD12-49F2-A766-E14507F0AED9}" destId="{E3621222-8E84-4B96-9C50-989D4919BEFD}" srcOrd="8" destOrd="0" presId="urn:microsoft.com/office/officeart/2005/8/layout/cycle6"/>
    <dgm:cxn modelId="{2B33AE21-FBEF-4D0F-93C4-EED9C6D18ABA}" type="presParOf" srcId="{32063C20-DD12-49F2-A766-E14507F0AED9}" destId="{99A9ECF8-EE49-4EBC-9C86-64960F152D7B}" srcOrd="9" destOrd="0" presId="urn:microsoft.com/office/officeart/2005/8/layout/cycle6"/>
    <dgm:cxn modelId="{2FCC9F6F-6E33-4C1F-95B6-008E9E514923}" type="presParOf" srcId="{32063C20-DD12-49F2-A766-E14507F0AED9}" destId="{818565B3-AEB7-4A7C-BB9B-68F3C45797AB}" srcOrd="10" destOrd="0" presId="urn:microsoft.com/office/officeart/2005/8/layout/cycle6"/>
    <dgm:cxn modelId="{4FACF385-7285-48EF-8C47-92672255A2BC}" type="presParOf" srcId="{32063C20-DD12-49F2-A766-E14507F0AED9}" destId="{2AA5C9D6-DC3F-48AD-87D4-0761F4936009}" srcOrd="11" destOrd="0" presId="urn:microsoft.com/office/officeart/2005/8/layout/cycle6"/>
    <dgm:cxn modelId="{05A1EA32-42F3-421E-96BA-A03C7D166183}" type="presParOf" srcId="{32063C20-DD12-49F2-A766-E14507F0AED9}" destId="{BF356144-6DA5-4FAD-9412-05B1623A7561}" srcOrd="12" destOrd="0" presId="urn:microsoft.com/office/officeart/2005/8/layout/cycle6"/>
    <dgm:cxn modelId="{7626A2A0-E82E-409E-B224-088BF192DC28}" type="presParOf" srcId="{32063C20-DD12-49F2-A766-E14507F0AED9}" destId="{8EA8873A-4F4F-4F7C-A6E7-7C46D801A544}" srcOrd="13" destOrd="0" presId="urn:microsoft.com/office/officeart/2005/8/layout/cycle6"/>
    <dgm:cxn modelId="{AF103BFD-39C6-491B-A922-CEA73492FDE9}"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C39BF8A-C8D3-46FB-A985-CCEAAB5BB03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1DF7C10C-B7A5-4B9F-B374-BB22298FE8E8}">
      <dgm:prSet phldrT="[Текст]"/>
      <dgm:spPr/>
      <dgm:t>
        <a:bodyPr/>
        <a:lstStyle/>
        <a:p>
          <a:r>
            <a:rPr lang="en-US" dirty="0" smtClean="0"/>
            <a:t>1. Project effectiveness and conformity</a:t>
          </a:r>
          <a:endParaRPr lang="ru-RU" dirty="0"/>
        </a:p>
      </dgm:t>
    </dgm:pt>
    <dgm:pt modelId="{68188D6E-698A-4712-9018-334506DD85A6}" type="parTrans" cxnId="{0F884D71-7F98-4BCD-94F7-2AB02C736227}">
      <dgm:prSet/>
      <dgm:spPr/>
      <dgm:t>
        <a:bodyPr/>
        <a:lstStyle/>
        <a:p>
          <a:endParaRPr lang="ru-RU"/>
        </a:p>
      </dgm:t>
    </dgm:pt>
    <dgm:pt modelId="{CD876628-67A2-46BA-AA0B-D016F14AAF8D}" type="sibTrans" cxnId="{0F884D71-7F98-4BCD-94F7-2AB02C736227}">
      <dgm:prSet/>
      <dgm:spPr/>
      <dgm:t>
        <a:bodyPr/>
        <a:lstStyle/>
        <a:p>
          <a:endParaRPr lang="ru-RU"/>
        </a:p>
      </dgm:t>
    </dgm:pt>
    <dgm:pt modelId="{B696F77C-593B-453C-897B-3B5FE706EBAD}">
      <dgm:prSet phldrT="[Текст]"/>
      <dgm:spPr/>
      <dgm:t>
        <a:bodyPr/>
        <a:lstStyle/>
        <a:p>
          <a:r>
            <a:rPr lang="en-US" dirty="0" smtClean="0"/>
            <a:t>2. Project satisfaction</a:t>
          </a:r>
          <a:endParaRPr lang="ru-RU" dirty="0"/>
        </a:p>
      </dgm:t>
    </dgm:pt>
    <dgm:pt modelId="{9D34C128-228C-4050-A030-0A4A26414562}" type="parTrans" cxnId="{DFE6DD7A-BE75-424E-BF05-00EECDB2B2BE}">
      <dgm:prSet/>
      <dgm:spPr/>
      <dgm:t>
        <a:bodyPr/>
        <a:lstStyle/>
        <a:p>
          <a:endParaRPr lang="ru-RU"/>
        </a:p>
      </dgm:t>
    </dgm:pt>
    <dgm:pt modelId="{5D417375-C432-46C4-A87A-1B324A30B63D}" type="sibTrans" cxnId="{DFE6DD7A-BE75-424E-BF05-00EECDB2B2BE}">
      <dgm:prSet/>
      <dgm:spPr/>
      <dgm:t>
        <a:bodyPr/>
        <a:lstStyle/>
        <a:p>
          <a:endParaRPr lang="ru-RU"/>
        </a:p>
      </dgm:t>
    </dgm:pt>
    <dgm:pt modelId="{2C054AB7-834F-4700-B5C9-0A394160C503}">
      <dgm:prSet phldrT="[Текст]"/>
      <dgm:spPr/>
      <dgm:t>
        <a:bodyPr/>
        <a:lstStyle/>
        <a:p>
          <a:r>
            <a:rPr lang="en-US" dirty="0" smtClean="0"/>
            <a:t>3. Consortium efficiency</a:t>
          </a:r>
          <a:endParaRPr lang="ru-RU" dirty="0"/>
        </a:p>
      </dgm:t>
    </dgm:pt>
    <dgm:pt modelId="{E1EE6F54-4CF6-4CB3-A246-C32BF2C6238F}" type="parTrans" cxnId="{49814CF4-A936-4300-85C0-4B49D04A1416}">
      <dgm:prSet/>
      <dgm:spPr/>
      <dgm:t>
        <a:bodyPr/>
        <a:lstStyle/>
        <a:p>
          <a:endParaRPr lang="ru-RU"/>
        </a:p>
      </dgm:t>
    </dgm:pt>
    <dgm:pt modelId="{AC23095C-FF11-4CCF-9291-66F730EEBDB4}" type="sibTrans" cxnId="{49814CF4-A936-4300-85C0-4B49D04A1416}">
      <dgm:prSet/>
      <dgm:spPr/>
      <dgm:t>
        <a:bodyPr/>
        <a:lstStyle/>
        <a:p>
          <a:endParaRPr lang="ru-RU"/>
        </a:p>
      </dgm:t>
    </dgm:pt>
    <dgm:pt modelId="{9FC20879-6DB5-464D-9661-AC0E74FE453C}">
      <dgm:prSet phldrT="[Текст]"/>
      <dgm:spPr/>
      <dgm:t>
        <a:bodyPr/>
        <a:lstStyle/>
        <a:p>
          <a:r>
            <a:rPr lang="en-US" dirty="0" smtClean="0"/>
            <a:t>4. Project sustainability</a:t>
          </a:r>
          <a:endParaRPr lang="ru-RU" dirty="0"/>
        </a:p>
      </dgm:t>
    </dgm:pt>
    <dgm:pt modelId="{958EC44F-B156-4F8A-B75A-3DDA7E167102}" type="parTrans" cxnId="{E07EFE0D-C1AF-4953-89AD-2A6F7708E887}">
      <dgm:prSet/>
      <dgm:spPr/>
      <dgm:t>
        <a:bodyPr/>
        <a:lstStyle/>
        <a:p>
          <a:endParaRPr lang="ru-RU"/>
        </a:p>
      </dgm:t>
    </dgm:pt>
    <dgm:pt modelId="{607DFFDD-7B09-4D5E-A37C-860ABCD83BD7}" type="sibTrans" cxnId="{E07EFE0D-C1AF-4953-89AD-2A6F7708E887}">
      <dgm:prSet/>
      <dgm:spPr/>
      <dgm:t>
        <a:bodyPr/>
        <a:lstStyle/>
        <a:p>
          <a:endParaRPr lang="ru-RU"/>
        </a:p>
      </dgm:t>
    </dgm:pt>
    <dgm:pt modelId="{754DBA7A-0C64-41B5-BEB8-357A35357FF2}">
      <dgm:prSet phldrT="[Текст]"/>
      <dgm:spPr>
        <a:solidFill>
          <a:srgbClr val="0070C0"/>
        </a:solidFill>
      </dgm:spPr>
      <dgm:t>
        <a:bodyPr/>
        <a:lstStyle/>
        <a:p>
          <a:r>
            <a:rPr lang="en-US" dirty="0" smtClean="0"/>
            <a:t>5. Risk management</a:t>
          </a:r>
          <a:endParaRPr lang="ru-RU" dirty="0"/>
        </a:p>
      </dgm:t>
    </dgm:pt>
    <dgm:pt modelId="{A4D68B32-4C8E-4302-B92B-B9D50E1B948B}" type="parTrans" cxnId="{3180E6D9-D7EF-4FED-B66E-06318FA957FE}">
      <dgm:prSet/>
      <dgm:spPr/>
      <dgm:t>
        <a:bodyPr/>
        <a:lstStyle/>
        <a:p>
          <a:endParaRPr lang="ru-RU"/>
        </a:p>
      </dgm:t>
    </dgm:pt>
    <dgm:pt modelId="{8401ACBB-F4F3-488C-B687-38DA943B3D1B}" type="sibTrans" cxnId="{3180E6D9-D7EF-4FED-B66E-06318FA957FE}">
      <dgm:prSet/>
      <dgm:spPr/>
      <dgm:t>
        <a:bodyPr/>
        <a:lstStyle/>
        <a:p>
          <a:endParaRPr lang="ru-RU"/>
        </a:p>
      </dgm:t>
    </dgm:pt>
    <dgm:pt modelId="{32063C20-DD12-49F2-A766-E14507F0AED9}" type="pres">
      <dgm:prSet presAssocID="{AC39BF8A-C8D3-46FB-A985-CCEAAB5BB031}" presName="cycle" presStyleCnt="0">
        <dgm:presLayoutVars>
          <dgm:dir/>
          <dgm:resizeHandles val="exact"/>
        </dgm:presLayoutVars>
      </dgm:prSet>
      <dgm:spPr/>
      <dgm:t>
        <a:bodyPr/>
        <a:lstStyle/>
        <a:p>
          <a:endParaRPr lang="ru-RU"/>
        </a:p>
      </dgm:t>
    </dgm:pt>
    <dgm:pt modelId="{FF812A99-2184-4848-AC84-AE1C1CD23DA3}" type="pres">
      <dgm:prSet presAssocID="{1DF7C10C-B7A5-4B9F-B374-BB22298FE8E8}" presName="node" presStyleLbl="node1" presStyleIdx="0" presStyleCnt="5">
        <dgm:presLayoutVars>
          <dgm:bulletEnabled val="1"/>
        </dgm:presLayoutVars>
      </dgm:prSet>
      <dgm:spPr/>
      <dgm:t>
        <a:bodyPr/>
        <a:lstStyle/>
        <a:p>
          <a:endParaRPr lang="ru-RU"/>
        </a:p>
      </dgm:t>
    </dgm:pt>
    <dgm:pt modelId="{C365CD55-68E8-4EB6-BE73-0435A4BB47E9}" type="pres">
      <dgm:prSet presAssocID="{1DF7C10C-B7A5-4B9F-B374-BB22298FE8E8}" presName="spNode" presStyleCnt="0"/>
      <dgm:spPr/>
    </dgm:pt>
    <dgm:pt modelId="{611BA7DE-04CE-4CB8-B775-3D11DDEAE9AD}" type="pres">
      <dgm:prSet presAssocID="{CD876628-67A2-46BA-AA0B-D016F14AAF8D}" presName="sibTrans" presStyleLbl="sibTrans1D1" presStyleIdx="0" presStyleCnt="5"/>
      <dgm:spPr/>
      <dgm:t>
        <a:bodyPr/>
        <a:lstStyle/>
        <a:p>
          <a:endParaRPr lang="ru-RU"/>
        </a:p>
      </dgm:t>
    </dgm:pt>
    <dgm:pt modelId="{157D8C4B-B672-4D21-9AA9-638BFD806C1A}" type="pres">
      <dgm:prSet presAssocID="{B696F77C-593B-453C-897B-3B5FE706EBAD}" presName="node" presStyleLbl="node1" presStyleIdx="1" presStyleCnt="5">
        <dgm:presLayoutVars>
          <dgm:bulletEnabled val="1"/>
        </dgm:presLayoutVars>
      </dgm:prSet>
      <dgm:spPr/>
      <dgm:t>
        <a:bodyPr/>
        <a:lstStyle/>
        <a:p>
          <a:endParaRPr lang="ru-RU"/>
        </a:p>
      </dgm:t>
    </dgm:pt>
    <dgm:pt modelId="{4366B1E2-D6FE-4946-A1D8-44C7C95CB832}" type="pres">
      <dgm:prSet presAssocID="{B696F77C-593B-453C-897B-3B5FE706EBAD}" presName="spNode" presStyleCnt="0"/>
      <dgm:spPr/>
    </dgm:pt>
    <dgm:pt modelId="{9E63506D-794B-4A4F-84D0-C19B68636DF5}" type="pres">
      <dgm:prSet presAssocID="{5D417375-C432-46C4-A87A-1B324A30B63D}" presName="sibTrans" presStyleLbl="sibTrans1D1" presStyleIdx="1" presStyleCnt="5"/>
      <dgm:spPr/>
      <dgm:t>
        <a:bodyPr/>
        <a:lstStyle/>
        <a:p>
          <a:endParaRPr lang="ru-RU"/>
        </a:p>
      </dgm:t>
    </dgm:pt>
    <dgm:pt modelId="{F23F335E-E7C0-4C54-84CA-DF90CBC09EBD}" type="pres">
      <dgm:prSet presAssocID="{2C054AB7-834F-4700-B5C9-0A394160C503}" presName="node" presStyleLbl="node1" presStyleIdx="2" presStyleCnt="5">
        <dgm:presLayoutVars>
          <dgm:bulletEnabled val="1"/>
        </dgm:presLayoutVars>
      </dgm:prSet>
      <dgm:spPr/>
      <dgm:t>
        <a:bodyPr/>
        <a:lstStyle/>
        <a:p>
          <a:endParaRPr lang="ru-RU"/>
        </a:p>
      </dgm:t>
    </dgm:pt>
    <dgm:pt modelId="{B776C5EB-576C-4395-BA06-A2DE45300CDD}" type="pres">
      <dgm:prSet presAssocID="{2C054AB7-834F-4700-B5C9-0A394160C503}" presName="spNode" presStyleCnt="0"/>
      <dgm:spPr/>
    </dgm:pt>
    <dgm:pt modelId="{E3621222-8E84-4B96-9C50-989D4919BEFD}" type="pres">
      <dgm:prSet presAssocID="{AC23095C-FF11-4CCF-9291-66F730EEBDB4}" presName="sibTrans" presStyleLbl="sibTrans1D1" presStyleIdx="2" presStyleCnt="5"/>
      <dgm:spPr/>
      <dgm:t>
        <a:bodyPr/>
        <a:lstStyle/>
        <a:p>
          <a:endParaRPr lang="ru-RU"/>
        </a:p>
      </dgm:t>
    </dgm:pt>
    <dgm:pt modelId="{99A9ECF8-EE49-4EBC-9C86-64960F152D7B}" type="pres">
      <dgm:prSet presAssocID="{9FC20879-6DB5-464D-9661-AC0E74FE453C}" presName="node" presStyleLbl="node1" presStyleIdx="3" presStyleCnt="5">
        <dgm:presLayoutVars>
          <dgm:bulletEnabled val="1"/>
        </dgm:presLayoutVars>
      </dgm:prSet>
      <dgm:spPr/>
      <dgm:t>
        <a:bodyPr/>
        <a:lstStyle/>
        <a:p>
          <a:endParaRPr lang="ru-RU"/>
        </a:p>
      </dgm:t>
    </dgm:pt>
    <dgm:pt modelId="{818565B3-AEB7-4A7C-BB9B-68F3C45797AB}" type="pres">
      <dgm:prSet presAssocID="{9FC20879-6DB5-464D-9661-AC0E74FE453C}" presName="spNode" presStyleCnt="0"/>
      <dgm:spPr/>
    </dgm:pt>
    <dgm:pt modelId="{2AA5C9D6-DC3F-48AD-87D4-0761F4936009}" type="pres">
      <dgm:prSet presAssocID="{607DFFDD-7B09-4D5E-A37C-860ABCD83BD7}" presName="sibTrans" presStyleLbl="sibTrans1D1" presStyleIdx="3" presStyleCnt="5"/>
      <dgm:spPr/>
      <dgm:t>
        <a:bodyPr/>
        <a:lstStyle/>
        <a:p>
          <a:endParaRPr lang="ru-RU"/>
        </a:p>
      </dgm:t>
    </dgm:pt>
    <dgm:pt modelId="{BF356144-6DA5-4FAD-9412-05B1623A7561}" type="pres">
      <dgm:prSet presAssocID="{754DBA7A-0C64-41B5-BEB8-357A35357FF2}" presName="node" presStyleLbl="node1" presStyleIdx="4" presStyleCnt="5">
        <dgm:presLayoutVars>
          <dgm:bulletEnabled val="1"/>
        </dgm:presLayoutVars>
      </dgm:prSet>
      <dgm:spPr/>
      <dgm:t>
        <a:bodyPr/>
        <a:lstStyle/>
        <a:p>
          <a:endParaRPr lang="ru-RU"/>
        </a:p>
      </dgm:t>
    </dgm:pt>
    <dgm:pt modelId="{8EA8873A-4F4F-4F7C-A6E7-7C46D801A544}" type="pres">
      <dgm:prSet presAssocID="{754DBA7A-0C64-41B5-BEB8-357A35357FF2}" presName="spNode" presStyleCnt="0"/>
      <dgm:spPr/>
    </dgm:pt>
    <dgm:pt modelId="{1D20E13C-EA85-45F7-A9B4-F432D5B97A93}" type="pres">
      <dgm:prSet presAssocID="{8401ACBB-F4F3-488C-B687-38DA943B3D1B}" presName="sibTrans" presStyleLbl="sibTrans1D1" presStyleIdx="4" presStyleCnt="5"/>
      <dgm:spPr/>
      <dgm:t>
        <a:bodyPr/>
        <a:lstStyle/>
        <a:p>
          <a:endParaRPr lang="ru-RU"/>
        </a:p>
      </dgm:t>
    </dgm:pt>
  </dgm:ptLst>
  <dgm:cxnLst>
    <dgm:cxn modelId="{EC008B94-8E00-4747-AE73-55FCD746AF83}" type="presOf" srcId="{607DFFDD-7B09-4D5E-A37C-860ABCD83BD7}" destId="{2AA5C9D6-DC3F-48AD-87D4-0761F4936009}" srcOrd="0" destOrd="0" presId="urn:microsoft.com/office/officeart/2005/8/layout/cycle6"/>
    <dgm:cxn modelId="{CC0F70FB-E432-40A1-89EA-91FCD849420D}" type="presOf" srcId="{AC23095C-FF11-4CCF-9291-66F730EEBDB4}" destId="{E3621222-8E84-4B96-9C50-989D4919BEFD}" srcOrd="0" destOrd="0" presId="urn:microsoft.com/office/officeart/2005/8/layout/cycle6"/>
    <dgm:cxn modelId="{3180E6D9-D7EF-4FED-B66E-06318FA957FE}" srcId="{AC39BF8A-C8D3-46FB-A985-CCEAAB5BB031}" destId="{754DBA7A-0C64-41B5-BEB8-357A35357FF2}" srcOrd="4" destOrd="0" parTransId="{A4D68B32-4C8E-4302-B92B-B9D50E1B948B}" sibTransId="{8401ACBB-F4F3-488C-B687-38DA943B3D1B}"/>
    <dgm:cxn modelId="{A77BC6B0-04AB-4684-A4FC-EB52E858ADB4}" type="presOf" srcId="{8401ACBB-F4F3-488C-B687-38DA943B3D1B}" destId="{1D20E13C-EA85-45F7-A9B4-F432D5B97A93}" srcOrd="0" destOrd="0" presId="urn:microsoft.com/office/officeart/2005/8/layout/cycle6"/>
    <dgm:cxn modelId="{287AF172-430C-485E-A935-A8FEA978A939}" type="presOf" srcId="{754DBA7A-0C64-41B5-BEB8-357A35357FF2}" destId="{BF356144-6DA5-4FAD-9412-05B1623A7561}" srcOrd="0" destOrd="0" presId="urn:microsoft.com/office/officeart/2005/8/layout/cycle6"/>
    <dgm:cxn modelId="{02DA9BF3-65DD-429E-A7A8-D3B2F0014383}" type="presOf" srcId="{AC39BF8A-C8D3-46FB-A985-CCEAAB5BB031}" destId="{32063C20-DD12-49F2-A766-E14507F0AED9}" srcOrd="0" destOrd="0" presId="urn:microsoft.com/office/officeart/2005/8/layout/cycle6"/>
    <dgm:cxn modelId="{223B2325-1E29-4B53-90C0-534EA92F6447}" type="presOf" srcId="{2C054AB7-834F-4700-B5C9-0A394160C503}" destId="{F23F335E-E7C0-4C54-84CA-DF90CBC09EBD}" srcOrd="0" destOrd="0" presId="urn:microsoft.com/office/officeart/2005/8/layout/cycle6"/>
    <dgm:cxn modelId="{6B31D548-BC1A-4A51-BDFB-CCA7D05C61AD}" type="presOf" srcId="{5D417375-C432-46C4-A87A-1B324A30B63D}" destId="{9E63506D-794B-4A4F-84D0-C19B68636DF5}" srcOrd="0" destOrd="0" presId="urn:microsoft.com/office/officeart/2005/8/layout/cycle6"/>
    <dgm:cxn modelId="{C9C68672-E1B6-415D-AC71-CB236DD94A86}" type="presOf" srcId="{B696F77C-593B-453C-897B-3B5FE706EBAD}" destId="{157D8C4B-B672-4D21-9AA9-638BFD806C1A}" srcOrd="0" destOrd="0" presId="urn:microsoft.com/office/officeart/2005/8/layout/cycle6"/>
    <dgm:cxn modelId="{DFE6DD7A-BE75-424E-BF05-00EECDB2B2BE}" srcId="{AC39BF8A-C8D3-46FB-A985-CCEAAB5BB031}" destId="{B696F77C-593B-453C-897B-3B5FE706EBAD}" srcOrd="1" destOrd="0" parTransId="{9D34C128-228C-4050-A030-0A4A26414562}" sibTransId="{5D417375-C432-46C4-A87A-1B324A30B63D}"/>
    <dgm:cxn modelId="{E07EFE0D-C1AF-4953-89AD-2A6F7708E887}" srcId="{AC39BF8A-C8D3-46FB-A985-CCEAAB5BB031}" destId="{9FC20879-6DB5-464D-9661-AC0E74FE453C}" srcOrd="3" destOrd="0" parTransId="{958EC44F-B156-4F8A-B75A-3DDA7E167102}" sibTransId="{607DFFDD-7B09-4D5E-A37C-860ABCD83BD7}"/>
    <dgm:cxn modelId="{49814CF4-A936-4300-85C0-4B49D04A1416}" srcId="{AC39BF8A-C8D3-46FB-A985-CCEAAB5BB031}" destId="{2C054AB7-834F-4700-B5C9-0A394160C503}" srcOrd="2" destOrd="0" parTransId="{E1EE6F54-4CF6-4CB3-A246-C32BF2C6238F}" sibTransId="{AC23095C-FF11-4CCF-9291-66F730EEBDB4}"/>
    <dgm:cxn modelId="{5A5AF86B-5939-40B7-AEA8-CB7B99215CDF}" type="presOf" srcId="{9FC20879-6DB5-464D-9661-AC0E74FE453C}" destId="{99A9ECF8-EE49-4EBC-9C86-64960F152D7B}" srcOrd="0" destOrd="0" presId="urn:microsoft.com/office/officeart/2005/8/layout/cycle6"/>
    <dgm:cxn modelId="{94417BAC-8B57-444D-81D6-A7F6F504C6E1}" type="presOf" srcId="{CD876628-67A2-46BA-AA0B-D016F14AAF8D}" destId="{611BA7DE-04CE-4CB8-B775-3D11DDEAE9AD}" srcOrd="0" destOrd="0" presId="urn:microsoft.com/office/officeart/2005/8/layout/cycle6"/>
    <dgm:cxn modelId="{0F884D71-7F98-4BCD-94F7-2AB02C736227}" srcId="{AC39BF8A-C8D3-46FB-A985-CCEAAB5BB031}" destId="{1DF7C10C-B7A5-4B9F-B374-BB22298FE8E8}" srcOrd="0" destOrd="0" parTransId="{68188D6E-698A-4712-9018-334506DD85A6}" sibTransId="{CD876628-67A2-46BA-AA0B-D016F14AAF8D}"/>
    <dgm:cxn modelId="{6D7487A0-B573-4341-81FA-455E398D3445}" type="presOf" srcId="{1DF7C10C-B7A5-4B9F-B374-BB22298FE8E8}" destId="{FF812A99-2184-4848-AC84-AE1C1CD23DA3}" srcOrd="0" destOrd="0" presId="urn:microsoft.com/office/officeart/2005/8/layout/cycle6"/>
    <dgm:cxn modelId="{BD16E51C-43A2-4525-B637-ED42765A1690}" type="presParOf" srcId="{32063C20-DD12-49F2-A766-E14507F0AED9}" destId="{FF812A99-2184-4848-AC84-AE1C1CD23DA3}" srcOrd="0" destOrd="0" presId="urn:microsoft.com/office/officeart/2005/8/layout/cycle6"/>
    <dgm:cxn modelId="{6D389D3B-6632-47D3-8FCA-9A50141EE917}" type="presParOf" srcId="{32063C20-DD12-49F2-A766-E14507F0AED9}" destId="{C365CD55-68E8-4EB6-BE73-0435A4BB47E9}" srcOrd="1" destOrd="0" presId="urn:microsoft.com/office/officeart/2005/8/layout/cycle6"/>
    <dgm:cxn modelId="{D1DB45B5-77ED-46FA-96BF-3F7BC0EECD78}" type="presParOf" srcId="{32063C20-DD12-49F2-A766-E14507F0AED9}" destId="{611BA7DE-04CE-4CB8-B775-3D11DDEAE9AD}" srcOrd="2" destOrd="0" presId="urn:microsoft.com/office/officeart/2005/8/layout/cycle6"/>
    <dgm:cxn modelId="{B53E0DAD-A6CC-4424-93DB-CC7A937C1DD5}" type="presParOf" srcId="{32063C20-DD12-49F2-A766-E14507F0AED9}" destId="{157D8C4B-B672-4D21-9AA9-638BFD806C1A}" srcOrd="3" destOrd="0" presId="urn:microsoft.com/office/officeart/2005/8/layout/cycle6"/>
    <dgm:cxn modelId="{96724AAC-B946-4D69-8CE3-D2795EA2B2D9}" type="presParOf" srcId="{32063C20-DD12-49F2-A766-E14507F0AED9}" destId="{4366B1E2-D6FE-4946-A1D8-44C7C95CB832}" srcOrd="4" destOrd="0" presId="urn:microsoft.com/office/officeart/2005/8/layout/cycle6"/>
    <dgm:cxn modelId="{C2E2F12E-C355-4F22-8DF7-D01795786281}" type="presParOf" srcId="{32063C20-DD12-49F2-A766-E14507F0AED9}" destId="{9E63506D-794B-4A4F-84D0-C19B68636DF5}" srcOrd="5" destOrd="0" presId="urn:microsoft.com/office/officeart/2005/8/layout/cycle6"/>
    <dgm:cxn modelId="{0D5D6518-8BCF-4C47-B922-C975F3815537}" type="presParOf" srcId="{32063C20-DD12-49F2-A766-E14507F0AED9}" destId="{F23F335E-E7C0-4C54-84CA-DF90CBC09EBD}" srcOrd="6" destOrd="0" presId="urn:microsoft.com/office/officeart/2005/8/layout/cycle6"/>
    <dgm:cxn modelId="{84CC9B61-EC88-4FAB-BC2A-CE7B9D203756}" type="presParOf" srcId="{32063C20-DD12-49F2-A766-E14507F0AED9}" destId="{B776C5EB-576C-4395-BA06-A2DE45300CDD}" srcOrd="7" destOrd="0" presId="urn:microsoft.com/office/officeart/2005/8/layout/cycle6"/>
    <dgm:cxn modelId="{7338DF2E-4363-4DD4-97B1-23E117CFB77D}" type="presParOf" srcId="{32063C20-DD12-49F2-A766-E14507F0AED9}" destId="{E3621222-8E84-4B96-9C50-989D4919BEFD}" srcOrd="8" destOrd="0" presId="urn:microsoft.com/office/officeart/2005/8/layout/cycle6"/>
    <dgm:cxn modelId="{7CCD42CA-AF97-4504-A406-8A5920A4346F}" type="presParOf" srcId="{32063C20-DD12-49F2-A766-E14507F0AED9}" destId="{99A9ECF8-EE49-4EBC-9C86-64960F152D7B}" srcOrd="9" destOrd="0" presId="urn:microsoft.com/office/officeart/2005/8/layout/cycle6"/>
    <dgm:cxn modelId="{F024FAA0-D6A6-41AA-AE29-6BC11D8BB13A}" type="presParOf" srcId="{32063C20-DD12-49F2-A766-E14507F0AED9}" destId="{818565B3-AEB7-4A7C-BB9B-68F3C45797AB}" srcOrd="10" destOrd="0" presId="urn:microsoft.com/office/officeart/2005/8/layout/cycle6"/>
    <dgm:cxn modelId="{B856E8DA-DEE3-47F5-8FA4-E1E12DE55576}" type="presParOf" srcId="{32063C20-DD12-49F2-A766-E14507F0AED9}" destId="{2AA5C9D6-DC3F-48AD-87D4-0761F4936009}" srcOrd="11" destOrd="0" presId="urn:microsoft.com/office/officeart/2005/8/layout/cycle6"/>
    <dgm:cxn modelId="{957C5BDF-0B79-46E8-B7E5-0EE23993F6BF}" type="presParOf" srcId="{32063C20-DD12-49F2-A766-E14507F0AED9}" destId="{BF356144-6DA5-4FAD-9412-05B1623A7561}" srcOrd="12" destOrd="0" presId="urn:microsoft.com/office/officeart/2005/8/layout/cycle6"/>
    <dgm:cxn modelId="{996C4016-1544-47D6-BA24-2A00F9C38AD8}" type="presParOf" srcId="{32063C20-DD12-49F2-A766-E14507F0AED9}" destId="{8EA8873A-4F4F-4F7C-A6E7-7C46D801A544}" srcOrd="13" destOrd="0" presId="urn:microsoft.com/office/officeart/2005/8/layout/cycle6"/>
    <dgm:cxn modelId="{D4770B42-0F6A-41E4-86DE-E277954DAD60}" type="presParOf" srcId="{32063C20-DD12-49F2-A766-E14507F0AED9}" destId="{1D20E13C-EA85-45F7-A9B4-F432D5B97A93}"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F76E99-FB0F-48E9-8E47-7B703C5344E1}">
      <dsp:nvSpPr>
        <dsp:cNvPr id="0" name=""/>
        <dsp:cNvSpPr/>
      </dsp:nvSpPr>
      <dsp:spPr>
        <a:xfrm>
          <a:off x="681604" y="0"/>
          <a:ext cx="4778828" cy="477882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7051A7-E4F0-4E35-9DE7-71DB9AA6EC5E}">
      <dsp:nvSpPr>
        <dsp:cNvPr id="0" name=""/>
        <dsp:cNvSpPr/>
      </dsp:nvSpPr>
      <dsp:spPr>
        <a:xfrm>
          <a:off x="992228" y="310623"/>
          <a:ext cx="1911531" cy="19115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 Quality Assurance Plan</a:t>
          </a:r>
          <a:endParaRPr lang="ru-RU" sz="2600" kern="1200" dirty="0"/>
        </a:p>
      </dsp:txBody>
      <dsp:txXfrm>
        <a:off x="1085541" y="403936"/>
        <a:ext cx="1724905" cy="1724905"/>
      </dsp:txXfrm>
    </dsp:sp>
    <dsp:sp modelId="{440D2E82-1CDE-4EF5-A878-AB3920963595}">
      <dsp:nvSpPr>
        <dsp:cNvPr id="0" name=""/>
        <dsp:cNvSpPr/>
      </dsp:nvSpPr>
      <dsp:spPr>
        <a:xfrm>
          <a:off x="3238277" y="310623"/>
          <a:ext cx="1911531" cy="19115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II. Internal Quality Control</a:t>
          </a:r>
          <a:endParaRPr lang="ru-RU" sz="2600" kern="1200" dirty="0"/>
        </a:p>
      </dsp:txBody>
      <dsp:txXfrm>
        <a:off x="3331590" y="403936"/>
        <a:ext cx="1724905" cy="1724905"/>
      </dsp:txXfrm>
    </dsp:sp>
    <dsp:sp modelId="{A4493411-361D-4EE1-8CD3-496E30EA5F4F}">
      <dsp:nvSpPr>
        <dsp:cNvPr id="0" name=""/>
        <dsp:cNvSpPr/>
      </dsp:nvSpPr>
      <dsp:spPr>
        <a:xfrm>
          <a:off x="992228" y="2556672"/>
          <a:ext cx="1911531" cy="19115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III. External Evaluation Audit</a:t>
          </a:r>
          <a:endParaRPr lang="ru-RU" sz="2600" kern="1200" dirty="0"/>
        </a:p>
      </dsp:txBody>
      <dsp:txXfrm>
        <a:off x="1085541" y="2649985"/>
        <a:ext cx="1724905" cy="1724905"/>
      </dsp:txXfrm>
    </dsp:sp>
    <dsp:sp modelId="{40E019F9-E861-44C7-8FF8-A15498DEA484}">
      <dsp:nvSpPr>
        <dsp:cNvPr id="0" name=""/>
        <dsp:cNvSpPr/>
      </dsp:nvSpPr>
      <dsp:spPr>
        <a:xfrm>
          <a:off x="3238277" y="2556672"/>
          <a:ext cx="1911531" cy="19115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IV. Intellectual Property Agreement</a:t>
          </a:r>
          <a:endParaRPr lang="ru-RU" sz="2600" kern="1200" dirty="0"/>
        </a:p>
      </dsp:txBody>
      <dsp:txXfrm>
        <a:off x="3331590" y="2649985"/>
        <a:ext cx="1724905" cy="17249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4197957" y="3273"/>
          <a:ext cx="1662484" cy="1080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1. Project effectiveness and conformity</a:t>
          </a:r>
          <a:endParaRPr lang="ru-RU" sz="1800" kern="1200" dirty="0"/>
        </a:p>
      </dsp:txBody>
      <dsp:txXfrm>
        <a:off x="4250708" y="56024"/>
        <a:ext cx="1556982" cy="975112"/>
      </dsp:txXfrm>
    </dsp:sp>
    <dsp:sp modelId="{611BA7DE-04CE-4CB8-B775-3D11DDEAE9AD}">
      <dsp:nvSpPr>
        <dsp:cNvPr id="0" name=""/>
        <dsp:cNvSpPr/>
      </dsp:nvSpPr>
      <dsp:spPr>
        <a:xfrm>
          <a:off x="2871901" y="543581"/>
          <a:ext cx="4314596" cy="4314596"/>
        </a:xfrm>
        <a:custGeom>
          <a:avLst/>
          <a:gdLst/>
          <a:ahLst/>
          <a:cxnLst/>
          <a:rect l="0" t="0" r="0" b="0"/>
          <a:pathLst>
            <a:path>
              <a:moveTo>
                <a:pt x="2999940" y="171375"/>
              </a:moveTo>
              <a:arcTo wR="2157298" hR="2157298" stAng="17579513" swAng="195961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6249670" y="1493930"/>
          <a:ext cx="1662484" cy="1080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2. Project satisfaction</a:t>
          </a:r>
          <a:endParaRPr lang="ru-RU" sz="1800" kern="1200" dirty="0"/>
        </a:p>
      </dsp:txBody>
      <dsp:txXfrm>
        <a:off x="6302421" y="1546681"/>
        <a:ext cx="1556982" cy="975112"/>
      </dsp:txXfrm>
    </dsp:sp>
    <dsp:sp modelId="{9E63506D-794B-4A4F-84D0-C19B68636DF5}">
      <dsp:nvSpPr>
        <dsp:cNvPr id="0" name=""/>
        <dsp:cNvSpPr/>
      </dsp:nvSpPr>
      <dsp:spPr>
        <a:xfrm>
          <a:off x="2871901" y="543581"/>
          <a:ext cx="4314596" cy="4314596"/>
        </a:xfrm>
        <a:custGeom>
          <a:avLst/>
          <a:gdLst/>
          <a:ahLst/>
          <a:cxnLst/>
          <a:rect l="0" t="0" r="0" b="0"/>
          <a:pathLst>
            <a:path>
              <a:moveTo>
                <a:pt x="4311658" y="2044745"/>
              </a:moveTo>
              <a:arcTo wR="2157298" hR="2157298" stAng="21420560" swAng="219482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5465985" y="3905863"/>
          <a:ext cx="1662484" cy="1080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3. Consortium efficiency</a:t>
          </a:r>
          <a:endParaRPr lang="ru-RU" sz="1800" kern="1200" dirty="0"/>
        </a:p>
      </dsp:txBody>
      <dsp:txXfrm>
        <a:off x="5518736" y="3958614"/>
        <a:ext cx="1556982" cy="975112"/>
      </dsp:txXfrm>
    </dsp:sp>
    <dsp:sp modelId="{E3621222-8E84-4B96-9C50-989D4919BEFD}">
      <dsp:nvSpPr>
        <dsp:cNvPr id="0" name=""/>
        <dsp:cNvSpPr/>
      </dsp:nvSpPr>
      <dsp:spPr>
        <a:xfrm>
          <a:off x="2871901" y="543581"/>
          <a:ext cx="4314596" cy="4314596"/>
        </a:xfrm>
        <a:custGeom>
          <a:avLst/>
          <a:gdLst/>
          <a:ahLst/>
          <a:cxnLst/>
          <a:rect l="0" t="0" r="0" b="0"/>
          <a:pathLst>
            <a:path>
              <a:moveTo>
                <a:pt x="2585525" y="4271667"/>
              </a:moveTo>
              <a:arcTo wR="2157298" hR="2157298" stAng="4713038" swAng="137392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2929929" y="3905863"/>
          <a:ext cx="1662484" cy="1080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4. Project sustainability</a:t>
          </a:r>
          <a:endParaRPr lang="ru-RU" sz="1800" kern="1200" dirty="0"/>
        </a:p>
      </dsp:txBody>
      <dsp:txXfrm>
        <a:off x="2982680" y="3958614"/>
        <a:ext cx="1556982" cy="975112"/>
      </dsp:txXfrm>
    </dsp:sp>
    <dsp:sp modelId="{2AA5C9D6-DC3F-48AD-87D4-0761F4936009}">
      <dsp:nvSpPr>
        <dsp:cNvPr id="0" name=""/>
        <dsp:cNvSpPr/>
      </dsp:nvSpPr>
      <dsp:spPr>
        <a:xfrm>
          <a:off x="2871901" y="543581"/>
          <a:ext cx="4314596" cy="4314596"/>
        </a:xfrm>
        <a:custGeom>
          <a:avLst/>
          <a:gdLst/>
          <a:ahLst/>
          <a:cxnLst/>
          <a:rect l="0" t="0" r="0" b="0"/>
          <a:pathLst>
            <a:path>
              <a:moveTo>
                <a:pt x="360226" y="3350808"/>
              </a:moveTo>
              <a:arcTo wR="2157298" hR="2157298" stAng="8784613" swAng="219482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2146245" y="1493930"/>
          <a:ext cx="1662484" cy="1080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5. Risk management</a:t>
          </a:r>
          <a:endParaRPr lang="ru-RU" sz="1800" kern="1200" dirty="0"/>
        </a:p>
      </dsp:txBody>
      <dsp:txXfrm>
        <a:off x="2198996" y="1546681"/>
        <a:ext cx="1556982" cy="975112"/>
      </dsp:txXfrm>
    </dsp:sp>
    <dsp:sp modelId="{1D20E13C-EA85-45F7-A9B4-F432D5B97A93}">
      <dsp:nvSpPr>
        <dsp:cNvPr id="0" name=""/>
        <dsp:cNvSpPr/>
      </dsp:nvSpPr>
      <dsp:spPr>
        <a:xfrm>
          <a:off x="2871901" y="543581"/>
          <a:ext cx="4314596" cy="4314596"/>
        </a:xfrm>
        <a:custGeom>
          <a:avLst/>
          <a:gdLst/>
          <a:ahLst/>
          <a:cxnLst/>
          <a:rect l="0" t="0" r="0" b="0"/>
          <a:pathLst>
            <a:path>
              <a:moveTo>
                <a:pt x="376173" y="940117"/>
              </a:moveTo>
              <a:arcTo wR="2157298" hR="2157298" stAng="12860870" swAng="195961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1808610" y="1274"/>
          <a:ext cx="1321491" cy="85896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Project effectiveness and conformity</a:t>
          </a:r>
          <a:endParaRPr lang="ru-RU" sz="1400" kern="1200" dirty="0"/>
        </a:p>
      </dsp:txBody>
      <dsp:txXfrm>
        <a:off x="1850541" y="43205"/>
        <a:ext cx="1237629" cy="775107"/>
      </dsp:txXfrm>
    </dsp:sp>
    <dsp:sp modelId="{611BA7DE-04CE-4CB8-B775-3D11DDEAE9AD}">
      <dsp:nvSpPr>
        <dsp:cNvPr id="0" name=""/>
        <dsp:cNvSpPr/>
      </dsp:nvSpPr>
      <dsp:spPr>
        <a:xfrm>
          <a:off x="753299" y="430758"/>
          <a:ext cx="3432113" cy="3432113"/>
        </a:xfrm>
        <a:custGeom>
          <a:avLst/>
          <a:gdLst/>
          <a:ahLst/>
          <a:cxnLst/>
          <a:rect l="0" t="0" r="0" b="0"/>
          <a:pathLst>
            <a:path>
              <a:moveTo>
                <a:pt x="2385879" y="136123"/>
              </a:moveTo>
              <a:arcTo wR="1716056" hR="1716056" stAng="17578490"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3440677"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Project satisfaction</a:t>
          </a:r>
          <a:endParaRPr lang="ru-RU" sz="1400" kern="1200" dirty="0"/>
        </a:p>
      </dsp:txBody>
      <dsp:txXfrm>
        <a:off x="3482608" y="1228971"/>
        <a:ext cx="1237629" cy="775107"/>
      </dsp:txXfrm>
    </dsp:sp>
    <dsp:sp modelId="{9E63506D-794B-4A4F-84D0-C19B68636DF5}">
      <dsp:nvSpPr>
        <dsp:cNvPr id="0" name=""/>
        <dsp:cNvSpPr/>
      </dsp:nvSpPr>
      <dsp:spPr>
        <a:xfrm>
          <a:off x="753299" y="430758"/>
          <a:ext cx="3432113" cy="3432113"/>
        </a:xfrm>
        <a:custGeom>
          <a:avLst/>
          <a:gdLst/>
          <a:ahLst/>
          <a:cxnLst/>
          <a:rect l="0" t="0" r="0" b="0"/>
          <a:pathLst>
            <a:path>
              <a:moveTo>
                <a:pt x="3429759" y="1626219"/>
              </a:moveTo>
              <a:arcTo wR="1716056" hR="1716056" stAng="21419948"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2817283"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Consortium efficiency</a:t>
          </a:r>
          <a:endParaRPr lang="ru-RU" sz="1400" kern="1200" dirty="0"/>
        </a:p>
      </dsp:txBody>
      <dsp:txXfrm>
        <a:off x="2859214" y="3147580"/>
        <a:ext cx="1237629" cy="775107"/>
      </dsp:txXfrm>
    </dsp:sp>
    <dsp:sp modelId="{E3621222-8E84-4B96-9C50-989D4919BEFD}">
      <dsp:nvSpPr>
        <dsp:cNvPr id="0" name=""/>
        <dsp:cNvSpPr/>
      </dsp:nvSpPr>
      <dsp:spPr>
        <a:xfrm>
          <a:off x="753299" y="430758"/>
          <a:ext cx="3432113" cy="3432113"/>
        </a:xfrm>
        <a:custGeom>
          <a:avLst/>
          <a:gdLst/>
          <a:ahLst/>
          <a:cxnLst/>
          <a:rect l="0" t="0" r="0" b="0"/>
          <a:pathLst>
            <a:path>
              <a:moveTo>
                <a:pt x="2057166" y="3397869"/>
              </a:moveTo>
              <a:arcTo wR="1716056" hR="1716056" stAng="4712078" swAng="137584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799937"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Project </a:t>
          </a:r>
          <a:r>
            <a:rPr lang="en-US" sz="1400" kern="1200" dirty="0" err="1" smtClean="0"/>
            <a:t>sutainability</a:t>
          </a:r>
          <a:endParaRPr lang="ru-RU" sz="1400" kern="1200" dirty="0"/>
        </a:p>
      </dsp:txBody>
      <dsp:txXfrm>
        <a:off x="841868" y="3147580"/>
        <a:ext cx="1237629" cy="775107"/>
      </dsp:txXfrm>
    </dsp:sp>
    <dsp:sp modelId="{2AA5C9D6-DC3F-48AD-87D4-0761F4936009}">
      <dsp:nvSpPr>
        <dsp:cNvPr id="0" name=""/>
        <dsp:cNvSpPr/>
      </dsp:nvSpPr>
      <dsp:spPr>
        <a:xfrm>
          <a:off x="753299" y="430758"/>
          <a:ext cx="3432113" cy="3432113"/>
        </a:xfrm>
        <a:custGeom>
          <a:avLst/>
          <a:gdLst/>
          <a:ahLst/>
          <a:cxnLst/>
          <a:rect l="0" t="0" r="0" b="0"/>
          <a:pathLst>
            <a:path>
              <a:moveTo>
                <a:pt x="286751" y="2665760"/>
              </a:moveTo>
              <a:arcTo wR="1716056" hR="1716056" stAng="8783874"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176543"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Risk management</a:t>
          </a:r>
          <a:endParaRPr lang="ru-RU" sz="1400" kern="1200" dirty="0"/>
        </a:p>
      </dsp:txBody>
      <dsp:txXfrm>
        <a:off x="218474" y="1228971"/>
        <a:ext cx="1237629" cy="775107"/>
      </dsp:txXfrm>
    </dsp:sp>
    <dsp:sp modelId="{1D20E13C-EA85-45F7-A9B4-F432D5B97A93}">
      <dsp:nvSpPr>
        <dsp:cNvPr id="0" name=""/>
        <dsp:cNvSpPr/>
      </dsp:nvSpPr>
      <dsp:spPr>
        <a:xfrm>
          <a:off x="753299" y="430758"/>
          <a:ext cx="3432113" cy="3432113"/>
        </a:xfrm>
        <a:custGeom>
          <a:avLst/>
          <a:gdLst/>
          <a:ahLst/>
          <a:cxnLst/>
          <a:rect l="0" t="0" r="0" b="0"/>
          <a:pathLst>
            <a:path>
              <a:moveTo>
                <a:pt x="299025" y="748133"/>
              </a:moveTo>
              <a:arcTo wR="1716056" hR="1716056" stAng="12860135"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1808610" y="1274"/>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Project effectiveness and conformity</a:t>
          </a:r>
          <a:endParaRPr lang="ru-RU" sz="1400" kern="1200" dirty="0"/>
        </a:p>
      </dsp:txBody>
      <dsp:txXfrm>
        <a:off x="1850541" y="43205"/>
        <a:ext cx="1237629" cy="775107"/>
      </dsp:txXfrm>
    </dsp:sp>
    <dsp:sp modelId="{611BA7DE-04CE-4CB8-B775-3D11DDEAE9AD}">
      <dsp:nvSpPr>
        <dsp:cNvPr id="0" name=""/>
        <dsp:cNvSpPr/>
      </dsp:nvSpPr>
      <dsp:spPr>
        <a:xfrm>
          <a:off x="753299" y="430758"/>
          <a:ext cx="3432113" cy="3432113"/>
        </a:xfrm>
        <a:custGeom>
          <a:avLst/>
          <a:gdLst/>
          <a:ahLst/>
          <a:cxnLst/>
          <a:rect l="0" t="0" r="0" b="0"/>
          <a:pathLst>
            <a:path>
              <a:moveTo>
                <a:pt x="2385879" y="136123"/>
              </a:moveTo>
              <a:arcTo wR="1716056" hR="1716056" stAng="17578490"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3440677" y="1187040"/>
          <a:ext cx="1321491" cy="85896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Project satisfaction</a:t>
          </a:r>
          <a:endParaRPr lang="ru-RU" sz="1400" kern="1200" dirty="0"/>
        </a:p>
      </dsp:txBody>
      <dsp:txXfrm>
        <a:off x="3482608" y="1228971"/>
        <a:ext cx="1237629" cy="775107"/>
      </dsp:txXfrm>
    </dsp:sp>
    <dsp:sp modelId="{9E63506D-794B-4A4F-84D0-C19B68636DF5}">
      <dsp:nvSpPr>
        <dsp:cNvPr id="0" name=""/>
        <dsp:cNvSpPr/>
      </dsp:nvSpPr>
      <dsp:spPr>
        <a:xfrm>
          <a:off x="753299" y="430758"/>
          <a:ext cx="3432113" cy="3432113"/>
        </a:xfrm>
        <a:custGeom>
          <a:avLst/>
          <a:gdLst/>
          <a:ahLst/>
          <a:cxnLst/>
          <a:rect l="0" t="0" r="0" b="0"/>
          <a:pathLst>
            <a:path>
              <a:moveTo>
                <a:pt x="3429759" y="1626219"/>
              </a:moveTo>
              <a:arcTo wR="1716056" hR="1716056" stAng="21419948"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2817283"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Consortium efficiency</a:t>
          </a:r>
          <a:endParaRPr lang="ru-RU" sz="1400" kern="1200" dirty="0"/>
        </a:p>
      </dsp:txBody>
      <dsp:txXfrm>
        <a:off x="2859214" y="3147580"/>
        <a:ext cx="1237629" cy="775107"/>
      </dsp:txXfrm>
    </dsp:sp>
    <dsp:sp modelId="{E3621222-8E84-4B96-9C50-989D4919BEFD}">
      <dsp:nvSpPr>
        <dsp:cNvPr id="0" name=""/>
        <dsp:cNvSpPr/>
      </dsp:nvSpPr>
      <dsp:spPr>
        <a:xfrm>
          <a:off x="753299" y="430758"/>
          <a:ext cx="3432113" cy="3432113"/>
        </a:xfrm>
        <a:custGeom>
          <a:avLst/>
          <a:gdLst/>
          <a:ahLst/>
          <a:cxnLst/>
          <a:rect l="0" t="0" r="0" b="0"/>
          <a:pathLst>
            <a:path>
              <a:moveTo>
                <a:pt x="2057166" y="3397869"/>
              </a:moveTo>
              <a:arcTo wR="1716056" hR="1716056" stAng="4712078" swAng="137584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799937"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Project </a:t>
          </a:r>
          <a:r>
            <a:rPr lang="en-US" sz="1400" kern="1200" dirty="0" err="1" smtClean="0"/>
            <a:t>sutainability</a:t>
          </a:r>
          <a:endParaRPr lang="ru-RU" sz="1400" kern="1200" dirty="0"/>
        </a:p>
      </dsp:txBody>
      <dsp:txXfrm>
        <a:off x="841868" y="3147580"/>
        <a:ext cx="1237629" cy="775107"/>
      </dsp:txXfrm>
    </dsp:sp>
    <dsp:sp modelId="{2AA5C9D6-DC3F-48AD-87D4-0761F4936009}">
      <dsp:nvSpPr>
        <dsp:cNvPr id="0" name=""/>
        <dsp:cNvSpPr/>
      </dsp:nvSpPr>
      <dsp:spPr>
        <a:xfrm>
          <a:off x="753299" y="430758"/>
          <a:ext cx="3432113" cy="3432113"/>
        </a:xfrm>
        <a:custGeom>
          <a:avLst/>
          <a:gdLst/>
          <a:ahLst/>
          <a:cxnLst/>
          <a:rect l="0" t="0" r="0" b="0"/>
          <a:pathLst>
            <a:path>
              <a:moveTo>
                <a:pt x="286751" y="2665760"/>
              </a:moveTo>
              <a:arcTo wR="1716056" hR="1716056" stAng="8783874"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176543"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Risk management</a:t>
          </a:r>
          <a:endParaRPr lang="ru-RU" sz="1400" kern="1200" dirty="0"/>
        </a:p>
      </dsp:txBody>
      <dsp:txXfrm>
        <a:off x="218474" y="1228971"/>
        <a:ext cx="1237629" cy="775107"/>
      </dsp:txXfrm>
    </dsp:sp>
    <dsp:sp modelId="{1D20E13C-EA85-45F7-A9B4-F432D5B97A93}">
      <dsp:nvSpPr>
        <dsp:cNvPr id="0" name=""/>
        <dsp:cNvSpPr/>
      </dsp:nvSpPr>
      <dsp:spPr>
        <a:xfrm>
          <a:off x="753299" y="430758"/>
          <a:ext cx="3432113" cy="3432113"/>
        </a:xfrm>
        <a:custGeom>
          <a:avLst/>
          <a:gdLst/>
          <a:ahLst/>
          <a:cxnLst/>
          <a:rect l="0" t="0" r="0" b="0"/>
          <a:pathLst>
            <a:path>
              <a:moveTo>
                <a:pt x="299025" y="748133"/>
              </a:moveTo>
              <a:arcTo wR="1716056" hR="1716056" stAng="12860135"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1808610" y="1274"/>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Project effectiveness and conformity</a:t>
          </a:r>
          <a:endParaRPr lang="ru-RU" sz="1400" kern="1200" dirty="0"/>
        </a:p>
      </dsp:txBody>
      <dsp:txXfrm>
        <a:off x="1850541" y="43205"/>
        <a:ext cx="1237629" cy="775107"/>
      </dsp:txXfrm>
    </dsp:sp>
    <dsp:sp modelId="{611BA7DE-04CE-4CB8-B775-3D11DDEAE9AD}">
      <dsp:nvSpPr>
        <dsp:cNvPr id="0" name=""/>
        <dsp:cNvSpPr/>
      </dsp:nvSpPr>
      <dsp:spPr>
        <a:xfrm>
          <a:off x="753299" y="430758"/>
          <a:ext cx="3432113" cy="3432113"/>
        </a:xfrm>
        <a:custGeom>
          <a:avLst/>
          <a:gdLst/>
          <a:ahLst/>
          <a:cxnLst/>
          <a:rect l="0" t="0" r="0" b="0"/>
          <a:pathLst>
            <a:path>
              <a:moveTo>
                <a:pt x="2385879" y="136123"/>
              </a:moveTo>
              <a:arcTo wR="1716056" hR="1716056" stAng="17578490"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3440677"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Project satisfaction</a:t>
          </a:r>
          <a:endParaRPr lang="ru-RU" sz="1400" kern="1200" dirty="0"/>
        </a:p>
      </dsp:txBody>
      <dsp:txXfrm>
        <a:off x="3482608" y="1228971"/>
        <a:ext cx="1237629" cy="775107"/>
      </dsp:txXfrm>
    </dsp:sp>
    <dsp:sp modelId="{9E63506D-794B-4A4F-84D0-C19B68636DF5}">
      <dsp:nvSpPr>
        <dsp:cNvPr id="0" name=""/>
        <dsp:cNvSpPr/>
      </dsp:nvSpPr>
      <dsp:spPr>
        <a:xfrm>
          <a:off x="753299" y="430758"/>
          <a:ext cx="3432113" cy="3432113"/>
        </a:xfrm>
        <a:custGeom>
          <a:avLst/>
          <a:gdLst/>
          <a:ahLst/>
          <a:cxnLst/>
          <a:rect l="0" t="0" r="0" b="0"/>
          <a:pathLst>
            <a:path>
              <a:moveTo>
                <a:pt x="3429759" y="1626219"/>
              </a:moveTo>
              <a:arcTo wR="1716056" hR="1716056" stAng="21419948"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2817283" y="3105649"/>
          <a:ext cx="1321491" cy="85896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Consortium efficiency</a:t>
          </a:r>
          <a:endParaRPr lang="ru-RU" sz="1400" kern="1200" dirty="0"/>
        </a:p>
      </dsp:txBody>
      <dsp:txXfrm>
        <a:off x="2859214" y="3147580"/>
        <a:ext cx="1237629" cy="775107"/>
      </dsp:txXfrm>
    </dsp:sp>
    <dsp:sp modelId="{E3621222-8E84-4B96-9C50-989D4919BEFD}">
      <dsp:nvSpPr>
        <dsp:cNvPr id="0" name=""/>
        <dsp:cNvSpPr/>
      </dsp:nvSpPr>
      <dsp:spPr>
        <a:xfrm>
          <a:off x="753299" y="430758"/>
          <a:ext cx="3432113" cy="3432113"/>
        </a:xfrm>
        <a:custGeom>
          <a:avLst/>
          <a:gdLst/>
          <a:ahLst/>
          <a:cxnLst/>
          <a:rect l="0" t="0" r="0" b="0"/>
          <a:pathLst>
            <a:path>
              <a:moveTo>
                <a:pt x="2057166" y="3397869"/>
              </a:moveTo>
              <a:arcTo wR="1716056" hR="1716056" stAng="4712078" swAng="137584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799937"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Project </a:t>
          </a:r>
          <a:r>
            <a:rPr lang="en-US" sz="1400" kern="1200" dirty="0" err="1" smtClean="0"/>
            <a:t>sutainability</a:t>
          </a:r>
          <a:endParaRPr lang="ru-RU" sz="1400" kern="1200" dirty="0"/>
        </a:p>
      </dsp:txBody>
      <dsp:txXfrm>
        <a:off x="841868" y="3147580"/>
        <a:ext cx="1237629" cy="775107"/>
      </dsp:txXfrm>
    </dsp:sp>
    <dsp:sp modelId="{2AA5C9D6-DC3F-48AD-87D4-0761F4936009}">
      <dsp:nvSpPr>
        <dsp:cNvPr id="0" name=""/>
        <dsp:cNvSpPr/>
      </dsp:nvSpPr>
      <dsp:spPr>
        <a:xfrm>
          <a:off x="753299" y="430758"/>
          <a:ext cx="3432113" cy="3432113"/>
        </a:xfrm>
        <a:custGeom>
          <a:avLst/>
          <a:gdLst/>
          <a:ahLst/>
          <a:cxnLst/>
          <a:rect l="0" t="0" r="0" b="0"/>
          <a:pathLst>
            <a:path>
              <a:moveTo>
                <a:pt x="286751" y="2665760"/>
              </a:moveTo>
              <a:arcTo wR="1716056" hR="1716056" stAng="8783874"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176543"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Risk management</a:t>
          </a:r>
          <a:endParaRPr lang="ru-RU" sz="1400" kern="1200" dirty="0"/>
        </a:p>
      </dsp:txBody>
      <dsp:txXfrm>
        <a:off x="218474" y="1228971"/>
        <a:ext cx="1237629" cy="775107"/>
      </dsp:txXfrm>
    </dsp:sp>
    <dsp:sp modelId="{1D20E13C-EA85-45F7-A9B4-F432D5B97A93}">
      <dsp:nvSpPr>
        <dsp:cNvPr id="0" name=""/>
        <dsp:cNvSpPr/>
      </dsp:nvSpPr>
      <dsp:spPr>
        <a:xfrm>
          <a:off x="753299" y="430758"/>
          <a:ext cx="3432113" cy="3432113"/>
        </a:xfrm>
        <a:custGeom>
          <a:avLst/>
          <a:gdLst/>
          <a:ahLst/>
          <a:cxnLst/>
          <a:rect l="0" t="0" r="0" b="0"/>
          <a:pathLst>
            <a:path>
              <a:moveTo>
                <a:pt x="299025" y="748133"/>
              </a:moveTo>
              <a:arcTo wR="1716056" hR="1716056" stAng="12860135"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1808610" y="1274"/>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Project effectiveness and conformity</a:t>
          </a:r>
          <a:endParaRPr lang="ru-RU" sz="1400" kern="1200" dirty="0"/>
        </a:p>
      </dsp:txBody>
      <dsp:txXfrm>
        <a:off x="1850541" y="43205"/>
        <a:ext cx="1237629" cy="775107"/>
      </dsp:txXfrm>
    </dsp:sp>
    <dsp:sp modelId="{611BA7DE-04CE-4CB8-B775-3D11DDEAE9AD}">
      <dsp:nvSpPr>
        <dsp:cNvPr id="0" name=""/>
        <dsp:cNvSpPr/>
      </dsp:nvSpPr>
      <dsp:spPr>
        <a:xfrm>
          <a:off x="753299" y="430758"/>
          <a:ext cx="3432113" cy="3432113"/>
        </a:xfrm>
        <a:custGeom>
          <a:avLst/>
          <a:gdLst/>
          <a:ahLst/>
          <a:cxnLst/>
          <a:rect l="0" t="0" r="0" b="0"/>
          <a:pathLst>
            <a:path>
              <a:moveTo>
                <a:pt x="2385879" y="136123"/>
              </a:moveTo>
              <a:arcTo wR="1716056" hR="1716056" stAng="17578490"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3440677"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Project satisfaction</a:t>
          </a:r>
          <a:endParaRPr lang="ru-RU" sz="1400" kern="1200" dirty="0"/>
        </a:p>
      </dsp:txBody>
      <dsp:txXfrm>
        <a:off x="3482608" y="1228971"/>
        <a:ext cx="1237629" cy="775107"/>
      </dsp:txXfrm>
    </dsp:sp>
    <dsp:sp modelId="{9E63506D-794B-4A4F-84D0-C19B68636DF5}">
      <dsp:nvSpPr>
        <dsp:cNvPr id="0" name=""/>
        <dsp:cNvSpPr/>
      </dsp:nvSpPr>
      <dsp:spPr>
        <a:xfrm>
          <a:off x="753299" y="430758"/>
          <a:ext cx="3432113" cy="3432113"/>
        </a:xfrm>
        <a:custGeom>
          <a:avLst/>
          <a:gdLst/>
          <a:ahLst/>
          <a:cxnLst/>
          <a:rect l="0" t="0" r="0" b="0"/>
          <a:pathLst>
            <a:path>
              <a:moveTo>
                <a:pt x="3429759" y="1626219"/>
              </a:moveTo>
              <a:arcTo wR="1716056" hR="1716056" stAng="21419948"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2817283"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Consortium efficiency</a:t>
          </a:r>
          <a:endParaRPr lang="ru-RU" sz="1400" kern="1200" dirty="0"/>
        </a:p>
      </dsp:txBody>
      <dsp:txXfrm>
        <a:off x="2859214" y="3147580"/>
        <a:ext cx="1237629" cy="775107"/>
      </dsp:txXfrm>
    </dsp:sp>
    <dsp:sp modelId="{E3621222-8E84-4B96-9C50-989D4919BEFD}">
      <dsp:nvSpPr>
        <dsp:cNvPr id="0" name=""/>
        <dsp:cNvSpPr/>
      </dsp:nvSpPr>
      <dsp:spPr>
        <a:xfrm>
          <a:off x="753299" y="430758"/>
          <a:ext cx="3432113" cy="3432113"/>
        </a:xfrm>
        <a:custGeom>
          <a:avLst/>
          <a:gdLst/>
          <a:ahLst/>
          <a:cxnLst/>
          <a:rect l="0" t="0" r="0" b="0"/>
          <a:pathLst>
            <a:path>
              <a:moveTo>
                <a:pt x="2057166" y="3397869"/>
              </a:moveTo>
              <a:arcTo wR="1716056" hR="1716056" stAng="4712078" swAng="137584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799937" y="3105649"/>
          <a:ext cx="1321491" cy="85896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Project sustainability</a:t>
          </a:r>
          <a:endParaRPr lang="ru-RU" sz="1400" kern="1200" dirty="0"/>
        </a:p>
      </dsp:txBody>
      <dsp:txXfrm>
        <a:off x="841868" y="3147580"/>
        <a:ext cx="1237629" cy="775107"/>
      </dsp:txXfrm>
    </dsp:sp>
    <dsp:sp modelId="{2AA5C9D6-DC3F-48AD-87D4-0761F4936009}">
      <dsp:nvSpPr>
        <dsp:cNvPr id="0" name=""/>
        <dsp:cNvSpPr/>
      </dsp:nvSpPr>
      <dsp:spPr>
        <a:xfrm>
          <a:off x="753299" y="430758"/>
          <a:ext cx="3432113" cy="3432113"/>
        </a:xfrm>
        <a:custGeom>
          <a:avLst/>
          <a:gdLst/>
          <a:ahLst/>
          <a:cxnLst/>
          <a:rect l="0" t="0" r="0" b="0"/>
          <a:pathLst>
            <a:path>
              <a:moveTo>
                <a:pt x="286751" y="2665760"/>
              </a:moveTo>
              <a:arcTo wR="1716056" hR="1716056" stAng="8783874"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176543"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Risk management</a:t>
          </a:r>
          <a:endParaRPr lang="ru-RU" sz="1400" kern="1200" dirty="0"/>
        </a:p>
      </dsp:txBody>
      <dsp:txXfrm>
        <a:off x="218474" y="1228971"/>
        <a:ext cx="1237629" cy="775107"/>
      </dsp:txXfrm>
    </dsp:sp>
    <dsp:sp modelId="{1D20E13C-EA85-45F7-A9B4-F432D5B97A93}">
      <dsp:nvSpPr>
        <dsp:cNvPr id="0" name=""/>
        <dsp:cNvSpPr/>
      </dsp:nvSpPr>
      <dsp:spPr>
        <a:xfrm>
          <a:off x="753299" y="430758"/>
          <a:ext cx="3432113" cy="3432113"/>
        </a:xfrm>
        <a:custGeom>
          <a:avLst/>
          <a:gdLst/>
          <a:ahLst/>
          <a:cxnLst/>
          <a:rect l="0" t="0" r="0" b="0"/>
          <a:pathLst>
            <a:path>
              <a:moveTo>
                <a:pt x="299025" y="748133"/>
              </a:moveTo>
              <a:arcTo wR="1716056" hR="1716056" stAng="12860135"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12A99-2184-4848-AC84-AE1C1CD23DA3}">
      <dsp:nvSpPr>
        <dsp:cNvPr id="0" name=""/>
        <dsp:cNvSpPr/>
      </dsp:nvSpPr>
      <dsp:spPr>
        <a:xfrm>
          <a:off x="1808610" y="1274"/>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1. Project effectiveness and conformity</a:t>
          </a:r>
          <a:endParaRPr lang="ru-RU" sz="1400" kern="1200" dirty="0"/>
        </a:p>
      </dsp:txBody>
      <dsp:txXfrm>
        <a:off x="1850541" y="43205"/>
        <a:ext cx="1237629" cy="775107"/>
      </dsp:txXfrm>
    </dsp:sp>
    <dsp:sp modelId="{611BA7DE-04CE-4CB8-B775-3D11DDEAE9AD}">
      <dsp:nvSpPr>
        <dsp:cNvPr id="0" name=""/>
        <dsp:cNvSpPr/>
      </dsp:nvSpPr>
      <dsp:spPr>
        <a:xfrm>
          <a:off x="753299" y="430758"/>
          <a:ext cx="3432113" cy="3432113"/>
        </a:xfrm>
        <a:custGeom>
          <a:avLst/>
          <a:gdLst/>
          <a:ahLst/>
          <a:cxnLst/>
          <a:rect l="0" t="0" r="0" b="0"/>
          <a:pathLst>
            <a:path>
              <a:moveTo>
                <a:pt x="2385879" y="136123"/>
              </a:moveTo>
              <a:arcTo wR="1716056" hR="1716056" stAng="17578490"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7D8C4B-B672-4D21-9AA9-638BFD806C1A}">
      <dsp:nvSpPr>
        <dsp:cNvPr id="0" name=""/>
        <dsp:cNvSpPr/>
      </dsp:nvSpPr>
      <dsp:spPr>
        <a:xfrm>
          <a:off x="3440677" y="1187040"/>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2. Project satisfaction</a:t>
          </a:r>
          <a:endParaRPr lang="ru-RU" sz="1400" kern="1200" dirty="0"/>
        </a:p>
      </dsp:txBody>
      <dsp:txXfrm>
        <a:off x="3482608" y="1228971"/>
        <a:ext cx="1237629" cy="775107"/>
      </dsp:txXfrm>
    </dsp:sp>
    <dsp:sp modelId="{9E63506D-794B-4A4F-84D0-C19B68636DF5}">
      <dsp:nvSpPr>
        <dsp:cNvPr id="0" name=""/>
        <dsp:cNvSpPr/>
      </dsp:nvSpPr>
      <dsp:spPr>
        <a:xfrm>
          <a:off x="753299" y="430758"/>
          <a:ext cx="3432113" cy="3432113"/>
        </a:xfrm>
        <a:custGeom>
          <a:avLst/>
          <a:gdLst/>
          <a:ahLst/>
          <a:cxnLst/>
          <a:rect l="0" t="0" r="0" b="0"/>
          <a:pathLst>
            <a:path>
              <a:moveTo>
                <a:pt x="3429759" y="1626219"/>
              </a:moveTo>
              <a:arcTo wR="1716056" hR="1716056" stAng="21419948"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3F335E-E7C0-4C54-84CA-DF90CBC09EBD}">
      <dsp:nvSpPr>
        <dsp:cNvPr id="0" name=""/>
        <dsp:cNvSpPr/>
      </dsp:nvSpPr>
      <dsp:spPr>
        <a:xfrm>
          <a:off x="2817283"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3. Consortium efficiency</a:t>
          </a:r>
          <a:endParaRPr lang="ru-RU" sz="1400" kern="1200" dirty="0"/>
        </a:p>
      </dsp:txBody>
      <dsp:txXfrm>
        <a:off x="2859214" y="3147580"/>
        <a:ext cx="1237629" cy="775107"/>
      </dsp:txXfrm>
    </dsp:sp>
    <dsp:sp modelId="{E3621222-8E84-4B96-9C50-989D4919BEFD}">
      <dsp:nvSpPr>
        <dsp:cNvPr id="0" name=""/>
        <dsp:cNvSpPr/>
      </dsp:nvSpPr>
      <dsp:spPr>
        <a:xfrm>
          <a:off x="753299" y="430758"/>
          <a:ext cx="3432113" cy="3432113"/>
        </a:xfrm>
        <a:custGeom>
          <a:avLst/>
          <a:gdLst/>
          <a:ahLst/>
          <a:cxnLst/>
          <a:rect l="0" t="0" r="0" b="0"/>
          <a:pathLst>
            <a:path>
              <a:moveTo>
                <a:pt x="2057166" y="3397869"/>
              </a:moveTo>
              <a:arcTo wR="1716056" hR="1716056" stAng="4712078" swAng="137584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A9ECF8-EE49-4EBC-9C86-64960F152D7B}">
      <dsp:nvSpPr>
        <dsp:cNvPr id="0" name=""/>
        <dsp:cNvSpPr/>
      </dsp:nvSpPr>
      <dsp:spPr>
        <a:xfrm>
          <a:off x="799937" y="3105649"/>
          <a:ext cx="1321491" cy="8589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4. Project sustainability</a:t>
          </a:r>
          <a:endParaRPr lang="ru-RU" sz="1400" kern="1200" dirty="0"/>
        </a:p>
      </dsp:txBody>
      <dsp:txXfrm>
        <a:off x="841868" y="3147580"/>
        <a:ext cx="1237629" cy="775107"/>
      </dsp:txXfrm>
    </dsp:sp>
    <dsp:sp modelId="{2AA5C9D6-DC3F-48AD-87D4-0761F4936009}">
      <dsp:nvSpPr>
        <dsp:cNvPr id="0" name=""/>
        <dsp:cNvSpPr/>
      </dsp:nvSpPr>
      <dsp:spPr>
        <a:xfrm>
          <a:off x="753299" y="430758"/>
          <a:ext cx="3432113" cy="3432113"/>
        </a:xfrm>
        <a:custGeom>
          <a:avLst/>
          <a:gdLst/>
          <a:ahLst/>
          <a:cxnLst/>
          <a:rect l="0" t="0" r="0" b="0"/>
          <a:pathLst>
            <a:path>
              <a:moveTo>
                <a:pt x="286751" y="2665760"/>
              </a:moveTo>
              <a:arcTo wR="1716056" hR="1716056" stAng="8783874" swAng="219617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356144-6DA5-4FAD-9412-05B1623A7561}">
      <dsp:nvSpPr>
        <dsp:cNvPr id="0" name=""/>
        <dsp:cNvSpPr/>
      </dsp:nvSpPr>
      <dsp:spPr>
        <a:xfrm>
          <a:off x="176543" y="1187040"/>
          <a:ext cx="1321491" cy="858969"/>
        </a:xfrm>
        <a:prstGeom prst="roundRect">
          <a:avLst/>
        </a:prstGeom>
        <a:solidFill>
          <a:srgbClr val="0070C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5. Risk management</a:t>
          </a:r>
          <a:endParaRPr lang="ru-RU" sz="1400" kern="1200" dirty="0"/>
        </a:p>
      </dsp:txBody>
      <dsp:txXfrm>
        <a:off x="218474" y="1228971"/>
        <a:ext cx="1237629" cy="775107"/>
      </dsp:txXfrm>
    </dsp:sp>
    <dsp:sp modelId="{1D20E13C-EA85-45F7-A9B4-F432D5B97A93}">
      <dsp:nvSpPr>
        <dsp:cNvPr id="0" name=""/>
        <dsp:cNvSpPr/>
      </dsp:nvSpPr>
      <dsp:spPr>
        <a:xfrm>
          <a:off x="753299" y="430758"/>
          <a:ext cx="3432113" cy="3432113"/>
        </a:xfrm>
        <a:custGeom>
          <a:avLst/>
          <a:gdLst/>
          <a:ahLst/>
          <a:cxnLst/>
          <a:rect l="0" t="0" r="0" b="0"/>
          <a:pathLst>
            <a:path>
              <a:moveTo>
                <a:pt x="299025" y="748133"/>
              </a:moveTo>
              <a:arcTo wR="1716056" hR="1716056" stAng="12860135" swAng="19613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D80DC3-C9C7-9C4D-8AA0-0C2A76E21CD4}" type="datetimeFigureOut">
              <a:rPr lang="en-GB" smtClean="0"/>
              <a:pPr/>
              <a:t>05/02/2021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C5F58D-2DB2-0F41-A162-F290B6924DB2}" type="slidenum">
              <a:rPr lang="en-GB" smtClean="0"/>
              <a:pPr/>
              <a:t>‹#›</a:t>
            </a:fld>
            <a:endParaRPr lang="en-GB"/>
          </a:p>
        </p:txBody>
      </p:sp>
    </p:spTree>
    <p:extLst>
      <p:ext uri="{BB962C8B-B14F-4D97-AF65-F5344CB8AC3E}">
        <p14:creationId xmlns:p14="http://schemas.microsoft.com/office/powerpoint/2010/main" val="6195505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F99ADA6-E401-FB45-9714-9210E3930585}"/>
              </a:ext>
            </a:extLst>
          </p:cNvPr>
          <p:cNvSpPr txBox="1"/>
          <p:nvPr userDrawn="1"/>
        </p:nvSpPr>
        <p:spPr>
          <a:xfrm>
            <a:off x="342110" y="5828599"/>
            <a:ext cx="9092485" cy="461665"/>
          </a:xfrm>
          <a:prstGeom prst="rect">
            <a:avLst/>
          </a:prstGeom>
          <a:noFill/>
        </p:spPr>
        <p:txBody>
          <a:bodyPr wrap="square" rtlCol="0">
            <a:spAutoFit/>
          </a:bodyPr>
          <a:lstStyle/>
          <a:p>
            <a:pPr marR="8430" algn="r"/>
            <a:r>
              <a:rPr lang="en-GB" sz="1200" i="1" dirty="0">
                <a:solidFill>
                  <a:schemeClr val="tx1">
                    <a:lumMod val="65000"/>
                    <a:lumOff val="35000"/>
                  </a:schemeClr>
                </a:solidFill>
              </a:rPr>
              <a:t>The European Commission support for the production of this publication does not constitute an endorsement of the contents which reflect the views only of the authors, and the Commission cannot be held responsible for any use which may be made of the information contained therein.</a:t>
            </a:r>
          </a:p>
        </p:txBody>
      </p:sp>
      <p:pic>
        <p:nvPicPr>
          <p:cNvPr id="11" name="Picture 10">
            <a:extLst>
              <a:ext uri="{FF2B5EF4-FFF2-40B4-BE49-F238E27FC236}">
                <a16:creationId xmlns:a16="http://schemas.microsoft.com/office/drawing/2014/main" id="{96771AC5-C752-934E-9E3D-963C010E3C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434595" y="5828599"/>
            <a:ext cx="2117051" cy="461665"/>
          </a:xfrm>
          <a:prstGeom prst="rect">
            <a:avLst/>
          </a:prstGeom>
          <a:noFill/>
          <a:ln>
            <a:noFill/>
          </a:ln>
        </p:spPr>
      </p:pic>
    </p:spTree>
    <p:extLst>
      <p:ext uri="{BB962C8B-B14F-4D97-AF65-F5344CB8AC3E}">
        <p14:creationId xmlns:p14="http://schemas.microsoft.com/office/powerpoint/2010/main" val="359960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0710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371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61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04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8809425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45173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6544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41513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7083299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875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03200"/>
            <a:ext cx="10058400" cy="106942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267945"/>
            <a:ext cx="10058400" cy="5061693"/>
          </a:xfrm>
          <a:prstGeom prst="rect">
            <a:avLst/>
          </a:prstGeom>
        </p:spPr>
        <p:txBody>
          <a:bodyPr vert="horz" lIns="0" tIns="45720" rIns="0" bIns="4572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2/5/2021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679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56800" y="302225"/>
            <a:ext cx="2019300" cy="928154"/>
          </a:xfrm>
          <a:prstGeom prst="rect">
            <a:avLst/>
          </a:prstGeom>
        </p:spPr>
      </p:pic>
    </p:spTree>
    <p:extLst>
      <p:ext uri="{BB962C8B-B14F-4D97-AF65-F5344CB8AC3E}">
        <p14:creationId xmlns:p14="http://schemas.microsoft.com/office/powerpoint/2010/main" val="237551738"/>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3889" y="2070853"/>
            <a:ext cx="10058400" cy="1587187"/>
          </a:xfrm>
        </p:spPr>
        <p:txBody>
          <a:bodyPr>
            <a:normAutofit/>
          </a:bodyPr>
          <a:lstStyle/>
          <a:p>
            <a:r>
              <a:rPr lang="en-US" sz="6000" cap="none" dirty="0" smtClean="0">
                <a:solidFill>
                  <a:srgbClr val="00457D"/>
                </a:solidFill>
              </a:rPr>
              <a:t>Quality Assurance Plan</a:t>
            </a:r>
            <a:endParaRPr lang="en-GB" sz="6000" cap="none" dirty="0">
              <a:solidFill>
                <a:srgbClr val="00457D"/>
              </a:solidFill>
            </a:endParaRPr>
          </a:p>
        </p:txBody>
      </p:sp>
      <p:sp>
        <p:nvSpPr>
          <p:cNvPr id="3" name="Subtitle 2"/>
          <p:cNvSpPr>
            <a:spLocks noGrp="1"/>
          </p:cNvSpPr>
          <p:nvPr>
            <p:ph type="subTitle" idx="1"/>
          </p:nvPr>
        </p:nvSpPr>
        <p:spPr>
          <a:xfrm>
            <a:off x="1223889" y="4501662"/>
            <a:ext cx="9931791" cy="1209820"/>
          </a:xfrm>
        </p:spPr>
        <p:txBody>
          <a:bodyPr>
            <a:normAutofit/>
          </a:bodyPr>
          <a:lstStyle/>
          <a:p>
            <a:r>
              <a:rPr lang="en-GB" sz="2800" b="1" cap="none" dirty="0" smtClean="0">
                <a:solidFill>
                  <a:srgbClr val="00457D"/>
                </a:solidFill>
              </a:rPr>
              <a:t>Work Package 6</a:t>
            </a:r>
            <a:endParaRPr lang="en-GB" sz="2800" b="1" cap="none" dirty="0">
              <a:solidFill>
                <a:srgbClr val="00457D"/>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54005"/>
            <a:ext cx="3739557" cy="1718855"/>
          </a:xfrm>
          <a:prstGeom prst="rect">
            <a:avLst/>
          </a:prstGeom>
        </p:spPr>
      </p:pic>
      <p:sp>
        <p:nvSpPr>
          <p:cNvPr id="5122" name="AutoShape 2" descr="Financial University Under The Government Of Russia, HD Png Download - vhv"/>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4" name="AutoShape 4" descr="Financial University Under The Government Of Russia, HD Png Download - vhv"/>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6" name="AutoShape 6" descr="Financial University Under The Government Of Russia, HD Png Download - soviet flag 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9" name="AutoShape 9" descr="logotype Fin 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31" name="AutoShape 11" descr="Financi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2" name="Picture 3"/>
          <p:cNvPicPr>
            <a:picLocks noChangeAspect="1" noChangeArrowheads="1"/>
          </p:cNvPicPr>
          <p:nvPr/>
        </p:nvPicPr>
        <p:blipFill>
          <a:blip r:embed="rId3"/>
          <a:srcRect/>
          <a:stretch>
            <a:fillRect/>
          </a:stretch>
        </p:blipFill>
        <p:spPr bwMode="auto">
          <a:xfrm>
            <a:off x="6350454" y="295118"/>
            <a:ext cx="3562350" cy="1285875"/>
          </a:xfrm>
          <a:prstGeom prst="rect">
            <a:avLst/>
          </a:prstGeom>
          <a:noFill/>
          <a:ln w="9525">
            <a:noFill/>
            <a:miter lim="800000"/>
            <a:headEnd/>
            <a:tailEnd/>
          </a:ln>
          <a:effectLst/>
        </p:spPr>
      </p:pic>
      <p:pic>
        <p:nvPicPr>
          <p:cNvPr id="11"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1604" y="295118"/>
            <a:ext cx="1280682" cy="1280682"/>
          </a:xfrm>
          <a:prstGeom prst="rect">
            <a:avLst/>
          </a:prstGeom>
        </p:spPr>
      </p:pic>
    </p:spTree>
    <p:extLst>
      <p:ext uri="{BB962C8B-B14F-4D97-AF65-F5344CB8AC3E}">
        <p14:creationId xmlns:p14="http://schemas.microsoft.com/office/powerpoint/2010/main" val="156951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3"/>
            <a:ext cx="10058400" cy="1074111"/>
          </a:xfrm>
        </p:spPr>
        <p:txBody>
          <a:bodyPr/>
          <a:lstStyle/>
          <a:p>
            <a:r>
              <a:rPr lang="en-US" dirty="0" smtClean="0"/>
              <a:t>3. Consortium Efficiency </a:t>
            </a:r>
            <a:endParaRPr lang="ru-RU" dirty="0"/>
          </a:p>
        </p:txBody>
      </p:sp>
      <p:sp>
        <p:nvSpPr>
          <p:cNvPr id="4" name="Содержимое 3"/>
          <p:cNvSpPr>
            <a:spLocks noGrp="1"/>
          </p:cNvSpPr>
          <p:nvPr>
            <p:ph sz="half" idx="2"/>
          </p:nvPr>
        </p:nvSpPr>
        <p:spPr/>
        <p:txBody>
          <a:bodyPr>
            <a:normAutofit/>
          </a:bodyPr>
          <a:lstStyle/>
          <a:p>
            <a:pPr lvl="0"/>
            <a:r>
              <a:rPr lang="en-US" dirty="0" smtClean="0"/>
              <a:t>Tools evaluate the </a:t>
            </a:r>
            <a:r>
              <a:rPr lang="en-US" b="1" dirty="0" smtClean="0"/>
              <a:t>degree of commitment and involvement </a:t>
            </a:r>
            <a:r>
              <a:rPr lang="en-US" dirty="0" smtClean="0"/>
              <a:t>into the project processes and quality of the reporting documents, events, presentations etc. Provided</a:t>
            </a:r>
          </a:p>
          <a:p>
            <a:pPr lvl="0"/>
            <a:r>
              <a:rPr lang="en-US" b="1" dirty="0" smtClean="0"/>
              <a:t>(1) Peer reviewing of reports and documents</a:t>
            </a:r>
            <a:r>
              <a:rPr lang="en-US" dirty="0" smtClean="0"/>
              <a:t>.</a:t>
            </a:r>
            <a:endParaRPr lang="ru-RU" dirty="0" smtClean="0"/>
          </a:p>
          <a:p>
            <a:pPr lvl="0">
              <a:buFont typeface="Wingdings" pitchFamily="2" charset="2"/>
              <a:buChar char="ü"/>
            </a:pPr>
            <a:r>
              <a:rPr lang="en-US" i="1" dirty="0" smtClean="0"/>
              <a:t>Upon the completion of a reported period/work operational documents; </a:t>
            </a:r>
            <a:endParaRPr lang="ru-RU" i="1" dirty="0" smtClean="0"/>
          </a:p>
          <a:p>
            <a:pPr lvl="0">
              <a:buFont typeface="Wingdings" pitchFamily="2" charset="2"/>
              <a:buChar char="ü"/>
            </a:pPr>
            <a:r>
              <a:rPr lang="en-US" i="1" dirty="0" smtClean="0"/>
              <a:t>Content documents. </a:t>
            </a:r>
            <a:endParaRPr lang="ru-RU" i="1" dirty="0" smtClean="0"/>
          </a:p>
          <a:p>
            <a:endParaRPr lang="ru-RU" dirty="0"/>
          </a:p>
        </p:txBody>
      </p:sp>
      <p:graphicFrame>
        <p:nvGraphicFramePr>
          <p:cNvPr id="6" name="Содержимое 5"/>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965254"/>
          </a:xfrm>
        </p:spPr>
        <p:txBody>
          <a:bodyPr/>
          <a:lstStyle/>
          <a:p>
            <a:r>
              <a:rPr lang="en-US" dirty="0" smtClean="0"/>
              <a:t>4. Project Sustainability</a:t>
            </a:r>
            <a:endParaRPr lang="ru-RU" dirty="0"/>
          </a:p>
        </p:txBody>
      </p:sp>
      <p:sp>
        <p:nvSpPr>
          <p:cNvPr id="4" name="Содержимое 3"/>
          <p:cNvSpPr>
            <a:spLocks noGrp="1"/>
          </p:cNvSpPr>
          <p:nvPr>
            <p:ph sz="half" idx="2"/>
          </p:nvPr>
        </p:nvSpPr>
        <p:spPr>
          <a:xfrm>
            <a:off x="6217920" y="1845735"/>
            <a:ext cx="5429794" cy="4023360"/>
          </a:xfrm>
        </p:spPr>
        <p:txBody>
          <a:bodyPr>
            <a:normAutofit/>
          </a:bodyPr>
          <a:lstStyle/>
          <a:p>
            <a:r>
              <a:rPr lang="en-US" sz="2400" dirty="0" smtClean="0"/>
              <a:t>Evaluates </a:t>
            </a:r>
            <a:r>
              <a:rPr lang="en-US" sz="2400" b="1" dirty="0" smtClean="0"/>
              <a:t>works and efforts </a:t>
            </a:r>
            <a:r>
              <a:rPr lang="en-US" sz="2400" dirty="0" smtClean="0"/>
              <a:t>undertaken by the project consortium members to secure long-term impact of the project.  </a:t>
            </a:r>
          </a:p>
          <a:p>
            <a:pPr lvl="0"/>
            <a:r>
              <a:rPr lang="en-US" sz="2400" dirty="0" smtClean="0"/>
              <a:t>(1) Monitoring and feedbacks on dissemination plan activities;</a:t>
            </a:r>
            <a:endParaRPr lang="ru-RU" sz="2400" dirty="0" smtClean="0"/>
          </a:p>
          <a:p>
            <a:pPr lvl="0"/>
            <a:r>
              <a:rPr lang="en-US" sz="2400" dirty="0" smtClean="0"/>
              <a:t>(2) University leadership interviews and surveys. </a:t>
            </a:r>
            <a:endParaRPr lang="ru-RU" sz="2400" dirty="0" smtClean="0"/>
          </a:p>
          <a:p>
            <a:endParaRPr lang="ru-RU" sz="2400" dirty="0"/>
          </a:p>
        </p:txBody>
      </p:sp>
      <p:graphicFrame>
        <p:nvGraphicFramePr>
          <p:cNvPr id="5" name="Содержимое 5"/>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965254"/>
          </a:xfrm>
        </p:spPr>
        <p:txBody>
          <a:bodyPr/>
          <a:lstStyle/>
          <a:p>
            <a:r>
              <a:rPr lang="en-US" dirty="0" smtClean="0"/>
              <a:t>5. Risk Management</a:t>
            </a:r>
            <a:endParaRPr lang="ru-RU" dirty="0"/>
          </a:p>
        </p:txBody>
      </p:sp>
      <p:sp>
        <p:nvSpPr>
          <p:cNvPr id="4" name="Содержимое 3"/>
          <p:cNvSpPr>
            <a:spLocks noGrp="1"/>
          </p:cNvSpPr>
          <p:nvPr>
            <p:ph sz="half" idx="2"/>
          </p:nvPr>
        </p:nvSpPr>
        <p:spPr>
          <a:xfrm>
            <a:off x="6217920" y="1654629"/>
            <a:ext cx="4937760" cy="4214466"/>
          </a:xfrm>
        </p:spPr>
        <p:txBody>
          <a:bodyPr/>
          <a:lstStyle/>
          <a:p>
            <a:pPr lvl="0"/>
            <a:r>
              <a:rPr lang="en-US" dirty="0" smtClean="0"/>
              <a:t>Aims at </a:t>
            </a:r>
            <a:r>
              <a:rPr lang="en-US" b="1" dirty="0" smtClean="0"/>
              <a:t>identification of risks </a:t>
            </a:r>
            <a:r>
              <a:rPr lang="en-US" dirty="0" smtClean="0"/>
              <a:t>and </a:t>
            </a:r>
            <a:r>
              <a:rPr lang="en-US" b="1" dirty="0" smtClean="0"/>
              <a:t>search for solutions </a:t>
            </a:r>
            <a:r>
              <a:rPr lang="en-US" dirty="0" smtClean="0"/>
              <a:t>to any issues that may arise over a life cycle of the project.</a:t>
            </a:r>
          </a:p>
          <a:p>
            <a:r>
              <a:rPr lang="en-US" dirty="0" smtClean="0"/>
              <a:t>(1) Risk management </a:t>
            </a:r>
            <a:r>
              <a:rPr lang="en-US" b="1" dirty="0" smtClean="0"/>
              <a:t>protocols and surveys </a:t>
            </a:r>
            <a:r>
              <a:rPr lang="en-US" dirty="0" smtClean="0"/>
              <a:t>are elaborated to monitor, asses and avoid risks stated in LFM. </a:t>
            </a:r>
            <a:endParaRPr lang="ru-RU" dirty="0" smtClean="0"/>
          </a:p>
          <a:p>
            <a:pPr lvl="0"/>
            <a:endParaRPr lang="ru-RU" dirty="0" smtClean="0"/>
          </a:p>
          <a:p>
            <a:endParaRPr lang="ru-RU" dirty="0"/>
          </a:p>
        </p:txBody>
      </p:sp>
      <p:graphicFrame>
        <p:nvGraphicFramePr>
          <p:cNvPr id="5" name="Содержимое 5"/>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Q&amp;A</a:t>
            </a:r>
            <a:endParaRPr lang="en-GB" sz="6000" b="1" i="1" dirty="0">
              <a:solidFill>
                <a:schemeClr val="accent1"/>
              </a:solidFill>
            </a:endParaRPr>
          </a:p>
        </p:txBody>
      </p:sp>
      <p:sp>
        <p:nvSpPr>
          <p:cNvPr id="3" name="Subtitle 2"/>
          <p:cNvSpPr>
            <a:spLocks noGrp="1"/>
          </p:cNvSpPr>
          <p:nvPr>
            <p:ph type="subTitle" idx="1"/>
          </p:nvPr>
        </p:nvSpPr>
        <p:spPr/>
        <p:txBody>
          <a:bodyPr>
            <a:normAutofit fontScale="92500"/>
          </a:bodyPr>
          <a:lstStyle/>
          <a:p>
            <a:pPr algn="ctr"/>
            <a:r>
              <a:rPr lang="en-GB" sz="6000" b="1" i="1" cap="none" dirty="0">
                <a:solidFill>
                  <a:schemeClr val="accent1"/>
                </a:solidFill>
              </a:rPr>
              <a:t>Thanks for your </a:t>
            </a:r>
            <a:r>
              <a:rPr lang="en-GB" sz="6000" b="1" i="1" cap="none" dirty="0" smtClean="0">
                <a:solidFill>
                  <a:schemeClr val="accent1"/>
                </a:solidFill>
              </a:rPr>
              <a:t>feedback</a:t>
            </a:r>
            <a:r>
              <a:rPr lang="en-GB" sz="6000" b="1" i="1" dirty="0" smtClean="0">
                <a:solidFill>
                  <a:schemeClr val="accent1"/>
                </a:solidFill>
              </a:rPr>
              <a:t>!</a:t>
            </a:r>
            <a:endParaRPr lang="en-GB"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344505"/>
            <a:ext cx="3739557" cy="1718855"/>
          </a:xfrm>
          <a:prstGeom prst="rect">
            <a:avLst/>
          </a:prstGeom>
        </p:spPr>
      </p:pic>
      <p:pic>
        <p:nvPicPr>
          <p:cNvPr id="6" name="Picture 3"/>
          <p:cNvPicPr>
            <a:picLocks noChangeAspect="1" noChangeArrowheads="1"/>
          </p:cNvPicPr>
          <p:nvPr/>
        </p:nvPicPr>
        <p:blipFill>
          <a:blip r:embed="rId3"/>
          <a:srcRect/>
          <a:stretch>
            <a:fillRect/>
          </a:stretch>
        </p:blipFill>
        <p:spPr bwMode="auto">
          <a:xfrm>
            <a:off x="6121854" y="289925"/>
            <a:ext cx="3562350" cy="1285875"/>
          </a:xfrm>
          <a:prstGeom prst="rect">
            <a:avLst/>
          </a:prstGeom>
          <a:noFill/>
          <a:ln w="9525">
            <a:noFill/>
            <a:miter lim="800000"/>
            <a:headEnd/>
            <a:tailEnd/>
          </a:ln>
          <a:effectLst/>
        </p:spPr>
      </p:pic>
      <p:pic>
        <p:nvPicPr>
          <p:cNvPr id="7"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41604" y="295118"/>
            <a:ext cx="1280682" cy="1280682"/>
          </a:xfrm>
          <a:prstGeom prst="rect">
            <a:avLst/>
          </a:prstGeom>
        </p:spPr>
      </p:pic>
    </p:spTree>
    <p:extLst>
      <p:ext uri="{BB962C8B-B14F-4D97-AF65-F5344CB8AC3E}">
        <p14:creationId xmlns:p14="http://schemas.microsoft.com/office/powerpoint/2010/main" val="1372188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812854"/>
          </a:xfrm>
        </p:spPr>
        <p:txBody>
          <a:bodyPr/>
          <a:lstStyle/>
          <a:p>
            <a:r>
              <a:rPr lang="en-US" dirty="0" smtClean="0"/>
              <a:t>Quality Plan – General Overview</a:t>
            </a:r>
            <a:endParaRPr lang="en-GB" dirty="0"/>
          </a:p>
        </p:txBody>
      </p:sp>
      <p:graphicFrame>
        <p:nvGraphicFramePr>
          <p:cNvPr id="4" name="Содержимое 3"/>
          <p:cNvGraphicFramePr>
            <a:graphicFrameLocks noGrp="1"/>
          </p:cNvGraphicFramePr>
          <p:nvPr>
            <p:ph sz="half" idx="1"/>
          </p:nvPr>
        </p:nvGraphicFramePr>
        <p:xfrm>
          <a:off x="509133" y="1338943"/>
          <a:ext cx="6142037" cy="4778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одержимое 4"/>
          <p:cNvSpPr>
            <a:spLocks noGrp="1"/>
          </p:cNvSpPr>
          <p:nvPr>
            <p:ph sz="half" idx="2"/>
          </p:nvPr>
        </p:nvSpPr>
        <p:spPr>
          <a:xfrm>
            <a:off x="6651170" y="1611086"/>
            <a:ext cx="4504509" cy="4023360"/>
          </a:xfrm>
        </p:spPr>
        <p:txBody>
          <a:bodyPr/>
          <a:lstStyle/>
          <a:p>
            <a:pPr>
              <a:buFont typeface="Wingdings" pitchFamily="2" charset="2"/>
              <a:buChar char="q"/>
            </a:pPr>
            <a:r>
              <a:rPr lang="en-US" dirty="0" smtClean="0"/>
              <a:t> Work Package 6</a:t>
            </a:r>
          </a:p>
          <a:p>
            <a:pPr>
              <a:buFont typeface="Wingdings" pitchFamily="2" charset="2"/>
              <a:buChar char="q"/>
            </a:pPr>
            <a:r>
              <a:rPr lang="en-US" dirty="0" smtClean="0"/>
              <a:t> Quality Assurance Plan – WP 6.1</a:t>
            </a:r>
          </a:p>
          <a:p>
            <a:pPr>
              <a:buFont typeface="Wingdings" pitchFamily="2" charset="2"/>
              <a:buChar char="q"/>
            </a:pPr>
            <a:r>
              <a:rPr lang="en-US" dirty="0" smtClean="0"/>
              <a:t> Leader P13 (Financial University)</a:t>
            </a:r>
          </a:p>
          <a:p>
            <a:pPr>
              <a:buFont typeface="Wingdings" pitchFamily="2" charset="2"/>
              <a:buChar char="q"/>
            </a:pPr>
            <a:r>
              <a:rPr lang="en-US" dirty="0" smtClean="0"/>
              <a:t> Co-leader P1 (EUCEN)</a:t>
            </a:r>
          </a:p>
          <a:p>
            <a:endParaRPr lang="ru-RU" dirty="0"/>
          </a:p>
        </p:txBody>
      </p:sp>
    </p:spTree>
    <p:extLst>
      <p:ext uri="{BB962C8B-B14F-4D97-AF65-F5344CB8AC3E}">
        <p14:creationId xmlns:p14="http://schemas.microsoft.com/office/powerpoint/2010/main" val="804864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Quality Assurance Plan: General Overview</a:t>
            </a:r>
            <a:endParaRPr lang="en-GB" dirty="0"/>
          </a:p>
        </p:txBody>
      </p:sp>
      <p:sp>
        <p:nvSpPr>
          <p:cNvPr id="3" name="Content Placeholder 2"/>
          <p:cNvSpPr>
            <a:spLocks noGrp="1"/>
          </p:cNvSpPr>
          <p:nvPr>
            <p:ph idx="1"/>
          </p:nvPr>
        </p:nvSpPr>
        <p:spPr>
          <a:xfrm>
            <a:off x="1192696" y="2465279"/>
            <a:ext cx="10257776" cy="2145155"/>
          </a:xfrm>
        </p:spPr>
        <p:txBody>
          <a:bodyPr>
            <a:normAutofit/>
          </a:bodyPr>
          <a:lstStyle/>
          <a:p>
            <a:pPr marL="0" indent="0" algn="just">
              <a:buNone/>
            </a:pPr>
            <a:r>
              <a:rPr lang="en-GB" sz="3000" b="1" dirty="0" smtClean="0"/>
              <a:t>Quality Assurance Plan (QAP) </a:t>
            </a:r>
            <a:r>
              <a:rPr lang="en-GB" sz="3000" dirty="0" smtClean="0"/>
              <a:t>includes </a:t>
            </a:r>
            <a:r>
              <a:rPr lang="en-US" sz="3200" dirty="0" smtClean="0"/>
              <a:t>indicators, methodologies monitoring tools and standards of the project deliverables and outcomes</a:t>
            </a:r>
            <a:endParaRPr lang="en-GB" sz="3000" b="1" dirty="0"/>
          </a:p>
        </p:txBody>
      </p:sp>
      <p:sp>
        <p:nvSpPr>
          <p:cNvPr id="3074" name="AutoShape 2" descr="Financial University Under The Government Of Russia, HD Png Download - vhv"/>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19850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QAP: Essence and Tools</a:t>
            </a:r>
            <a:endParaRPr lang="ru-RU" dirty="0"/>
          </a:p>
        </p:txBody>
      </p:sp>
      <p:sp>
        <p:nvSpPr>
          <p:cNvPr id="3" name="Содержимое 2"/>
          <p:cNvSpPr>
            <a:spLocks noGrp="1"/>
          </p:cNvSpPr>
          <p:nvPr>
            <p:ph idx="1"/>
          </p:nvPr>
        </p:nvSpPr>
        <p:spPr/>
        <p:txBody>
          <a:bodyPr>
            <a:normAutofit lnSpcReduction="10000"/>
          </a:bodyPr>
          <a:lstStyle/>
          <a:p>
            <a:r>
              <a:rPr lang="en-US" dirty="0" smtClean="0"/>
              <a:t>QAP is a </a:t>
            </a:r>
            <a:r>
              <a:rPr lang="en-US" b="1" dirty="0" smtClean="0"/>
              <a:t>strategic instrument </a:t>
            </a:r>
            <a:r>
              <a:rPr lang="en-US" dirty="0" smtClean="0"/>
              <a:t>of the project </a:t>
            </a:r>
            <a:r>
              <a:rPr lang="en-US" b="1" dirty="0" smtClean="0"/>
              <a:t>quality management </a:t>
            </a:r>
            <a:r>
              <a:rPr lang="en-US" dirty="0" smtClean="0"/>
              <a:t>in line with the project Logical Framework Matrix (LFM) that provides, monitors, secures and evaluates the </a:t>
            </a:r>
            <a:r>
              <a:rPr lang="en-US" b="1" dirty="0" smtClean="0"/>
              <a:t>project outcomes </a:t>
            </a:r>
            <a:r>
              <a:rPr lang="en-US" dirty="0" smtClean="0"/>
              <a:t>as stated in the project application form.</a:t>
            </a:r>
          </a:p>
          <a:p>
            <a:r>
              <a:rPr lang="en-US" dirty="0" smtClean="0"/>
              <a:t>The QAP aims to:</a:t>
            </a:r>
            <a:endParaRPr lang="ru-RU" dirty="0" smtClean="0"/>
          </a:p>
          <a:p>
            <a:pPr lvl="0">
              <a:buFont typeface="Wingdings" pitchFamily="2" charset="2"/>
              <a:buChar char="q"/>
            </a:pPr>
            <a:r>
              <a:rPr lang="en-US" dirty="0" smtClean="0"/>
              <a:t>Support the project work through verification and review of obtained outcomes </a:t>
            </a:r>
            <a:endParaRPr lang="ru-RU" dirty="0" smtClean="0"/>
          </a:p>
          <a:p>
            <a:pPr lvl="0">
              <a:buFont typeface="Wingdings" pitchFamily="2" charset="2"/>
              <a:buChar char="q"/>
            </a:pPr>
            <a:r>
              <a:rPr lang="en-US" dirty="0" smtClean="0"/>
              <a:t>Compare the achievements with the work plan and time schedule as stated in the project application form</a:t>
            </a:r>
            <a:endParaRPr lang="ru-RU" dirty="0" smtClean="0"/>
          </a:p>
          <a:p>
            <a:pPr lvl="0">
              <a:buFont typeface="Wingdings" pitchFamily="2" charset="2"/>
              <a:buChar char="q"/>
            </a:pPr>
            <a:r>
              <a:rPr lang="en-US" dirty="0" smtClean="0"/>
              <a:t>Predict risks and provide early warnings to the project management team</a:t>
            </a:r>
            <a:endParaRPr lang="ru-RU" dirty="0" smtClean="0"/>
          </a:p>
          <a:p>
            <a:pPr lvl="0">
              <a:buFont typeface="Wingdings" pitchFamily="2" charset="2"/>
              <a:buChar char="q"/>
            </a:pPr>
            <a:r>
              <a:rPr lang="en-US" dirty="0" smtClean="0"/>
              <a:t>Support continuous improvement of project processes</a:t>
            </a:r>
            <a:endParaRPr lang="ru-RU" dirty="0" smtClean="0"/>
          </a:p>
          <a:p>
            <a:pPr lvl="0">
              <a:buFont typeface="Wingdings" pitchFamily="2" charset="2"/>
              <a:buChar char="q"/>
            </a:pPr>
            <a:r>
              <a:rPr lang="en-US" dirty="0" smtClean="0"/>
              <a:t>Ensure the process of collaboration and the degree of consent within the project team</a:t>
            </a:r>
            <a:endParaRPr lang="ru-RU" dirty="0" smtClean="0"/>
          </a:p>
          <a:p>
            <a:pPr lvl="0">
              <a:buFont typeface="Wingdings" pitchFamily="2" charset="2"/>
              <a:buChar char="q"/>
            </a:pPr>
            <a:r>
              <a:rPr lang="en-US" dirty="0" smtClean="0"/>
              <a:t>Evaluate the impact of the project outcomes</a:t>
            </a:r>
            <a:endParaRPr lang="ru-RU" dirty="0" smtClean="0"/>
          </a:p>
          <a:p>
            <a:pPr lvl="0">
              <a:buFont typeface="Wingdings" pitchFamily="2" charset="2"/>
              <a:buChar char="q"/>
            </a:pPr>
            <a:r>
              <a:rPr lang="en-US" dirty="0" smtClean="0"/>
              <a:t>Ensure sustainability of the project after it is completed</a:t>
            </a:r>
            <a:endParaRPr lang="ru-RU" dirty="0" smtClean="0"/>
          </a:p>
          <a:p>
            <a:pPr lvl="0">
              <a:buFont typeface="Wingdings" pitchFamily="2" charset="2"/>
              <a:buChar char="q"/>
            </a:pPr>
            <a:r>
              <a:rPr lang="en-US" dirty="0" smtClean="0"/>
              <a:t>Monitoring of the Project progress</a:t>
            </a:r>
            <a:endParaRPr lang="ru-RU" dirty="0" smtClean="0"/>
          </a:p>
          <a:p>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QAP Target Groups</a:t>
            </a:r>
            <a:endParaRPr lang="ru-RU" dirty="0"/>
          </a:p>
        </p:txBody>
      </p:sp>
      <p:sp>
        <p:nvSpPr>
          <p:cNvPr id="3" name="Содержимое 2"/>
          <p:cNvSpPr>
            <a:spLocks noGrp="1"/>
          </p:cNvSpPr>
          <p:nvPr>
            <p:ph idx="1"/>
          </p:nvPr>
        </p:nvSpPr>
        <p:spPr>
          <a:xfrm>
            <a:off x="1097280" y="1267946"/>
            <a:ext cx="10058400" cy="3129884"/>
          </a:xfrm>
        </p:spPr>
        <p:txBody>
          <a:bodyPr>
            <a:normAutofit/>
          </a:bodyPr>
          <a:lstStyle/>
          <a:p>
            <a:r>
              <a:rPr lang="en-US" sz="3200" dirty="0" smtClean="0"/>
              <a:t>QAP </a:t>
            </a:r>
            <a:r>
              <a:rPr lang="en-US" sz="3200" b="1" dirty="0" smtClean="0"/>
              <a:t>target groups</a:t>
            </a:r>
            <a:r>
              <a:rPr lang="en-US" sz="3200" dirty="0" smtClean="0"/>
              <a:t>:</a:t>
            </a:r>
            <a:endParaRPr lang="ru-RU" sz="3200" dirty="0" smtClean="0"/>
          </a:p>
          <a:p>
            <a:pPr lvl="0">
              <a:buFont typeface="Wingdings" pitchFamily="2" charset="2"/>
              <a:buChar char="q"/>
            </a:pPr>
            <a:r>
              <a:rPr lang="en-US" sz="3200" dirty="0" err="1" smtClean="0"/>
              <a:t>UniLab</a:t>
            </a:r>
            <a:r>
              <a:rPr lang="en-US" sz="3200" dirty="0" smtClean="0"/>
              <a:t> consortium members</a:t>
            </a:r>
            <a:endParaRPr lang="ru-RU" sz="3200" dirty="0" smtClean="0"/>
          </a:p>
          <a:p>
            <a:pPr lvl="0">
              <a:buFont typeface="Wingdings" pitchFamily="2" charset="2"/>
              <a:buChar char="q"/>
            </a:pPr>
            <a:r>
              <a:rPr lang="en-US" sz="3200" dirty="0" smtClean="0"/>
              <a:t>Stakeholders involved in the validation of the WP outputs (specially the identified stakeholders forming part of the focus discussion groups Work Package 2.2)</a:t>
            </a:r>
            <a:endParaRPr lang="ru-RU" sz="3200" dirty="0" smtClean="0"/>
          </a:p>
          <a:p>
            <a:endParaRPr lang="ru-RU"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QAP Covers 5 Areas</a:t>
            </a:r>
            <a:endParaRPr lang="ru-RU" dirty="0"/>
          </a:p>
        </p:txBody>
      </p:sp>
      <p:graphicFrame>
        <p:nvGraphicFramePr>
          <p:cNvPr id="6" name="Содержимое 5"/>
          <p:cNvGraphicFramePr>
            <a:graphicFrameLocks noGrp="1"/>
          </p:cNvGraphicFramePr>
          <p:nvPr>
            <p:ph idx="1"/>
          </p:nvPr>
        </p:nvGraphicFramePr>
        <p:xfrm>
          <a:off x="1096963" y="1268413"/>
          <a:ext cx="10058400" cy="5060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Прямоугольная выноска 6"/>
          <p:cNvSpPr/>
          <p:nvPr/>
        </p:nvSpPr>
        <p:spPr>
          <a:xfrm>
            <a:off x="1045027" y="1676399"/>
            <a:ext cx="1262743" cy="1055915"/>
          </a:xfrm>
          <a:prstGeom prst="wedgeRectCallout">
            <a:avLst>
              <a:gd name="adj1" fmla="val 237788"/>
              <a:gd name="adj2" fmla="val 992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Surveys</a:t>
            </a:r>
            <a:endParaRPr lang="ru-RU" dirty="0"/>
          </a:p>
        </p:txBody>
      </p:sp>
      <p:sp>
        <p:nvSpPr>
          <p:cNvPr id="8" name="Прямоугольная выноска 7"/>
          <p:cNvSpPr/>
          <p:nvPr/>
        </p:nvSpPr>
        <p:spPr>
          <a:xfrm>
            <a:off x="9960427" y="1948542"/>
            <a:ext cx="1687288" cy="1055915"/>
          </a:xfrm>
          <a:prstGeom prst="wedgeRectCallout">
            <a:avLst>
              <a:gd name="adj1" fmla="val -199549"/>
              <a:gd name="adj2" fmla="val -230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Focus groups</a:t>
            </a:r>
            <a:endParaRPr lang="ru-RU" dirty="0"/>
          </a:p>
        </p:txBody>
      </p:sp>
      <p:sp>
        <p:nvSpPr>
          <p:cNvPr id="9" name="Прямоугольная выноска 8"/>
          <p:cNvSpPr/>
          <p:nvPr/>
        </p:nvSpPr>
        <p:spPr>
          <a:xfrm>
            <a:off x="794659" y="3254827"/>
            <a:ext cx="1611084" cy="1055915"/>
          </a:xfrm>
          <a:prstGeom prst="wedgeRectCallout">
            <a:avLst>
              <a:gd name="adj1" fmla="val 149857"/>
              <a:gd name="adj2" fmla="val 5322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Peer-reviews</a:t>
            </a:r>
            <a:endParaRPr lang="ru-RU" dirty="0"/>
          </a:p>
        </p:txBody>
      </p:sp>
      <p:sp>
        <p:nvSpPr>
          <p:cNvPr id="14" name="Прямоугольная выноска 13"/>
          <p:cNvSpPr/>
          <p:nvPr/>
        </p:nvSpPr>
        <p:spPr>
          <a:xfrm>
            <a:off x="9067799" y="5148943"/>
            <a:ext cx="1262743" cy="1055915"/>
          </a:xfrm>
          <a:prstGeom prst="wedgeRectCallout">
            <a:avLst>
              <a:gd name="adj1" fmla="val -119972"/>
              <a:gd name="adj2" fmla="val -9832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Interviews</a:t>
            </a:r>
            <a:endParaRPr lang="ru-RU" dirty="0"/>
          </a:p>
        </p:txBody>
      </p:sp>
      <p:sp>
        <p:nvSpPr>
          <p:cNvPr id="15" name="Прямоугольная выноска 14"/>
          <p:cNvSpPr/>
          <p:nvPr/>
        </p:nvSpPr>
        <p:spPr>
          <a:xfrm>
            <a:off x="1905001" y="5007429"/>
            <a:ext cx="1719940" cy="1055915"/>
          </a:xfrm>
          <a:prstGeom prst="wedgeRectCallout">
            <a:avLst>
              <a:gd name="adj1" fmla="val 83477"/>
              <a:gd name="adj2" fmla="val -6224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Dissemination plan monitoring</a:t>
            </a:r>
            <a:endParaRPr lang="ru-RU" dirty="0"/>
          </a:p>
        </p:txBody>
      </p:sp>
      <p:sp>
        <p:nvSpPr>
          <p:cNvPr id="16" name="Прямоугольная выноска 15"/>
          <p:cNvSpPr/>
          <p:nvPr/>
        </p:nvSpPr>
        <p:spPr>
          <a:xfrm>
            <a:off x="10352314" y="3831771"/>
            <a:ext cx="1262743" cy="1055915"/>
          </a:xfrm>
          <a:prstGeom prst="wedgeRectCallout">
            <a:avLst>
              <a:gd name="adj1" fmla="val -215662"/>
              <a:gd name="adj2" fmla="val -2719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Reports and protocols</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QAP Key Terms</a:t>
            </a:r>
            <a:endParaRPr lang="ru-RU" dirty="0"/>
          </a:p>
        </p:txBody>
      </p:sp>
      <p:sp>
        <p:nvSpPr>
          <p:cNvPr id="3" name="Содержимое 2"/>
          <p:cNvSpPr>
            <a:spLocks noGrp="1"/>
          </p:cNvSpPr>
          <p:nvPr>
            <p:ph idx="1"/>
          </p:nvPr>
        </p:nvSpPr>
        <p:spPr/>
        <p:txBody>
          <a:bodyPr/>
          <a:lstStyle/>
          <a:p>
            <a:pPr lvl="0">
              <a:buFont typeface="Wingdings" pitchFamily="2" charset="2"/>
              <a:buChar char="q"/>
            </a:pPr>
            <a:r>
              <a:rPr lang="en-US" dirty="0" smtClean="0"/>
              <a:t>Project quality assurance</a:t>
            </a:r>
            <a:endParaRPr lang="ru-RU" dirty="0" smtClean="0"/>
          </a:p>
          <a:p>
            <a:pPr lvl="0">
              <a:buFont typeface="Wingdings" pitchFamily="2" charset="2"/>
              <a:buChar char="q"/>
            </a:pPr>
            <a:r>
              <a:rPr lang="en-US" dirty="0" smtClean="0"/>
              <a:t>Quality management </a:t>
            </a:r>
            <a:endParaRPr lang="ru-RU" dirty="0" smtClean="0"/>
          </a:p>
          <a:p>
            <a:pPr lvl="0">
              <a:buFont typeface="Wingdings" pitchFamily="2" charset="2"/>
              <a:buChar char="q"/>
            </a:pPr>
            <a:r>
              <a:rPr lang="en-US" dirty="0" smtClean="0"/>
              <a:t>Risk management and avoidance </a:t>
            </a:r>
            <a:endParaRPr lang="ru-RU" dirty="0" smtClean="0"/>
          </a:p>
          <a:p>
            <a:pPr lvl="0">
              <a:buFont typeface="Wingdings" pitchFamily="2" charset="2"/>
              <a:buChar char="q"/>
            </a:pPr>
            <a:r>
              <a:rPr lang="en-US" dirty="0" smtClean="0"/>
              <a:t>Project feasibility</a:t>
            </a:r>
            <a:endParaRPr lang="ru-RU" dirty="0" smtClean="0"/>
          </a:p>
          <a:p>
            <a:pPr lvl="0">
              <a:buFont typeface="Wingdings" pitchFamily="2" charset="2"/>
              <a:buChar char="q"/>
            </a:pPr>
            <a:r>
              <a:rPr lang="en-US" dirty="0" smtClean="0"/>
              <a:t>Project effectiveness </a:t>
            </a:r>
            <a:endParaRPr lang="ru-RU" dirty="0" smtClean="0"/>
          </a:p>
          <a:p>
            <a:pPr lvl="0">
              <a:buFont typeface="Wingdings" pitchFamily="2" charset="2"/>
              <a:buChar char="q"/>
            </a:pPr>
            <a:r>
              <a:rPr lang="en-US" dirty="0" smtClean="0"/>
              <a:t>Project satisfaction </a:t>
            </a:r>
            <a:endParaRPr lang="ru-RU" dirty="0" smtClean="0"/>
          </a:p>
          <a:p>
            <a:pPr lvl="0">
              <a:buFont typeface="Wingdings" pitchFamily="2" charset="2"/>
              <a:buChar char="q"/>
            </a:pPr>
            <a:r>
              <a:rPr lang="en-US" dirty="0" smtClean="0"/>
              <a:t>Project quality criteria </a:t>
            </a:r>
            <a:endParaRPr lang="ru-RU" dirty="0" smtClean="0"/>
          </a:p>
          <a:p>
            <a:pPr>
              <a:buFont typeface="Wingdings" pitchFamily="2" charset="2"/>
              <a:buChar char="q"/>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286604"/>
            <a:ext cx="8961120" cy="954368"/>
          </a:xfrm>
        </p:spPr>
        <p:txBody>
          <a:bodyPr>
            <a:normAutofit fontScale="90000"/>
          </a:bodyPr>
          <a:lstStyle/>
          <a:p>
            <a:r>
              <a:rPr lang="en-US" dirty="0" smtClean="0"/>
              <a:t>1. Project </a:t>
            </a:r>
            <a:r>
              <a:rPr lang="en-US" dirty="0" err="1" smtClean="0"/>
              <a:t>Effectiveness&amp;Conformity</a:t>
            </a:r>
            <a:r>
              <a:rPr lang="en-US" dirty="0" smtClean="0"/>
              <a:t> </a:t>
            </a:r>
            <a:endParaRPr lang="ru-RU" dirty="0"/>
          </a:p>
        </p:txBody>
      </p:sp>
      <p:sp>
        <p:nvSpPr>
          <p:cNvPr id="6" name="Содержимое 5"/>
          <p:cNvSpPr>
            <a:spLocks noGrp="1"/>
          </p:cNvSpPr>
          <p:nvPr>
            <p:ph sz="half" idx="2"/>
          </p:nvPr>
        </p:nvSpPr>
        <p:spPr/>
        <p:txBody>
          <a:bodyPr>
            <a:normAutofit/>
          </a:bodyPr>
          <a:lstStyle/>
          <a:p>
            <a:r>
              <a:rPr lang="en-US" dirty="0" smtClean="0"/>
              <a:t>Tools are made to evaluate the </a:t>
            </a:r>
            <a:r>
              <a:rPr lang="en-US" b="1" dirty="0" smtClean="0"/>
              <a:t>completion of the project benchmarks</a:t>
            </a:r>
            <a:r>
              <a:rPr lang="en-US" dirty="0" smtClean="0"/>
              <a:t> and </a:t>
            </a:r>
            <a:r>
              <a:rPr lang="en-US" b="1" dirty="0" smtClean="0"/>
              <a:t>conformity</a:t>
            </a:r>
            <a:r>
              <a:rPr lang="en-US" dirty="0" smtClean="0"/>
              <a:t> with the application form tasks.</a:t>
            </a:r>
          </a:p>
          <a:p>
            <a:r>
              <a:rPr lang="en-US" dirty="0" smtClean="0"/>
              <a:t>(1) Surveys and questionnaires to be filled in by the consortium members, stakeholders of the project;</a:t>
            </a:r>
            <a:endParaRPr lang="ru-RU" dirty="0" smtClean="0"/>
          </a:p>
          <a:p>
            <a:r>
              <a:rPr lang="en-US" dirty="0" smtClean="0"/>
              <a:t>(2) Social-media and other forms of feedbacks, where media platforms;</a:t>
            </a:r>
            <a:endParaRPr lang="ru-RU" dirty="0" smtClean="0"/>
          </a:p>
          <a:p>
            <a:r>
              <a:rPr lang="en-US" dirty="0" smtClean="0"/>
              <a:t>(3) Reporting to management team on conformity on the basis of the outcomes achieved and deadlines met. </a:t>
            </a:r>
            <a:endParaRPr lang="ru-RU" dirty="0" smtClean="0"/>
          </a:p>
          <a:p>
            <a:endParaRPr lang="ru-RU" dirty="0" smtClean="0"/>
          </a:p>
          <a:p>
            <a:endParaRPr lang="ru-RU" dirty="0"/>
          </a:p>
        </p:txBody>
      </p:sp>
      <p:graphicFrame>
        <p:nvGraphicFramePr>
          <p:cNvPr id="7" name="Содержимое 5"/>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812854"/>
          </a:xfrm>
        </p:spPr>
        <p:txBody>
          <a:bodyPr/>
          <a:lstStyle/>
          <a:p>
            <a:r>
              <a:rPr lang="en-US" dirty="0" smtClean="0"/>
              <a:t>2. Project Satisfaction</a:t>
            </a:r>
            <a:endParaRPr lang="ru-RU" dirty="0"/>
          </a:p>
        </p:txBody>
      </p:sp>
      <p:sp>
        <p:nvSpPr>
          <p:cNvPr id="4" name="Содержимое 3"/>
          <p:cNvSpPr>
            <a:spLocks noGrp="1"/>
          </p:cNvSpPr>
          <p:nvPr>
            <p:ph sz="half" idx="2"/>
          </p:nvPr>
        </p:nvSpPr>
        <p:spPr>
          <a:xfrm>
            <a:off x="6035675" y="1556656"/>
            <a:ext cx="5426981" cy="4909458"/>
          </a:xfrm>
        </p:spPr>
        <p:txBody>
          <a:bodyPr>
            <a:normAutofit lnSpcReduction="10000"/>
          </a:bodyPr>
          <a:lstStyle/>
          <a:p>
            <a:r>
              <a:rPr lang="en-US" sz="2200" dirty="0" smtClean="0"/>
              <a:t>Tools are made to identify the degree of the </a:t>
            </a:r>
            <a:r>
              <a:rPr lang="en-US" sz="2200" b="1" dirty="0" smtClean="0"/>
              <a:t>project interim results satisfaction </a:t>
            </a:r>
            <a:r>
              <a:rPr lang="en-US" sz="2200" dirty="0" smtClean="0"/>
              <a:t>by the universities and employers. </a:t>
            </a:r>
          </a:p>
          <a:p>
            <a:r>
              <a:rPr lang="en-US" sz="2200" dirty="0" smtClean="0"/>
              <a:t>(1) Surveys;</a:t>
            </a:r>
          </a:p>
          <a:p>
            <a:r>
              <a:rPr lang="en-US" sz="2200" dirty="0" smtClean="0"/>
              <a:t>(2) Focus groups questions.</a:t>
            </a:r>
            <a:endParaRPr lang="ru-RU" sz="2200" dirty="0" smtClean="0"/>
          </a:p>
          <a:p>
            <a:pPr lvl="0">
              <a:buFont typeface="Wingdings" pitchFamily="2" charset="2"/>
              <a:buChar char="ü"/>
            </a:pPr>
            <a:r>
              <a:rPr lang="en-US" sz="1400" i="1" dirty="0" smtClean="0"/>
              <a:t>Clarity over own and others’ project tasks</a:t>
            </a:r>
            <a:endParaRPr lang="ru-RU" sz="1400" i="1" dirty="0" smtClean="0"/>
          </a:p>
          <a:p>
            <a:pPr lvl="0">
              <a:buFont typeface="Wingdings" pitchFamily="2" charset="2"/>
              <a:buChar char="ü"/>
            </a:pPr>
            <a:r>
              <a:rPr lang="en-US" sz="1400" i="1" dirty="0" smtClean="0"/>
              <a:t>Communication among the partners</a:t>
            </a:r>
            <a:endParaRPr lang="ru-RU" sz="1400" i="1" dirty="0" smtClean="0"/>
          </a:p>
          <a:p>
            <a:pPr lvl="0">
              <a:buFont typeface="Wingdings" pitchFamily="2" charset="2"/>
              <a:buChar char="ü"/>
            </a:pPr>
            <a:r>
              <a:rPr lang="en-US" sz="1400" i="1" dirty="0" smtClean="0"/>
              <a:t>Visits to the </a:t>
            </a:r>
            <a:r>
              <a:rPr lang="en-US" sz="1400" i="1" dirty="0" err="1" smtClean="0"/>
              <a:t>UniLab</a:t>
            </a:r>
            <a:r>
              <a:rPr lang="en-US" sz="1400" i="1" dirty="0" smtClean="0"/>
              <a:t> platform</a:t>
            </a:r>
            <a:endParaRPr lang="ru-RU" sz="1400" i="1" dirty="0" smtClean="0"/>
          </a:p>
          <a:p>
            <a:pPr lvl="0">
              <a:buFont typeface="Wingdings" pitchFamily="2" charset="2"/>
              <a:buChar char="ü"/>
            </a:pPr>
            <a:r>
              <a:rPr lang="en-US" sz="1400" i="1" dirty="0" smtClean="0"/>
              <a:t>How the tasks of the other partners were accomplished</a:t>
            </a:r>
            <a:endParaRPr lang="ru-RU" sz="1400" i="1" dirty="0" smtClean="0"/>
          </a:p>
          <a:p>
            <a:pPr lvl="0">
              <a:buFont typeface="Wingdings" pitchFamily="2" charset="2"/>
              <a:buChar char="ü"/>
            </a:pPr>
            <a:r>
              <a:rPr lang="en-US" sz="1400" i="1" dirty="0" smtClean="0"/>
              <a:t>Satisfaction with one’s own work</a:t>
            </a:r>
            <a:endParaRPr lang="ru-RU" sz="1400" i="1" dirty="0" smtClean="0"/>
          </a:p>
          <a:p>
            <a:pPr lvl="0">
              <a:buFont typeface="Wingdings" pitchFamily="2" charset="2"/>
              <a:buChar char="ü"/>
            </a:pPr>
            <a:r>
              <a:rPr lang="en-US" sz="1400" i="1" dirty="0" smtClean="0"/>
              <a:t>Satisfaction with the work of partners</a:t>
            </a:r>
            <a:endParaRPr lang="ru-RU" sz="1400" i="1" dirty="0" smtClean="0"/>
          </a:p>
          <a:p>
            <a:pPr lvl="0">
              <a:buFont typeface="Wingdings" pitchFamily="2" charset="2"/>
              <a:buChar char="ü"/>
            </a:pPr>
            <a:r>
              <a:rPr lang="en-US" sz="1400" i="1" dirty="0" smtClean="0"/>
              <a:t>Satisfaction with capacity of partnership</a:t>
            </a:r>
            <a:endParaRPr lang="ru-RU" sz="1400" i="1" dirty="0" smtClean="0"/>
          </a:p>
          <a:p>
            <a:pPr lvl="0">
              <a:buFont typeface="Wingdings" pitchFamily="2" charset="2"/>
              <a:buChar char="ü"/>
            </a:pPr>
            <a:r>
              <a:rPr lang="en-US" sz="1400" i="1" dirty="0" smtClean="0"/>
              <a:t>Satisfaction with resource management</a:t>
            </a:r>
            <a:endParaRPr lang="ru-RU" sz="1400" i="1" dirty="0" smtClean="0"/>
          </a:p>
          <a:p>
            <a:endParaRPr lang="ru-RU" dirty="0"/>
          </a:p>
        </p:txBody>
      </p:sp>
      <p:graphicFrame>
        <p:nvGraphicFramePr>
          <p:cNvPr id="5" name="Содержимое 5"/>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4B6490279443A04591ED5251DA4DC518" ma:contentTypeVersion="9" ma:contentTypeDescription="Crear nuevo documento." ma:contentTypeScope="" ma:versionID="ecde9d2400b4f0468ecea56c8adfb223">
  <xsd:schema xmlns:xsd="http://www.w3.org/2001/XMLSchema" xmlns:xs="http://www.w3.org/2001/XMLSchema" xmlns:p="http://schemas.microsoft.com/office/2006/metadata/properties" xmlns:ns2="1512e4c2-1877-4726-8156-148cf36d6b7d" xmlns:ns3="60b4b283-1a30-4c6b-ac30-89ee37f39c4e" targetNamespace="http://schemas.microsoft.com/office/2006/metadata/properties" ma:root="true" ma:fieldsID="6c2b81fbc639e5085c815fd90a9a92f8" ns2:_="" ns3:_="">
    <xsd:import namespace="1512e4c2-1877-4726-8156-148cf36d6b7d"/>
    <xsd:import namespace="60b4b283-1a30-4c6b-ac30-89ee37f39c4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12e4c2-1877-4726-8156-148cf36d6b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b4b283-1a30-4c6b-ac30-89ee37f39c4e"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90546D-DE21-412F-9841-3C89EABE9571}">
  <ds:schemaRefs>
    <ds:schemaRef ds:uri="http://schemas.microsoft.com/sharepoint/v3/contenttype/forms"/>
  </ds:schemaRefs>
</ds:datastoreItem>
</file>

<file path=customXml/itemProps2.xml><?xml version="1.0" encoding="utf-8"?>
<ds:datastoreItem xmlns:ds="http://schemas.openxmlformats.org/officeDocument/2006/customXml" ds:itemID="{2F6A42BC-57CB-49FF-8B47-5507BCD37C1C}">
  <ds:schemaRefs>
    <ds:schemaRef ds:uri="1512e4c2-1877-4726-8156-148cf36d6b7d"/>
    <ds:schemaRef ds:uri="http://www.w3.org/XML/1998/namespace"/>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60b4b283-1a30-4c6b-ac30-89ee37f39c4e"/>
    <ds:schemaRef ds:uri="http://schemas.microsoft.com/office/2006/metadata/properties"/>
  </ds:schemaRefs>
</ds:datastoreItem>
</file>

<file path=customXml/itemProps3.xml><?xml version="1.0" encoding="utf-8"?>
<ds:datastoreItem xmlns:ds="http://schemas.openxmlformats.org/officeDocument/2006/customXml" ds:itemID="{064624A2-5404-49EF-BB6F-23FC70ABDB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12e4c2-1877-4726-8156-148cf36d6b7d"/>
    <ds:schemaRef ds:uri="60b4b283-1a30-4c6b-ac30-89ee37f39c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757</TotalTime>
  <Words>720</Words>
  <Application>Microsoft Office PowerPoint</Application>
  <PresentationFormat>Широкоэкранный</PresentationFormat>
  <Paragraphs>104</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Calibri</vt:lpstr>
      <vt:lpstr>Calibri Light</vt:lpstr>
      <vt:lpstr>Wingdings</vt:lpstr>
      <vt:lpstr>Retrospect</vt:lpstr>
      <vt:lpstr>Quality Assurance Plan</vt:lpstr>
      <vt:lpstr>Quality Plan – General Overview</vt:lpstr>
      <vt:lpstr>Quality Assurance Plan: General Overview</vt:lpstr>
      <vt:lpstr>QAP: Essence and Tools</vt:lpstr>
      <vt:lpstr>QAP Target Groups</vt:lpstr>
      <vt:lpstr>QAP Covers 5 Areas</vt:lpstr>
      <vt:lpstr>QAP Key Terms</vt:lpstr>
      <vt:lpstr>1. Project Effectiveness&amp;Conformity </vt:lpstr>
      <vt:lpstr>2. Project Satisfaction</vt:lpstr>
      <vt:lpstr>3. Consortium Efficiency </vt:lpstr>
      <vt:lpstr>4. Project Sustainability</vt:lpstr>
      <vt:lpstr>5. Risk Management</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Pre-project meeting - Welcome</dc:title>
  <dc:creator>Carme ROYO</dc:creator>
  <cp:lastModifiedBy>Годжаева Аида Джавадовна</cp:lastModifiedBy>
  <cp:revision>37</cp:revision>
  <cp:lastPrinted>2019-10-09T15:49:38Z</cp:lastPrinted>
  <dcterms:created xsi:type="dcterms:W3CDTF">2019-10-09T08:26:05Z</dcterms:created>
  <dcterms:modified xsi:type="dcterms:W3CDTF">2021-02-05T11:31:36Z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0x0101004B6490279443A04591ED5251DA4DC518</vt:lpwstr>
  </property>
</Properties>
</file>