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5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8" r:id="rId53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Verdana" panose="020B0604030504040204" pitchFamily="34" charset="0"/>
        <a:ea typeface="Microsoft YaHei" panose="020B0503020204020204" pitchFamily="34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Verdana" panose="020B0604030504040204" pitchFamily="34" charset="0"/>
        <a:ea typeface="Microsoft YaHei" panose="020B0503020204020204" pitchFamily="34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Verdana" panose="020B0604030504040204" pitchFamily="34" charset="0"/>
        <a:ea typeface="Microsoft YaHei" panose="020B0503020204020204" pitchFamily="34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Verdana" panose="020B0604030504040204" pitchFamily="34" charset="0"/>
        <a:ea typeface="Microsoft YaHei" panose="020B0503020204020204" pitchFamily="34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Verdana" panose="020B060403050404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Verdana" panose="020B060403050404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Verdana" panose="020B060403050404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Verdana" panose="020B060403050404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Verdana" panose="020B060403050404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78" y="7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1">
            <a:extLst>
              <a:ext uri="{FF2B5EF4-FFF2-40B4-BE49-F238E27FC236}">
                <a16:creationId xmlns:a16="http://schemas.microsoft.com/office/drawing/2014/main" id="{D48FFBB8-03F5-4314-B1A1-E57E6E157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3075" name="Text Box 2">
            <a:extLst>
              <a:ext uri="{FF2B5EF4-FFF2-40B4-BE49-F238E27FC236}">
                <a16:creationId xmlns:a16="http://schemas.microsoft.com/office/drawing/2014/main" id="{059ECB9D-D246-4E98-B6C2-91EE7BC1D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3076" name="Text Box 3">
            <a:extLst>
              <a:ext uri="{FF2B5EF4-FFF2-40B4-BE49-F238E27FC236}">
                <a16:creationId xmlns:a16="http://schemas.microsoft.com/office/drawing/2014/main" id="{1C54C749-849F-4D09-A682-A30D31CEEE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3077" name="Rectangle 4">
            <a:extLst>
              <a:ext uri="{FF2B5EF4-FFF2-40B4-BE49-F238E27FC236}">
                <a16:creationId xmlns:a16="http://schemas.microsoft.com/office/drawing/2014/main" id="{FE5DAD90-1218-4624-BAEC-0986034D220D}"/>
              </a:ext>
            </a:extLst>
          </p:cNvPr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D80857EA-6BC0-4D6D-999B-F5E3656E79D1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noProof="0"/>
          </a:p>
        </p:txBody>
      </p:sp>
      <p:sp>
        <p:nvSpPr>
          <p:cNvPr id="3079" name="Text Box 6">
            <a:extLst>
              <a:ext uri="{FF2B5EF4-FFF2-40B4-BE49-F238E27FC236}">
                <a16:creationId xmlns:a16="http://schemas.microsoft.com/office/drawing/2014/main" id="{C59C3008-4FA8-4FC9-A5E8-9DB785429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0F1CC247-03B5-4C2E-9A6B-5F48A6CB99BF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ts val="13"/>
              </a:spcBef>
              <a:spcAft>
                <a:spcPts val="13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Arial" panose="020B0604020202020204" pitchFamily="34" charset="0"/>
                <a:cs typeface="Segoe UI" panose="020B0502040204020203" pitchFamily="34" charset="0"/>
              </a:defRPr>
            </a:lvl1pPr>
          </a:lstStyle>
          <a:p>
            <a:fld id="{ED1A8847-8804-4C4C-BFCA-00C53A6FDBB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8D79A8A9-771E-4B6C-B675-D49422785194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C0560C1F-F42E-4F14-85F3-5AB49B6D3812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1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5123" name="Rectangle 1">
            <a:extLst>
              <a:ext uri="{FF2B5EF4-FFF2-40B4-BE49-F238E27FC236}">
                <a16:creationId xmlns:a16="http://schemas.microsoft.com/office/drawing/2014/main" id="{1DDA9F9A-819E-4235-9BF4-E8817AEAC44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4" name="Rectangle 2">
            <a:extLst>
              <a:ext uri="{FF2B5EF4-FFF2-40B4-BE49-F238E27FC236}">
                <a16:creationId xmlns:a16="http://schemas.microsoft.com/office/drawing/2014/main" id="{5FFB66C5-F829-4DB0-986E-37AC7D7A11A7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>
            <a:extLst>
              <a:ext uri="{FF2B5EF4-FFF2-40B4-BE49-F238E27FC236}">
                <a16:creationId xmlns:a16="http://schemas.microsoft.com/office/drawing/2014/main" id="{8B2AA1F2-9A1F-4E4C-A38C-A198FB5DC4D5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2B483D34-BEB9-4DC0-8EDA-F12CEB7B8141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2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7171" name="Rectangle 1">
            <a:extLst>
              <a:ext uri="{FF2B5EF4-FFF2-40B4-BE49-F238E27FC236}">
                <a16:creationId xmlns:a16="http://schemas.microsoft.com/office/drawing/2014/main" id="{E900352E-AE1A-4D1C-B728-1CC436B288B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72" name="Rectangle 2">
            <a:extLst>
              <a:ext uri="{FF2B5EF4-FFF2-40B4-BE49-F238E27FC236}">
                <a16:creationId xmlns:a16="http://schemas.microsoft.com/office/drawing/2014/main" id="{F43930D6-B311-4D5C-9B18-C6879B7D31FB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>
            <a:extLst>
              <a:ext uri="{FF2B5EF4-FFF2-40B4-BE49-F238E27FC236}">
                <a16:creationId xmlns:a16="http://schemas.microsoft.com/office/drawing/2014/main" id="{88D2C18E-B544-48A1-92B5-0DBDD53A346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6324F05C-1AFD-49F8-AE48-C3A0CBADB41E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3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9219" name="Rectangle 1">
            <a:extLst>
              <a:ext uri="{FF2B5EF4-FFF2-40B4-BE49-F238E27FC236}">
                <a16:creationId xmlns:a16="http://schemas.microsoft.com/office/drawing/2014/main" id="{5B0C4045-1642-445D-8492-A9BCBAB5B95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20" name="Rectangle 2">
            <a:extLst>
              <a:ext uri="{FF2B5EF4-FFF2-40B4-BE49-F238E27FC236}">
                <a16:creationId xmlns:a16="http://schemas.microsoft.com/office/drawing/2014/main" id="{3AB491BB-B8BB-46D6-9113-7707B16D6C5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>
            <a:extLst>
              <a:ext uri="{FF2B5EF4-FFF2-40B4-BE49-F238E27FC236}">
                <a16:creationId xmlns:a16="http://schemas.microsoft.com/office/drawing/2014/main" id="{FCDFF257-BB35-4D6B-93D9-54B39E9AB59C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42403F4C-F3CD-4C95-A256-6AE184237896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4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9742C961-A5F5-4603-973D-8C30D64E743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8A0F320B-6424-43AB-9520-6A774E83B394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>
            <a:extLst>
              <a:ext uri="{FF2B5EF4-FFF2-40B4-BE49-F238E27FC236}">
                <a16:creationId xmlns:a16="http://schemas.microsoft.com/office/drawing/2014/main" id="{0DA66EE1-9937-419B-B000-359AF87B883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7A63D53F-7865-484E-BD28-7EC25F08D9A7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5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3315" name="Rectangle 1">
            <a:extLst>
              <a:ext uri="{FF2B5EF4-FFF2-40B4-BE49-F238E27FC236}">
                <a16:creationId xmlns:a16="http://schemas.microsoft.com/office/drawing/2014/main" id="{53298060-05C1-43D7-8294-29231A6E287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6" name="Rectangle 2">
            <a:extLst>
              <a:ext uri="{FF2B5EF4-FFF2-40B4-BE49-F238E27FC236}">
                <a16:creationId xmlns:a16="http://schemas.microsoft.com/office/drawing/2014/main" id="{83095993-97F2-481F-A2B4-3B85C6D5C16A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id="{D6EA517C-C5C9-4AE7-A6BA-0871E9E731DB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B612B8D0-4D1E-4D41-AC67-959BB9BD22C9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6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5363" name="Rectangle 1">
            <a:extLst>
              <a:ext uri="{FF2B5EF4-FFF2-40B4-BE49-F238E27FC236}">
                <a16:creationId xmlns:a16="http://schemas.microsoft.com/office/drawing/2014/main" id="{117E15C9-7763-4756-886E-A8D37EF66EB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4" name="Rectangle 2">
            <a:extLst>
              <a:ext uri="{FF2B5EF4-FFF2-40B4-BE49-F238E27FC236}">
                <a16:creationId xmlns:a16="http://schemas.microsoft.com/office/drawing/2014/main" id="{47A52DA8-04EF-4230-A912-768E2618A59F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8D70EA5D-5232-40A3-A0B8-ABFCCE066364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114D6E25-8BE1-4151-AA25-D5000A675CCD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7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7411" name="Rectangle 1">
            <a:extLst>
              <a:ext uri="{FF2B5EF4-FFF2-40B4-BE49-F238E27FC236}">
                <a16:creationId xmlns:a16="http://schemas.microsoft.com/office/drawing/2014/main" id="{18011F6A-C4C3-4FD1-846C-A42605AC867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2" name="Rectangle 2">
            <a:extLst>
              <a:ext uri="{FF2B5EF4-FFF2-40B4-BE49-F238E27FC236}">
                <a16:creationId xmlns:a16="http://schemas.microsoft.com/office/drawing/2014/main" id="{E813D335-0B03-40F4-8A0C-9C2A43A9A3EB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>
            <a:extLst>
              <a:ext uri="{FF2B5EF4-FFF2-40B4-BE49-F238E27FC236}">
                <a16:creationId xmlns:a16="http://schemas.microsoft.com/office/drawing/2014/main" id="{27ADD252-BB2E-4068-A590-55E15A2BD461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0506E7DD-1343-40A6-ABFF-B1C4126F155B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8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9459" name="Rectangle 1">
            <a:extLst>
              <a:ext uri="{FF2B5EF4-FFF2-40B4-BE49-F238E27FC236}">
                <a16:creationId xmlns:a16="http://schemas.microsoft.com/office/drawing/2014/main" id="{FB2CBB5F-B8FE-4291-8ED4-C4032FAF442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60" name="Rectangle 2">
            <a:extLst>
              <a:ext uri="{FF2B5EF4-FFF2-40B4-BE49-F238E27FC236}">
                <a16:creationId xmlns:a16="http://schemas.microsoft.com/office/drawing/2014/main" id="{BBE1A665-F556-4463-9DA7-B99EEA8BB26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>
            <a:extLst>
              <a:ext uri="{FF2B5EF4-FFF2-40B4-BE49-F238E27FC236}">
                <a16:creationId xmlns:a16="http://schemas.microsoft.com/office/drawing/2014/main" id="{9BC5190A-6B11-4DDC-BB6F-0B1CA5012348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B05B7963-56CE-49DE-A71D-64E8E824D3EC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9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21507" name="Rectangle 1">
            <a:extLst>
              <a:ext uri="{FF2B5EF4-FFF2-40B4-BE49-F238E27FC236}">
                <a16:creationId xmlns:a16="http://schemas.microsoft.com/office/drawing/2014/main" id="{C4A1ACAE-C571-44AB-937B-8AD6A6804D4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B0E16FEF-B0BF-40FC-82DA-6027E245CFB7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>
            <a:extLst>
              <a:ext uri="{FF2B5EF4-FFF2-40B4-BE49-F238E27FC236}">
                <a16:creationId xmlns:a16="http://schemas.microsoft.com/office/drawing/2014/main" id="{64573E69-43BC-44DB-9A82-748380EC623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1284362D-DBFD-492C-89FE-05F7F8B04B85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10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23555" name="Rectangle 1">
            <a:extLst>
              <a:ext uri="{FF2B5EF4-FFF2-40B4-BE49-F238E27FC236}">
                <a16:creationId xmlns:a16="http://schemas.microsoft.com/office/drawing/2014/main" id="{C00342CE-1CB7-40A5-8330-BF6041A0D9A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6" name="Rectangle 2">
            <a:extLst>
              <a:ext uri="{FF2B5EF4-FFF2-40B4-BE49-F238E27FC236}">
                <a16:creationId xmlns:a16="http://schemas.microsoft.com/office/drawing/2014/main" id="{3B47ED4A-D0F0-4810-B180-CE70BCB8BF46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>
            <a:extLst>
              <a:ext uri="{FF2B5EF4-FFF2-40B4-BE49-F238E27FC236}">
                <a16:creationId xmlns:a16="http://schemas.microsoft.com/office/drawing/2014/main" id="{1694E555-429E-4F19-A438-629FAD1E25AD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BD2A3ABB-10AF-4298-A53F-CFEC65FA09A7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11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25603" name="Rectangle 1">
            <a:extLst>
              <a:ext uri="{FF2B5EF4-FFF2-40B4-BE49-F238E27FC236}">
                <a16:creationId xmlns:a16="http://schemas.microsoft.com/office/drawing/2014/main" id="{92386883-3496-41C8-AB3F-18A3F64A6450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4" name="Rectangle 2">
            <a:extLst>
              <a:ext uri="{FF2B5EF4-FFF2-40B4-BE49-F238E27FC236}">
                <a16:creationId xmlns:a16="http://schemas.microsoft.com/office/drawing/2014/main" id="{B4C56299-3EB8-4BFC-8374-D308C63AD1F5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>
            <a:extLst>
              <a:ext uri="{FF2B5EF4-FFF2-40B4-BE49-F238E27FC236}">
                <a16:creationId xmlns:a16="http://schemas.microsoft.com/office/drawing/2014/main" id="{F3051328-D927-415B-A483-C2A07EB5CBA8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D7104036-3AF2-493E-860F-F89F0396FB49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12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27651" name="Rectangle 1">
            <a:extLst>
              <a:ext uri="{FF2B5EF4-FFF2-40B4-BE49-F238E27FC236}">
                <a16:creationId xmlns:a16="http://schemas.microsoft.com/office/drawing/2014/main" id="{174924BD-60E6-4363-965C-FFF0A799895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2" name="Rectangle 2">
            <a:extLst>
              <a:ext uri="{FF2B5EF4-FFF2-40B4-BE49-F238E27FC236}">
                <a16:creationId xmlns:a16="http://schemas.microsoft.com/office/drawing/2014/main" id="{DFD5C10B-FC8B-4CDC-94D5-73DE2586FEE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>
            <a:extLst>
              <a:ext uri="{FF2B5EF4-FFF2-40B4-BE49-F238E27FC236}">
                <a16:creationId xmlns:a16="http://schemas.microsoft.com/office/drawing/2014/main" id="{DF538FB8-954C-413E-AB41-4BB7CDA1F748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BAD57939-30B3-423C-AED2-415B139BF6AF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13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29699" name="Rectangle 1">
            <a:extLst>
              <a:ext uri="{FF2B5EF4-FFF2-40B4-BE49-F238E27FC236}">
                <a16:creationId xmlns:a16="http://schemas.microsoft.com/office/drawing/2014/main" id="{136D495E-4C90-450A-9345-82D0A84FFBE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700" name="Rectangle 2">
            <a:extLst>
              <a:ext uri="{FF2B5EF4-FFF2-40B4-BE49-F238E27FC236}">
                <a16:creationId xmlns:a16="http://schemas.microsoft.com/office/drawing/2014/main" id="{E0D21896-6DEC-47DD-8E79-6042F2075F3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>
            <a:extLst>
              <a:ext uri="{FF2B5EF4-FFF2-40B4-BE49-F238E27FC236}">
                <a16:creationId xmlns:a16="http://schemas.microsoft.com/office/drawing/2014/main" id="{90FE4C99-2AAA-4494-9FCC-FA45AD330325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9E6731CF-14E2-4000-93F4-E3CC84A4E735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14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31747" name="Rectangle 1">
            <a:extLst>
              <a:ext uri="{FF2B5EF4-FFF2-40B4-BE49-F238E27FC236}">
                <a16:creationId xmlns:a16="http://schemas.microsoft.com/office/drawing/2014/main" id="{AE329DB8-180F-4BEF-A0EC-7D18CA5340C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>
            <a:extLst>
              <a:ext uri="{FF2B5EF4-FFF2-40B4-BE49-F238E27FC236}">
                <a16:creationId xmlns:a16="http://schemas.microsoft.com/office/drawing/2014/main" id="{F94623CB-8EBC-4677-807A-E16A8352E8EB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>
            <a:extLst>
              <a:ext uri="{FF2B5EF4-FFF2-40B4-BE49-F238E27FC236}">
                <a16:creationId xmlns:a16="http://schemas.microsoft.com/office/drawing/2014/main" id="{AB7BC0B6-BA66-4B87-81CB-87E4328DD4F4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BD872841-2991-4BFD-A029-EA5C73974A1E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15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33795" name="Rectangle 1">
            <a:extLst>
              <a:ext uri="{FF2B5EF4-FFF2-40B4-BE49-F238E27FC236}">
                <a16:creationId xmlns:a16="http://schemas.microsoft.com/office/drawing/2014/main" id="{8D8E4792-EEE5-4389-9C46-60DFECD5357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6" name="Rectangle 2">
            <a:extLst>
              <a:ext uri="{FF2B5EF4-FFF2-40B4-BE49-F238E27FC236}">
                <a16:creationId xmlns:a16="http://schemas.microsoft.com/office/drawing/2014/main" id="{73283BDB-4DBF-43AD-A08C-6B1730F06B5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>
            <a:extLst>
              <a:ext uri="{FF2B5EF4-FFF2-40B4-BE49-F238E27FC236}">
                <a16:creationId xmlns:a16="http://schemas.microsoft.com/office/drawing/2014/main" id="{0E737B13-FFFF-437E-9006-F7C738FFA5A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47A7CBF0-EAD7-4865-8784-ECC915191AB8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16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35843" name="Rectangle 1">
            <a:extLst>
              <a:ext uri="{FF2B5EF4-FFF2-40B4-BE49-F238E27FC236}">
                <a16:creationId xmlns:a16="http://schemas.microsoft.com/office/drawing/2014/main" id="{D57F2B14-76CB-42F5-902C-1FB484230BE0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4" name="Rectangle 2">
            <a:extLst>
              <a:ext uri="{FF2B5EF4-FFF2-40B4-BE49-F238E27FC236}">
                <a16:creationId xmlns:a16="http://schemas.microsoft.com/office/drawing/2014/main" id="{3E51627A-00E6-4D83-AE32-AD839BE5D14A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FFA42D42-7D1F-46A8-B79A-1616C940EC4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E83C92AE-940F-4E9D-8920-4F4D772F8010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17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37891" name="Rectangle 1">
            <a:extLst>
              <a:ext uri="{FF2B5EF4-FFF2-40B4-BE49-F238E27FC236}">
                <a16:creationId xmlns:a16="http://schemas.microsoft.com/office/drawing/2014/main" id="{F6E96118-1B43-4905-9C95-1DC35CEF9AD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2" name="Rectangle 2">
            <a:extLst>
              <a:ext uri="{FF2B5EF4-FFF2-40B4-BE49-F238E27FC236}">
                <a16:creationId xmlns:a16="http://schemas.microsoft.com/office/drawing/2014/main" id="{32013403-650E-435F-8A06-3B7325C54FF6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>
            <a:extLst>
              <a:ext uri="{FF2B5EF4-FFF2-40B4-BE49-F238E27FC236}">
                <a16:creationId xmlns:a16="http://schemas.microsoft.com/office/drawing/2014/main" id="{02EC00DB-0BCA-4C94-B2C0-8FE55B3ADF04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A0EB279B-2528-43F0-BA43-A4EDB3A887B9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18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39939" name="Rectangle 1">
            <a:extLst>
              <a:ext uri="{FF2B5EF4-FFF2-40B4-BE49-F238E27FC236}">
                <a16:creationId xmlns:a16="http://schemas.microsoft.com/office/drawing/2014/main" id="{39F4F08C-E57F-484B-ADF8-B7D7B1FE0A4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40" name="Rectangle 2">
            <a:extLst>
              <a:ext uri="{FF2B5EF4-FFF2-40B4-BE49-F238E27FC236}">
                <a16:creationId xmlns:a16="http://schemas.microsoft.com/office/drawing/2014/main" id="{FDBC6CDE-EB0F-469B-B308-06F9CFDC308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>
            <a:extLst>
              <a:ext uri="{FF2B5EF4-FFF2-40B4-BE49-F238E27FC236}">
                <a16:creationId xmlns:a16="http://schemas.microsoft.com/office/drawing/2014/main" id="{C723B8B5-2F6E-4807-8002-977A587530C7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74D614CA-FD4F-4C87-B3B2-644B2DF24832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19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41987" name="Rectangle 1">
            <a:extLst>
              <a:ext uri="{FF2B5EF4-FFF2-40B4-BE49-F238E27FC236}">
                <a16:creationId xmlns:a16="http://schemas.microsoft.com/office/drawing/2014/main" id="{DD495683-22CC-4251-945A-38C9A1A93E2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8" name="Rectangle 2">
            <a:extLst>
              <a:ext uri="{FF2B5EF4-FFF2-40B4-BE49-F238E27FC236}">
                <a16:creationId xmlns:a16="http://schemas.microsoft.com/office/drawing/2014/main" id="{26BFF576-B8E7-4A8C-8372-4D466AB69EC9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>
            <a:extLst>
              <a:ext uri="{FF2B5EF4-FFF2-40B4-BE49-F238E27FC236}">
                <a16:creationId xmlns:a16="http://schemas.microsoft.com/office/drawing/2014/main" id="{734774AD-BD2E-4885-B160-951E5C4F956C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699E8F85-8645-4525-BB8B-B44AEDA40BEE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20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44035" name="Rectangle 1">
            <a:extLst>
              <a:ext uri="{FF2B5EF4-FFF2-40B4-BE49-F238E27FC236}">
                <a16:creationId xmlns:a16="http://schemas.microsoft.com/office/drawing/2014/main" id="{444E3035-2E72-4732-8C71-01A6E6C144F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6" name="Rectangle 2">
            <a:extLst>
              <a:ext uri="{FF2B5EF4-FFF2-40B4-BE49-F238E27FC236}">
                <a16:creationId xmlns:a16="http://schemas.microsoft.com/office/drawing/2014/main" id="{E23DE375-2809-41B7-BBBF-DB69B4334624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>
            <a:extLst>
              <a:ext uri="{FF2B5EF4-FFF2-40B4-BE49-F238E27FC236}">
                <a16:creationId xmlns:a16="http://schemas.microsoft.com/office/drawing/2014/main" id="{224CDA75-BDE6-4E2B-96E3-A0759EEAF0C8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219A404F-0BA0-4EF1-B430-769D6B9D3214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21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46083" name="Rectangle 1">
            <a:extLst>
              <a:ext uri="{FF2B5EF4-FFF2-40B4-BE49-F238E27FC236}">
                <a16:creationId xmlns:a16="http://schemas.microsoft.com/office/drawing/2014/main" id="{AA8C3BA1-9715-4B4A-A50A-376D43A2F8A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4" name="Rectangle 2">
            <a:extLst>
              <a:ext uri="{FF2B5EF4-FFF2-40B4-BE49-F238E27FC236}">
                <a16:creationId xmlns:a16="http://schemas.microsoft.com/office/drawing/2014/main" id="{D65F648A-A36A-42E3-BCDE-41B642F78DA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>
            <a:extLst>
              <a:ext uri="{FF2B5EF4-FFF2-40B4-BE49-F238E27FC236}">
                <a16:creationId xmlns:a16="http://schemas.microsoft.com/office/drawing/2014/main" id="{C48F5A95-5F6E-4C20-92DB-8DFB6E484E9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ED28346F-DD95-4184-91ED-763263EDABFE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22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48131" name="Rectangle 1">
            <a:extLst>
              <a:ext uri="{FF2B5EF4-FFF2-40B4-BE49-F238E27FC236}">
                <a16:creationId xmlns:a16="http://schemas.microsoft.com/office/drawing/2014/main" id="{3C55C010-C6BD-4E4D-A7D5-308B583301F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2" name="Rectangle 2">
            <a:extLst>
              <a:ext uri="{FF2B5EF4-FFF2-40B4-BE49-F238E27FC236}">
                <a16:creationId xmlns:a16="http://schemas.microsoft.com/office/drawing/2014/main" id="{7A40EBF8-BBCB-46DA-8651-CCEE1E48FC09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:a16="http://schemas.microsoft.com/office/drawing/2014/main" id="{A2A4353D-D8C6-4A57-8EDF-D191A929F120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8F1FC85E-C522-4CB3-870C-F2AD93B657CB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23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50179" name="Rectangle 1">
            <a:extLst>
              <a:ext uri="{FF2B5EF4-FFF2-40B4-BE49-F238E27FC236}">
                <a16:creationId xmlns:a16="http://schemas.microsoft.com/office/drawing/2014/main" id="{48C85132-2FDA-43D1-A502-E066143E18F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80" name="Rectangle 2">
            <a:extLst>
              <a:ext uri="{FF2B5EF4-FFF2-40B4-BE49-F238E27FC236}">
                <a16:creationId xmlns:a16="http://schemas.microsoft.com/office/drawing/2014/main" id="{F0D23BD2-56A4-4E50-9C65-D2E5FCC2F15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>
            <a:extLst>
              <a:ext uri="{FF2B5EF4-FFF2-40B4-BE49-F238E27FC236}">
                <a16:creationId xmlns:a16="http://schemas.microsoft.com/office/drawing/2014/main" id="{7526D9D3-1883-4059-AE29-73AA2FED7C84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36E47883-AFED-410D-9974-D074E43E4814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24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52227" name="Rectangle 1">
            <a:extLst>
              <a:ext uri="{FF2B5EF4-FFF2-40B4-BE49-F238E27FC236}">
                <a16:creationId xmlns:a16="http://schemas.microsoft.com/office/drawing/2014/main" id="{4948875D-977A-432B-A141-76642425379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8" name="Rectangle 2">
            <a:extLst>
              <a:ext uri="{FF2B5EF4-FFF2-40B4-BE49-F238E27FC236}">
                <a16:creationId xmlns:a16="http://schemas.microsoft.com/office/drawing/2014/main" id="{8B1319D1-058A-460F-AEEA-F2D24A15C0CF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>
            <a:extLst>
              <a:ext uri="{FF2B5EF4-FFF2-40B4-BE49-F238E27FC236}">
                <a16:creationId xmlns:a16="http://schemas.microsoft.com/office/drawing/2014/main" id="{A90AD1B8-FE96-4A4C-978A-90CA5422BBF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04DEE144-9866-4401-9A32-ED6296392BC4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25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54275" name="Rectangle 1">
            <a:extLst>
              <a:ext uri="{FF2B5EF4-FFF2-40B4-BE49-F238E27FC236}">
                <a16:creationId xmlns:a16="http://schemas.microsoft.com/office/drawing/2014/main" id="{0961485D-8AB0-4FE2-8A50-95351CAA9D2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6" name="Rectangle 2">
            <a:extLst>
              <a:ext uri="{FF2B5EF4-FFF2-40B4-BE49-F238E27FC236}">
                <a16:creationId xmlns:a16="http://schemas.microsoft.com/office/drawing/2014/main" id="{02DDA4C4-EB8B-4913-802E-D943CB8DD04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>
            <a:extLst>
              <a:ext uri="{FF2B5EF4-FFF2-40B4-BE49-F238E27FC236}">
                <a16:creationId xmlns:a16="http://schemas.microsoft.com/office/drawing/2014/main" id="{42CA8F64-AFE2-44B1-A63A-6FBB26ABD34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030ED85D-A143-4626-9494-6FA27469165B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26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56323" name="Rectangle 1">
            <a:extLst>
              <a:ext uri="{FF2B5EF4-FFF2-40B4-BE49-F238E27FC236}">
                <a16:creationId xmlns:a16="http://schemas.microsoft.com/office/drawing/2014/main" id="{5B1D25F2-BB19-475B-8B5F-7CE098ED22A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4" name="Rectangle 2">
            <a:extLst>
              <a:ext uri="{FF2B5EF4-FFF2-40B4-BE49-F238E27FC236}">
                <a16:creationId xmlns:a16="http://schemas.microsoft.com/office/drawing/2014/main" id="{86FEEB4B-AD12-4B56-964A-6D790743E58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>
            <a:extLst>
              <a:ext uri="{FF2B5EF4-FFF2-40B4-BE49-F238E27FC236}">
                <a16:creationId xmlns:a16="http://schemas.microsoft.com/office/drawing/2014/main" id="{081AAA46-D797-4BEF-9A95-94C625B190C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4FBC7FAE-C7F4-41E5-9359-C00311166E56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27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58371" name="Rectangle 1">
            <a:extLst>
              <a:ext uri="{FF2B5EF4-FFF2-40B4-BE49-F238E27FC236}">
                <a16:creationId xmlns:a16="http://schemas.microsoft.com/office/drawing/2014/main" id="{B43CAE46-98A4-4C2E-AA70-A4FC122E970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2" name="Rectangle 2">
            <a:extLst>
              <a:ext uri="{FF2B5EF4-FFF2-40B4-BE49-F238E27FC236}">
                <a16:creationId xmlns:a16="http://schemas.microsoft.com/office/drawing/2014/main" id="{844E6042-2C65-419D-98B3-34C47FB6341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>
            <a:extLst>
              <a:ext uri="{FF2B5EF4-FFF2-40B4-BE49-F238E27FC236}">
                <a16:creationId xmlns:a16="http://schemas.microsoft.com/office/drawing/2014/main" id="{EA2F85D3-F560-4955-9EA9-DECA71216CA7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3B71A2C1-48C7-4841-BFB0-FF5083040800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28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60419" name="Rectangle 1">
            <a:extLst>
              <a:ext uri="{FF2B5EF4-FFF2-40B4-BE49-F238E27FC236}">
                <a16:creationId xmlns:a16="http://schemas.microsoft.com/office/drawing/2014/main" id="{F3221577-3EC8-4469-AD9A-A2000440546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20" name="Rectangle 2">
            <a:extLst>
              <a:ext uri="{FF2B5EF4-FFF2-40B4-BE49-F238E27FC236}">
                <a16:creationId xmlns:a16="http://schemas.microsoft.com/office/drawing/2014/main" id="{517BBBD3-8839-4055-9248-5FC4E8B05023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>
            <a:extLst>
              <a:ext uri="{FF2B5EF4-FFF2-40B4-BE49-F238E27FC236}">
                <a16:creationId xmlns:a16="http://schemas.microsoft.com/office/drawing/2014/main" id="{CC8C236C-F9D6-4D73-9CE5-8567D647EE42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7D574C73-12C6-45F8-A31A-B02597649C3D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29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62467" name="Rectangle 1">
            <a:extLst>
              <a:ext uri="{FF2B5EF4-FFF2-40B4-BE49-F238E27FC236}">
                <a16:creationId xmlns:a16="http://schemas.microsoft.com/office/drawing/2014/main" id="{4DF75EF7-5753-43D2-B50F-E092DC1D38F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2468" name="Rectangle 2">
            <a:extLst>
              <a:ext uri="{FF2B5EF4-FFF2-40B4-BE49-F238E27FC236}">
                <a16:creationId xmlns:a16="http://schemas.microsoft.com/office/drawing/2014/main" id="{ED1EC31E-03E0-4FB3-93BA-CE7F5CB441AB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>
            <a:extLst>
              <a:ext uri="{FF2B5EF4-FFF2-40B4-BE49-F238E27FC236}">
                <a16:creationId xmlns:a16="http://schemas.microsoft.com/office/drawing/2014/main" id="{DC038136-E504-47DF-8D56-9E258C2414C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3A086705-38D2-446D-B479-F79F0D22A792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30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64515" name="Rectangle 1">
            <a:extLst>
              <a:ext uri="{FF2B5EF4-FFF2-40B4-BE49-F238E27FC236}">
                <a16:creationId xmlns:a16="http://schemas.microsoft.com/office/drawing/2014/main" id="{24EAE954-DFB1-44D2-932D-F15E2F7364E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6" name="Rectangle 2">
            <a:extLst>
              <a:ext uri="{FF2B5EF4-FFF2-40B4-BE49-F238E27FC236}">
                <a16:creationId xmlns:a16="http://schemas.microsoft.com/office/drawing/2014/main" id="{1E87EA9B-B2DA-477E-9729-A3F07835E5D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>
            <a:extLst>
              <a:ext uri="{FF2B5EF4-FFF2-40B4-BE49-F238E27FC236}">
                <a16:creationId xmlns:a16="http://schemas.microsoft.com/office/drawing/2014/main" id="{F3EEDE53-411F-42A2-97C3-D5221BC02078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F878DFE0-2925-4FA8-AF58-1EF476104DBF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31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66563" name="Rectangle 1">
            <a:extLst>
              <a:ext uri="{FF2B5EF4-FFF2-40B4-BE49-F238E27FC236}">
                <a16:creationId xmlns:a16="http://schemas.microsoft.com/office/drawing/2014/main" id="{10CE78AD-5D5F-43F8-A205-50600FCBFD7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4" name="Rectangle 2">
            <a:extLst>
              <a:ext uri="{FF2B5EF4-FFF2-40B4-BE49-F238E27FC236}">
                <a16:creationId xmlns:a16="http://schemas.microsoft.com/office/drawing/2014/main" id="{453845CB-BC23-4DC8-B95D-97DEB6FE7CE7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>
            <a:extLst>
              <a:ext uri="{FF2B5EF4-FFF2-40B4-BE49-F238E27FC236}">
                <a16:creationId xmlns:a16="http://schemas.microsoft.com/office/drawing/2014/main" id="{A32FF891-43CB-4ABB-991B-529735FA6CA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3DB48CF5-7026-4241-B6B8-1F16A76A4AF4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32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68611" name="Rectangle 1">
            <a:extLst>
              <a:ext uri="{FF2B5EF4-FFF2-40B4-BE49-F238E27FC236}">
                <a16:creationId xmlns:a16="http://schemas.microsoft.com/office/drawing/2014/main" id="{5C7FF0DE-E31B-48AE-9D0C-463283BEED1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2" name="Rectangle 2">
            <a:extLst>
              <a:ext uri="{FF2B5EF4-FFF2-40B4-BE49-F238E27FC236}">
                <a16:creationId xmlns:a16="http://schemas.microsoft.com/office/drawing/2014/main" id="{997E8FAE-D9F4-4E4B-8B4A-63FE63B53A45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>
            <a:extLst>
              <a:ext uri="{FF2B5EF4-FFF2-40B4-BE49-F238E27FC236}">
                <a16:creationId xmlns:a16="http://schemas.microsoft.com/office/drawing/2014/main" id="{F58C4CCA-042E-4F25-9D98-3F2EAC824D0C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C8B9BF70-938F-4D1B-93D2-89B7B10D0A0D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33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70659" name="Rectangle 1">
            <a:extLst>
              <a:ext uri="{FF2B5EF4-FFF2-40B4-BE49-F238E27FC236}">
                <a16:creationId xmlns:a16="http://schemas.microsoft.com/office/drawing/2014/main" id="{D3011B74-6D2A-4F3B-808F-F5CB4AE302E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0660" name="Rectangle 2">
            <a:extLst>
              <a:ext uri="{FF2B5EF4-FFF2-40B4-BE49-F238E27FC236}">
                <a16:creationId xmlns:a16="http://schemas.microsoft.com/office/drawing/2014/main" id="{71E88CCE-C55A-43C0-936E-D30B86F49AAB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>
            <a:extLst>
              <a:ext uri="{FF2B5EF4-FFF2-40B4-BE49-F238E27FC236}">
                <a16:creationId xmlns:a16="http://schemas.microsoft.com/office/drawing/2014/main" id="{6F660402-EF13-4768-9C3F-88F8E01EA587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09B0262B-2BB6-48B9-9C5B-9AAF596E3EFE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34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72707" name="Rectangle 1">
            <a:extLst>
              <a:ext uri="{FF2B5EF4-FFF2-40B4-BE49-F238E27FC236}">
                <a16:creationId xmlns:a16="http://schemas.microsoft.com/office/drawing/2014/main" id="{365585F4-DBD4-48FA-A508-B3A24ACE075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8" name="Rectangle 2">
            <a:extLst>
              <a:ext uri="{FF2B5EF4-FFF2-40B4-BE49-F238E27FC236}">
                <a16:creationId xmlns:a16="http://schemas.microsoft.com/office/drawing/2014/main" id="{C1399B16-0BC1-4316-A31C-45656858EB3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>
            <a:extLst>
              <a:ext uri="{FF2B5EF4-FFF2-40B4-BE49-F238E27FC236}">
                <a16:creationId xmlns:a16="http://schemas.microsoft.com/office/drawing/2014/main" id="{84F52E4E-D844-4086-AABB-1F563E845A93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113E9944-3540-48B9-891B-5ADC2F1DFD22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35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74755" name="Rectangle 1">
            <a:extLst>
              <a:ext uri="{FF2B5EF4-FFF2-40B4-BE49-F238E27FC236}">
                <a16:creationId xmlns:a16="http://schemas.microsoft.com/office/drawing/2014/main" id="{4CA415A7-E6BD-4212-BACF-3243FB05F1A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6" name="Rectangle 2">
            <a:extLst>
              <a:ext uri="{FF2B5EF4-FFF2-40B4-BE49-F238E27FC236}">
                <a16:creationId xmlns:a16="http://schemas.microsoft.com/office/drawing/2014/main" id="{A6E7B873-BD1C-4292-992B-8BFC92BED587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>
            <a:extLst>
              <a:ext uri="{FF2B5EF4-FFF2-40B4-BE49-F238E27FC236}">
                <a16:creationId xmlns:a16="http://schemas.microsoft.com/office/drawing/2014/main" id="{5EC67B23-BA06-4F84-8147-A91CA05C2BD0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6043ACE0-597A-4C86-8F42-60229A9E5B53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36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76803" name="Rectangle 1">
            <a:extLst>
              <a:ext uri="{FF2B5EF4-FFF2-40B4-BE49-F238E27FC236}">
                <a16:creationId xmlns:a16="http://schemas.microsoft.com/office/drawing/2014/main" id="{3CDD83C2-0C57-496C-B1D8-B45603E7B8B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6804" name="Rectangle 2">
            <a:extLst>
              <a:ext uri="{FF2B5EF4-FFF2-40B4-BE49-F238E27FC236}">
                <a16:creationId xmlns:a16="http://schemas.microsoft.com/office/drawing/2014/main" id="{2400D50E-A9C1-4059-B966-103263733D9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>
            <a:extLst>
              <a:ext uri="{FF2B5EF4-FFF2-40B4-BE49-F238E27FC236}">
                <a16:creationId xmlns:a16="http://schemas.microsoft.com/office/drawing/2014/main" id="{B78A4C47-C300-4007-9F70-6148331E2D4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82A6BAD0-A4E3-4B10-94EB-FD52EC608CBE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37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78851" name="Rectangle 1">
            <a:extLst>
              <a:ext uri="{FF2B5EF4-FFF2-40B4-BE49-F238E27FC236}">
                <a16:creationId xmlns:a16="http://schemas.microsoft.com/office/drawing/2014/main" id="{DECE4D43-9213-43FE-820A-5A23F99105C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8852" name="Rectangle 2">
            <a:extLst>
              <a:ext uri="{FF2B5EF4-FFF2-40B4-BE49-F238E27FC236}">
                <a16:creationId xmlns:a16="http://schemas.microsoft.com/office/drawing/2014/main" id="{4D8B5A78-A487-4220-B172-0A7157983D95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>
            <a:extLst>
              <a:ext uri="{FF2B5EF4-FFF2-40B4-BE49-F238E27FC236}">
                <a16:creationId xmlns:a16="http://schemas.microsoft.com/office/drawing/2014/main" id="{98F61B7F-9B3F-4B57-ADA4-A4CB99AAE136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849BED3B-005B-486F-ACA9-D20E80B22D73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38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80899" name="Rectangle 1">
            <a:extLst>
              <a:ext uri="{FF2B5EF4-FFF2-40B4-BE49-F238E27FC236}">
                <a16:creationId xmlns:a16="http://schemas.microsoft.com/office/drawing/2014/main" id="{A76BA6E6-DF58-4949-82EE-7C0AA892E51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0900" name="Rectangle 2">
            <a:extLst>
              <a:ext uri="{FF2B5EF4-FFF2-40B4-BE49-F238E27FC236}">
                <a16:creationId xmlns:a16="http://schemas.microsoft.com/office/drawing/2014/main" id="{2822679C-5F59-476E-9C6F-549ADC909BB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>
            <a:extLst>
              <a:ext uri="{FF2B5EF4-FFF2-40B4-BE49-F238E27FC236}">
                <a16:creationId xmlns:a16="http://schemas.microsoft.com/office/drawing/2014/main" id="{AA4C7EA0-5425-4785-9ADB-6A4AA19716B2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22661132-1E87-4476-9F31-7B60C3A09555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39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82947" name="Rectangle 1">
            <a:extLst>
              <a:ext uri="{FF2B5EF4-FFF2-40B4-BE49-F238E27FC236}">
                <a16:creationId xmlns:a16="http://schemas.microsoft.com/office/drawing/2014/main" id="{1ADCE2A2-2960-4BF5-A2D4-62F57CD0454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2948" name="Rectangle 2">
            <a:extLst>
              <a:ext uri="{FF2B5EF4-FFF2-40B4-BE49-F238E27FC236}">
                <a16:creationId xmlns:a16="http://schemas.microsoft.com/office/drawing/2014/main" id="{EED410E7-0C8A-4AD4-ACA2-A5E7A9A39F3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>
            <a:extLst>
              <a:ext uri="{FF2B5EF4-FFF2-40B4-BE49-F238E27FC236}">
                <a16:creationId xmlns:a16="http://schemas.microsoft.com/office/drawing/2014/main" id="{DE43C82F-0631-44A2-B79A-5A4A4DB82943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4B571F40-44FC-4A3C-A646-8204AB9BA0FC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40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84995" name="Rectangle 1">
            <a:extLst>
              <a:ext uri="{FF2B5EF4-FFF2-40B4-BE49-F238E27FC236}">
                <a16:creationId xmlns:a16="http://schemas.microsoft.com/office/drawing/2014/main" id="{F004765A-6508-49B8-B69E-81408CC9CF9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4996" name="Rectangle 2">
            <a:extLst>
              <a:ext uri="{FF2B5EF4-FFF2-40B4-BE49-F238E27FC236}">
                <a16:creationId xmlns:a16="http://schemas.microsoft.com/office/drawing/2014/main" id="{5C610E1C-6D83-4578-86B4-599F34167DA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>
            <a:extLst>
              <a:ext uri="{FF2B5EF4-FFF2-40B4-BE49-F238E27FC236}">
                <a16:creationId xmlns:a16="http://schemas.microsoft.com/office/drawing/2014/main" id="{392AF259-A924-42D1-96AE-C26F08B3D8C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58155D56-D23A-44FA-862C-385425A3DD38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41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87043" name="Rectangle 1">
            <a:extLst>
              <a:ext uri="{FF2B5EF4-FFF2-40B4-BE49-F238E27FC236}">
                <a16:creationId xmlns:a16="http://schemas.microsoft.com/office/drawing/2014/main" id="{99441F21-5228-4590-B9EE-1146B7E7AEA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4" name="Rectangle 2">
            <a:extLst>
              <a:ext uri="{FF2B5EF4-FFF2-40B4-BE49-F238E27FC236}">
                <a16:creationId xmlns:a16="http://schemas.microsoft.com/office/drawing/2014/main" id="{1606BE81-75A8-4DA9-B247-BB431812C746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>
            <a:extLst>
              <a:ext uri="{FF2B5EF4-FFF2-40B4-BE49-F238E27FC236}">
                <a16:creationId xmlns:a16="http://schemas.microsoft.com/office/drawing/2014/main" id="{84789C01-36F6-4EC5-A573-99F07D738498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5092D7B7-E683-4546-90B1-CB5FAF1EE16A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42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89091" name="Rectangle 1">
            <a:extLst>
              <a:ext uri="{FF2B5EF4-FFF2-40B4-BE49-F238E27FC236}">
                <a16:creationId xmlns:a16="http://schemas.microsoft.com/office/drawing/2014/main" id="{E4866A5B-050D-4745-B45E-680D4C7DDEF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9092" name="Rectangle 2">
            <a:extLst>
              <a:ext uri="{FF2B5EF4-FFF2-40B4-BE49-F238E27FC236}">
                <a16:creationId xmlns:a16="http://schemas.microsoft.com/office/drawing/2014/main" id="{CC093D2A-6981-4138-82B5-AEBDDB144036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>
            <a:extLst>
              <a:ext uri="{FF2B5EF4-FFF2-40B4-BE49-F238E27FC236}">
                <a16:creationId xmlns:a16="http://schemas.microsoft.com/office/drawing/2014/main" id="{8428AB38-2E99-4E24-9BD5-566BF373A40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2E857315-049B-4ACB-90E2-99977E79C17F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43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91139" name="Rectangle 1">
            <a:extLst>
              <a:ext uri="{FF2B5EF4-FFF2-40B4-BE49-F238E27FC236}">
                <a16:creationId xmlns:a16="http://schemas.microsoft.com/office/drawing/2014/main" id="{80B017AA-7468-4D7B-B083-AC2CA42C4D2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1140" name="Rectangle 2">
            <a:extLst>
              <a:ext uri="{FF2B5EF4-FFF2-40B4-BE49-F238E27FC236}">
                <a16:creationId xmlns:a16="http://schemas.microsoft.com/office/drawing/2014/main" id="{3470A38C-2668-453D-9A1C-8560C694EE12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>
            <a:extLst>
              <a:ext uri="{FF2B5EF4-FFF2-40B4-BE49-F238E27FC236}">
                <a16:creationId xmlns:a16="http://schemas.microsoft.com/office/drawing/2014/main" id="{AC2B7780-0C58-4E69-9774-704D8BB87F93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06487548-BB92-47A8-BFEF-2A9C16BDC837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44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93187" name="Rectangle 1">
            <a:extLst>
              <a:ext uri="{FF2B5EF4-FFF2-40B4-BE49-F238E27FC236}">
                <a16:creationId xmlns:a16="http://schemas.microsoft.com/office/drawing/2014/main" id="{5094E4C1-ED67-46E3-ACE2-DB94228D4F7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3188" name="Rectangle 2">
            <a:extLst>
              <a:ext uri="{FF2B5EF4-FFF2-40B4-BE49-F238E27FC236}">
                <a16:creationId xmlns:a16="http://schemas.microsoft.com/office/drawing/2014/main" id="{0B03543F-E60C-4765-98A1-CE4CD2AC1CC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>
            <a:extLst>
              <a:ext uri="{FF2B5EF4-FFF2-40B4-BE49-F238E27FC236}">
                <a16:creationId xmlns:a16="http://schemas.microsoft.com/office/drawing/2014/main" id="{B9EB8112-3226-415E-B8D3-E3B1405D04A7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72ECF90A-C7EE-4C98-A93E-C4EB2748D694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45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95235" name="Rectangle 1">
            <a:extLst>
              <a:ext uri="{FF2B5EF4-FFF2-40B4-BE49-F238E27FC236}">
                <a16:creationId xmlns:a16="http://schemas.microsoft.com/office/drawing/2014/main" id="{19C9CE50-23DC-4538-A50F-95269CB6FC3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5236" name="Rectangle 2">
            <a:extLst>
              <a:ext uri="{FF2B5EF4-FFF2-40B4-BE49-F238E27FC236}">
                <a16:creationId xmlns:a16="http://schemas.microsoft.com/office/drawing/2014/main" id="{6DE62BEB-EF1D-44E3-854F-F1EBA023EAA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>
            <a:extLst>
              <a:ext uri="{FF2B5EF4-FFF2-40B4-BE49-F238E27FC236}">
                <a16:creationId xmlns:a16="http://schemas.microsoft.com/office/drawing/2014/main" id="{164CCEBA-DA8F-4FBE-BFBD-36ABFEDCCA55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F0FD13F8-CD11-4F93-ADEE-3D5823A943D7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46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97283" name="Rectangle 1">
            <a:extLst>
              <a:ext uri="{FF2B5EF4-FFF2-40B4-BE49-F238E27FC236}">
                <a16:creationId xmlns:a16="http://schemas.microsoft.com/office/drawing/2014/main" id="{46263853-E9E6-40F7-A305-573061A43D0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7284" name="Rectangle 2">
            <a:extLst>
              <a:ext uri="{FF2B5EF4-FFF2-40B4-BE49-F238E27FC236}">
                <a16:creationId xmlns:a16="http://schemas.microsoft.com/office/drawing/2014/main" id="{30375E6C-E534-43BC-850A-BD333ADFFADF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>
            <a:extLst>
              <a:ext uri="{FF2B5EF4-FFF2-40B4-BE49-F238E27FC236}">
                <a16:creationId xmlns:a16="http://schemas.microsoft.com/office/drawing/2014/main" id="{F494D257-6C48-42EC-AD52-31BF039A1DA7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663D1A40-9486-40A1-957D-DF456BD89EDC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47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99331" name="Rectangle 1">
            <a:extLst>
              <a:ext uri="{FF2B5EF4-FFF2-40B4-BE49-F238E27FC236}">
                <a16:creationId xmlns:a16="http://schemas.microsoft.com/office/drawing/2014/main" id="{1ED751A8-8F41-4F1A-81AA-0F10761B7F3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9332" name="Rectangle 2">
            <a:extLst>
              <a:ext uri="{FF2B5EF4-FFF2-40B4-BE49-F238E27FC236}">
                <a16:creationId xmlns:a16="http://schemas.microsoft.com/office/drawing/2014/main" id="{F80A6551-404D-4B36-B91B-A5B9A0679899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>
            <a:extLst>
              <a:ext uri="{FF2B5EF4-FFF2-40B4-BE49-F238E27FC236}">
                <a16:creationId xmlns:a16="http://schemas.microsoft.com/office/drawing/2014/main" id="{EEAD747F-600B-4DE5-A25B-6BF2DED4F11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FC688C34-E0F2-40E7-A709-98B34CCCFCEC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48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01379" name="Rectangle 1">
            <a:extLst>
              <a:ext uri="{FF2B5EF4-FFF2-40B4-BE49-F238E27FC236}">
                <a16:creationId xmlns:a16="http://schemas.microsoft.com/office/drawing/2014/main" id="{813CDD4C-8154-4E5B-891B-87EC5813C45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1380" name="Rectangle 2">
            <a:extLst>
              <a:ext uri="{FF2B5EF4-FFF2-40B4-BE49-F238E27FC236}">
                <a16:creationId xmlns:a16="http://schemas.microsoft.com/office/drawing/2014/main" id="{90987929-82EC-48F4-8CA9-CFAF8E663A5A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>
            <a:extLst>
              <a:ext uri="{FF2B5EF4-FFF2-40B4-BE49-F238E27FC236}">
                <a16:creationId xmlns:a16="http://schemas.microsoft.com/office/drawing/2014/main" id="{569C1F12-3FDE-4213-8882-7CD1D3FCAB6B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E6DDEE59-C89C-4309-A077-4ADDF8E35B41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49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03427" name="Rectangle 1">
            <a:extLst>
              <a:ext uri="{FF2B5EF4-FFF2-40B4-BE49-F238E27FC236}">
                <a16:creationId xmlns:a16="http://schemas.microsoft.com/office/drawing/2014/main" id="{2005CE5F-7DD9-4B44-A935-0DF3D92B99D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3428" name="Rectangle 2">
            <a:extLst>
              <a:ext uri="{FF2B5EF4-FFF2-40B4-BE49-F238E27FC236}">
                <a16:creationId xmlns:a16="http://schemas.microsoft.com/office/drawing/2014/main" id="{1AFA29E9-DD5C-4EC4-A931-047729D4CDF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>
            <a:extLst>
              <a:ext uri="{FF2B5EF4-FFF2-40B4-BE49-F238E27FC236}">
                <a16:creationId xmlns:a16="http://schemas.microsoft.com/office/drawing/2014/main" id="{7AFDA2F3-69B3-427D-9D3B-3BBFDB142BF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AA289513-92AE-4DF3-9531-EDA33798BD8A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50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05475" name="Rectangle 1">
            <a:extLst>
              <a:ext uri="{FF2B5EF4-FFF2-40B4-BE49-F238E27FC236}">
                <a16:creationId xmlns:a16="http://schemas.microsoft.com/office/drawing/2014/main" id="{D64F138D-E55F-46D4-92A0-756E7F5D86A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5476" name="Rectangle 2">
            <a:extLst>
              <a:ext uri="{FF2B5EF4-FFF2-40B4-BE49-F238E27FC236}">
                <a16:creationId xmlns:a16="http://schemas.microsoft.com/office/drawing/2014/main" id="{51F0EB1E-65F5-490F-99A5-F70F8001689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>
            <a:extLst>
              <a:ext uri="{FF2B5EF4-FFF2-40B4-BE49-F238E27FC236}">
                <a16:creationId xmlns:a16="http://schemas.microsoft.com/office/drawing/2014/main" id="{1C9FBAF4-7AEA-42C1-AA27-03E391A2CCBB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ts val="13"/>
              </a:spcBef>
              <a:buClrTx/>
              <a:buFontTx/>
              <a:buNone/>
            </a:pPr>
            <a:fld id="{6C9CB5EB-2512-4FF5-A13A-C3265C7F7921}" type="slidenum">
              <a:rPr lang="ru-RU" altLang="ru-RU">
                <a:latin typeface="Arial" panose="020B0604020202020204" pitchFamily="34" charset="0"/>
              </a:rPr>
              <a:pPr>
                <a:spcBef>
                  <a:spcPts val="13"/>
                </a:spcBef>
                <a:buClrTx/>
                <a:buFontTx/>
                <a:buNone/>
              </a:pPr>
              <a:t>51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07523" name="Rectangle 1">
            <a:extLst>
              <a:ext uri="{FF2B5EF4-FFF2-40B4-BE49-F238E27FC236}">
                <a16:creationId xmlns:a16="http://schemas.microsoft.com/office/drawing/2014/main" id="{7E29F778-0E06-4A22-BD38-983FB68FF91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7524" name="Rectangle 2">
            <a:extLst>
              <a:ext uri="{FF2B5EF4-FFF2-40B4-BE49-F238E27FC236}">
                <a16:creationId xmlns:a16="http://schemas.microsoft.com/office/drawing/2014/main" id="{F492BBD2-C8D2-4014-A81F-90DDA085E2A5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B6A14B72-B1B2-4E16-9A20-D30D6BA8A27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70DC05-EFDB-43A3-9082-D36A492951C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60810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D272E1AA-B7CD-40C9-8482-4C3E6F7C9C6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C4BB50-766E-46AF-A3F0-0EBF3336BA8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89628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008A00F1-07AD-4BDD-BE2B-B8C23A296A7D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429251-2FD7-4BC8-B029-E800C17B885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15568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2712" cy="42656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1850" y="1752600"/>
            <a:ext cx="3924300" cy="42656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E69340A8-5774-4F21-AF00-E5DAB64D92A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AE11E4-5CF0-4786-A9B2-A34277767C8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28537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C6BB0736-F0AE-4332-BE0E-4613F9DCFE7F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E75816-7EF7-4A5F-95B9-3E73592E594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9023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60621D2A-33B1-4193-9DBC-4FBF11410BFC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FC5E5A-E761-4DE5-AE81-7B2167DF4D6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56109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B6FB895F-6C83-49B5-8F4E-96159CD87C1D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28319A-31CB-46D8-8A72-68BF68E44C7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86732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FC8FE012-A815-4918-B36C-131FA4750A2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05F6A8-BC8E-431D-BCB3-771096369EC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96239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EC8CA226-EDAF-4527-B8E4-8DBC2487E30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B13A1-E7E0-4A6F-99E1-BC72AED3979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5936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6E500E86-155E-4AC5-A292-B396DC5D34F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A95D38-B038-4389-A77B-BF587C03B0B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63500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72250" y="304800"/>
            <a:ext cx="2001838" cy="571341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3112" cy="571341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C3C88E8C-DC70-4A41-84E7-4832B434C8F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DCE68A-1CF4-4250-851B-166F26602E0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939722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9A468E7-5620-41D5-A1AF-CEFD44CB9FC1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CD6395-EBDC-4F10-8414-570024A04F2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825791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6784B55-7FF5-4179-9E4B-1DFD3B9D6EB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8E5221-5D5D-4C45-ABA9-A6E8916E321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999126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6DE5D4C-5139-4608-9F64-56E2741ABE1C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DB45FB-D43E-4D5D-AE41-379D262C737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039255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2712" cy="42656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1850" y="1752600"/>
            <a:ext cx="3924300" cy="42656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92D83619-E008-4CB3-9312-25F2A97FCA6D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089EBA-C4E3-49EF-A81B-7007B37C020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994398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1AC496F-E341-40E6-8AC6-1AF8302E742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5AC406-424B-449E-A680-33579E16178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43933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131FB70B-4C5B-4680-90BD-66D1BABEFFE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6AA277-2006-455F-A3AD-A7118A7948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522713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8E2700B1-A313-416D-8E08-ED749E1CE5E1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AD74FF-0A4D-4D69-93E8-52893828D01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984003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224D7A43-5CE0-4872-977A-F144A27EEFF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D1E60E-D9FC-4ECF-BA50-F1CD92F710A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643267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688F3CE-01BE-46BA-B7B2-B6DAE85BEF42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EFDCC1-C589-43FE-A7DD-FF75D6D7AC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18141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55B7604-1C9B-42BD-9137-199D4CF879B1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70E3A1-A0B9-4E00-A28E-13F5524240D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725545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72250" y="304800"/>
            <a:ext cx="2001838" cy="571341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3112" cy="571341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D0A2290-AF06-4C29-9DB8-19720EE5468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2C615F-AB94-4997-8990-0949C02F410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80664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3D031142-EE8E-4CDD-ABA8-47DB1C9B3F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7999413" cy="121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текста заглавия щёлкните мышью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C3FA08C9-C39D-4DC5-8180-D25AE350B2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7999412" cy="426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структуры щёлкните мышью</a:t>
            </a:r>
          </a:p>
          <a:p>
            <a:pPr lvl="1"/>
            <a:r>
              <a:rPr lang="en-GB" altLang="ru-RU"/>
              <a:t>Второй уровень структуры</a:t>
            </a:r>
          </a:p>
          <a:p>
            <a:pPr lvl="2"/>
            <a:r>
              <a:rPr lang="en-GB" altLang="ru-RU"/>
              <a:t>Третий уровень структуры</a:t>
            </a:r>
          </a:p>
          <a:p>
            <a:pPr lvl="3"/>
            <a:r>
              <a:rPr lang="en-GB" altLang="ru-RU"/>
              <a:t>Четвёртый уровень структуры</a:t>
            </a:r>
          </a:p>
          <a:p>
            <a:pPr lvl="4"/>
            <a:r>
              <a:rPr lang="en-GB" altLang="ru-RU"/>
              <a:t>Пятый уровень структуры</a:t>
            </a:r>
          </a:p>
          <a:p>
            <a:pPr lvl="4"/>
            <a:r>
              <a:rPr lang="en-GB" altLang="ru-RU"/>
              <a:t>Шестой уровень структуры</a:t>
            </a:r>
          </a:p>
          <a:p>
            <a:pPr lvl="4"/>
            <a:r>
              <a:rPr lang="en-GB" altLang="ru-RU"/>
              <a:t>Седьмой уровень структуры</a:t>
            </a:r>
          </a:p>
        </p:txBody>
      </p:sp>
      <p:sp>
        <p:nvSpPr>
          <p:cNvPr id="1028" name="Freeform 3">
            <a:extLst>
              <a:ext uri="{FF2B5EF4-FFF2-40B4-BE49-F238E27FC236}">
                <a16:creationId xmlns:a16="http://schemas.microsoft.com/office/drawing/2014/main" id="{3E48365A-A817-4A33-9FD0-122F0ECA1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2147483646 w 1000"/>
              <a:gd name="T3" fmla="*/ 0 h 1000"/>
              <a:gd name="T4" fmla="*/ 2147483646 w 1000"/>
              <a:gd name="T5" fmla="*/ 2147483646 h 1000"/>
              <a:gd name="T6" fmla="*/ 0 w 1000"/>
              <a:gd name="T7" fmla="*/ 2147483646 h 1000"/>
              <a:gd name="T8" fmla="*/ 0 w 1000"/>
              <a:gd name="T9" fmla="*/ 0 h 1000"/>
              <a:gd name="T10" fmla="*/ 2147483646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rgbClr val="CC0000"/>
          </a:solidFill>
          <a:ln w="9360" cap="flat">
            <a:solidFill>
              <a:srgbClr val="CC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9" name="Line 4">
            <a:extLst>
              <a:ext uri="{FF2B5EF4-FFF2-40B4-BE49-F238E27FC236}">
                <a16:creationId xmlns:a16="http://schemas.microsoft.com/office/drawing/2014/main" id="{6B898054-EEE6-4394-BFE3-25DB5D1FAEE2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" y="6172200"/>
            <a:ext cx="7924800" cy="1588"/>
          </a:xfrm>
          <a:prstGeom prst="line">
            <a:avLst/>
          </a:prstGeom>
          <a:noFill/>
          <a:ln w="3240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30" name="Text Box 5">
            <a:extLst>
              <a:ext uri="{FF2B5EF4-FFF2-40B4-BE49-F238E27FC236}">
                <a16:creationId xmlns:a16="http://schemas.microsoft.com/office/drawing/2014/main" id="{2933FBD4-9A88-402F-B9F1-5F85FF60C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1031" name="Text Box 6">
            <a:extLst>
              <a:ext uri="{FF2B5EF4-FFF2-40B4-BE49-F238E27FC236}">
                <a16:creationId xmlns:a16="http://schemas.microsoft.com/office/drawing/2014/main" id="{5E9BB88A-C387-4E5E-8171-23F240E4DA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2" name="Rectangle 7">
            <a:extLst>
              <a:ext uri="{FF2B5EF4-FFF2-40B4-BE49-F238E27FC236}">
                <a16:creationId xmlns:a16="http://schemas.microsoft.com/office/drawing/2014/main" id="{7497807D-5FE5-4783-A722-A999E87F3F42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1979613" cy="4746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ts val="13"/>
              </a:spcBef>
              <a:spcAft>
                <a:spcPts val="13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cs typeface="Segoe UI" panose="020B0502040204020203" pitchFamily="34" charset="0"/>
              </a:defRPr>
            </a:lvl1pPr>
          </a:lstStyle>
          <a:p>
            <a:fld id="{EA6C868F-F274-4601-8D69-2D7F639EB0B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2pPr>
      <a:lvl3pPr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3pPr>
      <a:lvl4pPr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4pPr>
      <a:lvl5pPr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spcBef>
          <a:spcPts val="76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0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66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6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588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3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638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Freeform 1">
            <a:extLst>
              <a:ext uri="{FF2B5EF4-FFF2-40B4-BE49-F238E27FC236}">
                <a16:creationId xmlns:a16="http://schemas.microsoft.com/office/drawing/2014/main" id="{809F3C2D-34D2-4C96-95F1-8B83085BD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T0" fmla="*/ 0 w 1000"/>
              <a:gd name="T1" fmla="*/ 0 h 1000"/>
              <a:gd name="T2" fmla="*/ 2147483646 w 1000"/>
              <a:gd name="T3" fmla="*/ 0 h 1000"/>
              <a:gd name="T4" fmla="*/ 2147483646 w 1000"/>
              <a:gd name="T5" fmla="*/ 2147483646 h 1000"/>
              <a:gd name="T6" fmla="*/ 0 w 1000"/>
              <a:gd name="T7" fmla="*/ 2147483646 h 1000"/>
              <a:gd name="T8" fmla="*/ 0 w 1000"/>
              <a:gd name="T9" fmla="*/ 0 h 1000"/>
              <a:gd name="T10" fmla="*/ 2147483646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rgbClr val="CC0000"/>
          </a:solidFill>
          <a:ln w="9360" cap="flat">
            <a:solidFill>
              <a:srgbClr val="CC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51" name="Rectangle 2">
            <a:extLst>
              <a:ext uri="{FF2B5EF4-FFF2-40B4-BE49-F238E27FC236}">
                <a16:creationId xmlns:a16="http://schemas.microsoft.com/office/drawing/2014/main" id="{C49530F5-E54B-455B-A79C-1F300E4868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7999413" cy="121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текста заглавия щёлкните мышью</a:t>
            </a:r>
          </a:p>
        </p:txBody>
      </p:sp>
      <p:sp>
        <p:nvSpPr>
          <p:cNvPr id="2052" name="Rectangle 3">
            <a:extLst>
              <a:ext uri="{FF2B5EF4-FFF2-40B4-BE49-F238E27FC236}">
                <a16:creationId xmlns:a16="http://schemas.microsoft.com/office/drawing/2014/main" id="{82589EA1-BC12-4A6D-8DA4-686DD7543E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7999412" cy="426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структуры щёлкните мышью</a:t>
            </a:r>
          </a:p>
          <a:p>
            <a:pPr lvl="1"/>
            <a:r>
              <a:rPr lang="en-GB" altLang="ru-RU"/>
              <a:t>Второй уровень структуры</a:t>
            </a:r>
          </a:p>
          <a:p>
            <a:pPr lvl="2"/>
            <a:r>
              <a:rPr lang="en-GB" altLang="ru-RU"/>
              <a:t>Третий уровень структуры</a:t>
            </a:r>
          </a:p>
          <a:p>
            <a:pPr lvl="3"/>
            <a:r>
              <a:rPr lang="en-GB" altLang="ru-RU"/>
              <a:t>Четвёртый уровень структуры</a:t>
            </a:r>
          </a:p>
          <a:p>
            <a:pPr lvl="4"/>
            <a:r>
              <a:rPr lang="en-GB" altLang="ru-RU"/>
              <a:t>Пятый уровень структуры</a:t>
            </a:r>
          </a:p>
          <a:p>
            <a:pPr lvl="4"/>
            <a:r>
              <a:rPr lang="en-GB" altLang="ru-RU"/>
              <a:t>Шестой уровень структуры</a:t>
            </a:r>
          </a:p>
          <a:p>
            <a:pPr lvl="4"/>
            <a:r>
              <a:rPr lang="en-GB" altLang="ru-RU"/>
              <a:t>Седьмой уровень структуры</a:t>
            </a:r>
          </a:p>
        </p:txBody>
      </p:sp>
      <p:sp>
        <p:nvSpPr>
          <p:cNvPr id="2053" name="Text Box 4">
            <a:extLst>
              <a:ext uri="{FF2B5EF4-FFF2-40B4-BE49-F238E27FC236}">
                <a16:creationId xmlns:a16="http://schemas.microsoft.com/office/drawing/2014/main" id="{30C07381-5E00-4F0C-8918-16BFE51FB2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2054" name="Text Box 5">
            <a:extLst>
              <a:ext uri="{FF2B5EF4-FFF2-40B4-BE49-F238E27FC236}">
                <a16:creationId xmlns:a16="http://schemas.microsoft.com/office/drawing/2014/main" id="{5EA82F5D-735F-4F70-85F8-5AF3C7A0D9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2" name="Rectangle 6">
            <a:extLst>
              <a:ext uri="{FF2B5EF4-FFF2-40B4-BE49-F238E27FC236}">
                <a16:creationId xmlns:a16="http://schemas.microsoft.com/office/drawing/2014/main" id="{0B345C34-DBA4-4127-BC0E-338381FC6C11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903413" cy="4556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ts val="13"/>
              </a:spcBef>
              <a:spcAft>
                <a:spcPts val="13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cs typeface="Segoe UI" panose="020B0502040204020203" pitchFamily="34" charset="0"/>
              </a:defRPr>
            </a:lvl1pPr>
          </a:lstStyle>
          <a:p>
            <a:fld id="{5E077692-5F43-45BA-9E30-81CC07F84A3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2pPr>
      <a:lvl3pPr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3pPr>
      <a:lvl4pPr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4pPr>
      <a:lvl5pPr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800">
          <a:solidFill>
            <a:srgbClr val="000000"/>
          </a:solidFill>
          <a:latin typeface="Verdana" panose="020B060403050404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spcBef>
          <a:spcPts val="76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0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66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6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588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3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638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1.xml"/><Relationship Id="rId5" Type="http://schemas.openxmlformats.org/officeDocument/2006/relationships/slide" Target="slide25.xml"/><Relationship Id="rId4" Type="http://schemas.openxmlformats.org/officeDocument/2006/relationships/slide" Target="slide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5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E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>
            <a:extLst>
              <a:ext uri="{FF2B5EF4-FFF2-40B4-BE49-F238E27FC236}">
                <a16:creationId xmlns:a16="http://schemas.microsoft.com/office/drawing/2014/main" id="{B487DCD4-CB2B-4CA3-92E0-A4D08426F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588"/>
            <a:ext cx="4924425" cy="685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9" name="Picture 2">
            <a:extLst>
              <a:ext uri="{FF2B5EF4-FFF2-40B4-BE49-F238E27FC236}">
                <a16:creationId xmlns:a16="http://schemas.microsoft.com/office/drawing/2014/main" id="{9B78CE2F-45C3-41DC-ABC2-24EB381908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46613"/>
            <a:ext cx="2743200" cy="22113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0" name="WordArt 3">
            <a:extLst>
              <a:ext uri="{FF2B5EF4-FFF2-40B4-BE49-F238E27FC236}">
                <a16:creationId xmlns:a16="http://schemas.microsoft.com/office/drawing/2014/main" id="{92F16808-70E6-4DF7-BFC3-7FA3893EF69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4800" y="228600"/>
            <a:ext cx="2114550" cy="1587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600" kern="10">
                <a:solidFill>
                  <a:srgbClr val="00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Виртуальная выставка</a:t>
            </a:r>
          </a:p>
        </p:txBody>
      </p:sp>
      <p:sp>
        <p:nvSpPr>
          <p:cNvPr id="4101" name="WordArt 4">
            <a:extLst>
              <a:ext uri="{FF2B5EF4-FFF2-40B4-BE49-F238E27FC236}">
                <a16:creationId xmlns:a16="http://schemas.microsoft.com/office/drawing/2014/main" id="{3E5064BA-95EC-4473-98DD-8146F94A986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4800" y="228600"/>
            <a:ext cx="2114550" cy="1587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600" kern="10">
                <a:solidFill>
                  <a:srgbClr val="00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Виртуальная выставка</a:t>
            </a:r>
          </a:p>
        </p:txBody>
      </p:sp>
      <p:pic>
        <p:nvPicPr>
          <p:cNvPr id="4102" name="Picture 5">
            <a:extLst>
              <a:ext uri="{FF2B5EF4-FFF2-40B4-BE49-F238E27FC236}">
                <a16:creationId xmlns:a16="http://schemas.microsoft.com/office/drawing/2014/main" id="{0BD7F666-EFF2-4957-9F53-4C9BDD3A4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4011613"/>
            <a:ext cx="914400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3" name="Picture 6">
            <a:extLst>
              <a:ext uri="{FF2B5EF4-FFF2-40B4-BE49-F238E27FC236}">
                <a16:creationId xmlns:a16="http://schemas.microsoft.com/office/drawing/2014/main" id="{B1B5EE5A-2942-4624-AA1D-5CB6BA672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75" y="4911725"/>
            <a:ext cx="914400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>
            <a:extLst>
              <a:ext uri="{FF2B5EF4-FFF2-40B4-BE49-F238E27FC236}">
                <a16:creationId xmlns:a16="http://schemas.microsoft.com/office/drawing/2014/main" id="{9F761B16-8044-4EE0-BD9C-F0D5F7849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225" y="5759450"/>
            <a:ext cx="5951538" cy="125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>
            <a:extLst>
              <a:ext uri="{FF2B5EF4-FFF2-40B4-BE49-F238E27FC236}">
                <a16:creationId xmlns:a16="http://schemas.microsoft.com/office/drawing/2014/main" id="{AC19F1EB-6867-49BD-ACEC-1E9C595C12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3600" b="1" i="1">
                <a:solidFill>
                  <a:srgbClr val="680000"/>
                </a:solidFill>
                <a:latin typeface="Arial" panose="020B0604020202020204" pitchFamily="34" charset="0"/>
              </a:rPr>
              <a:t> Разделы выставки</a:t>
            </a:r>
          </a:p>
        </p:txBody>
      </p:sp>
      <p:sp>
        <p:nvSpPr>
          <p:cNvPr id="6147" name="WordArt 2">
            <a:hlinkClick r:id="rId3" action="ppaction://hlinksldjump"/>
            <a:extLst>
              <a:ext uri="{FF2B5EF4-FFF2-40B4-BE49-F238E27FC236}">
                <a16:creationId xmlns:a16="http://schemas.microsoft.com/office/drawing/2014/main" id="{822CD0E1-63F4-4061-875A-36AB105854F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95400" y="2057400"/>
            <a:ext cx="5638800" cy="304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Страна в Великой Отечественной войне</a:t>
            </a:r>
          </a:p>
        </p:txBody>
      </p:sp>
      <p:sp>
        <p:nvSpPr>
          <p:cNvPr id="6148" name="WordArt 3">
            <a:hlinkClick r:id="rId3" action="ppaction://hlinksldjump"/>
            <a:extLst>
              <a:ext uri="{FF2B5EF4-FFF2-40B4-BE49-F238E27FC236}">
                <a16:creationId xmlns:a16="http://schemas.microsoft.com/office/drawing/2014/main" id="{C86A682A-E5AB-4F0C-A9C8-131E7367CEB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95400" y="2667000"/>
            <a:ext cx="2438400" cy="304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Страницы истории</a:t>
            </a:r>
          </a:p>
        </p:txBody>
      </p:sp>
      <p:sp>
        <p:nvSpPr>
          <p:cNvPr id="6149" name="WordArt 4">
            <a:hlinkClick r:id="rId4" action="ppaction://hlinksldjump"/>
            <a:extLst>
              <a:ext uri="{FF2B5EF4-FFF2-40B4-BE49-F238E27FC236}">
                <a16:creationId xmlns:a16="http://schemas.microsoft.com/office/drawing/2014/main" id="{7336B951-5369-4628-9F32-3EB7C164D6B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95400" y="3200400"/>
            <a:ext cx="3733800" cy="304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не прервется связь времен...</a:t>
            </a:r>
          </a:p>
        </p:txBody>
      </p:sp>
      <p:sp>
        <p:nvSpPr>
          <p:cNvPr id="6150" name="WordArt 5">
            <a:hlinkClick r:id="rId5" action="ppaction://hlinksldjump"/>
            <a:extLst>
              <a:ext uri="{FF2B5EF4-FFF2-40B4-BE49-F238E27FC236}">
                <a16:creationId xmlns:a16="http://schemas.microsoft.com/office/drawing/2014/main" id="{1E28359A-8B20-42CB-A6E6-389B26BE1AB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95400" y="3886200"/>
            <a:ext cx="4695825" cy="304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Экономический фундамент победы</a:t>
            </a:r>
          </a:p>
        </p:txBody>
      </p:sp>
      <p:sp>
        <p:nvSpPr>
          <p:cNvPr id="6151" name="WordArt 6">
            <a:hlinkClick r:id="rId5" action="ppaction://hlinksldjump"/>
            <a:extLst>
              <a:ext uri="{FF2B5EF4-FFF2-40B4-BE49-F238E27FC236}">
                <a16:creationId xmlns:a16="http://schemas.microsoft.com/office/drawing/2014/main" id="{9DBB275F-F9D9-4FF5-9462-6EAAD005E01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95400" y="4572000"/>
            <a:ext cx="7315200" cy="228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Финансовая система в годы Великой Отечественной войны</a:t>
            </a:r>
          </a:p>
        </p:txBody>
      </p:sp>
      <p:sp>
        <p:nvSpPr>
          <p:cNvPr id="6152" name="WordArt 7">
            <a:hlinkClick r:id="rId6" action="ppaction://hlinksldjump"/>
            <a:extLst>
              <a:ext uri="{FF2B5EF4-FFF2-40B4-BE49-F238E27FC236}">
                <a16:creationId xmlns:a16="http://schemas.microsoft.com/office/drawing/2014/main" id="{E213E66A-28C4-4BDB-B537-897AFACD907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95400" y="5105400"/>
            <a:ext cx="7315200" cy="228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Банковское обеспечение в годы Великой Отечественной войны</a:t>
            </a:r>
          </a:p>
        </p:txBody>
      </p:sp>
      <p:sp>
        <p:nvSpPr>
          <p:cNvPr id="6153" name="Rectangle 8">
            <a:extLst>
              <a:ext uri="{FF2B5EF4-FFF2-40B4-BE49-F238E27FC236}">
                <a16:creationId xmlns:a16="http://schemas.microsoft.com/office/drawing/2014/main" id="{84E76747-BDB0-4B69-A48E-B3C1E8FF5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2133600"/>
            <a:ext cx="152400" cy="152400"/>
          </a:xfrm>
          <a:prstGeom prst="rect">
            <a:avLst/>
          </a:prstGeom>
          <a:solidFill>
            <a:srgbClr val="680000"/>
          </a:solidFill>
          <a:ln w="9360">
            <a:solidFill>
              <a:srgbClr val="68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6154" name="Rectangle 9">
            <a:extLst>
              <a:ext uri="{FF2B5EF4-FFF2-40B4-BE49-F238E27FC236}">
                <a16:creationId xmlns:a16="http://schemas.microsoft.com/office/drawing/2014/main" id="{617C00B0-389A-419E-842A-828F972E61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6800" y="3962400"/>
            <a:ext cx="152400" cy="152400"/>
          </a:xfrm>
          <a:prstGeom prst="rect">
            <a:avLst/>
          </a:prstGeom>
          <a:solidFill>
            <a:srgbClr val="680000"/>
          </a:solidFill>
          <a:ln w="9360">
            <a:solidFill>
              <a:srgbClr val="68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>
            <a:extLst>
              <a:ext uri="{FF2B5EF4-FFF2-40B4-BE49-F238E27FC236}">
                <a16:creationId xmlns:a16="http://schemas.microsoft.com/office/drawing/2014/main" id="{82840BFC-F16F-427F-B362-4364CCBA3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533400"/>
            <a:ext cx="8153400" cy="5791200"/>
          </a:xfrm>
          <a:prstGeom prst="rect">
            <a:avLst/>
          </a:prstGeom>
          <a:gradFill rotWithShape="0">
            <a:gsLst>
              <a:gs pos="0">
                <a:srgbClr val="F2F2F2"/>
              </a:gs>
              <a:gs pos="100000">
                <a:srgbClr val="C8C8C8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469900" indent="-469900"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algn="just" eaLnBrk="1" hangingPunct="1">
              <a:spcBef>
                <a:spcPts val="363"/>
              </a:spcBef>
              <a:buClr>
                <a:srgbClr val="CC0000"/>
              </a:buClr>
              <a:buFont typeface="Wingdings" panose="05000000000000000000" pitchFamily="2" charset="2"/>
              <a:buChar char=""/>
            </a:pPr>
            <a:r>
              <a:rPr lang="ru-RU" altLang="ru-RU" sz="1400">
                <a:latin typeface="Times New Roman" panose="02020603050405020304" pitchFamily="18" charset="0"/>
              </a:rPr>
              <a:t>Великая Отечественная война была самой тяжелой из всех войн, когда-либо пережитых нашей Родиной. По масштабам ведения боевых действий, участию людских масс, применению огромного количества техники, напряжению и ожесточенности она превосходила все войны прошлого. Чрезвычайно тяжелым был путь советских воинов по дорогам войны. Четыре долгих года, почти полторы тысячи дней и ночей, героически боролись советский народ и его доблестные Вооруженные Силы за победу. </a:t>
            </a:r>
          </a:p>
          <a:p>
            <a:pPr algn="just" eaLnBrk="1" hangingPunct="1">
              <a:spcBef>
                <a:spcPts val="363"/>
              </a:spcBef>
              <a:buClr>
                <a:srgbClr val="CC0000"/>
              </a:buClr>
              <a:buFont typeface="Wingdings" panose="05000000000000000000" pitchFamily="2" charset="2"/>
              <a:buChar char=""/>
            </a:pPr>
            <a:r>
              <a:rPr lang="ru-RU" altLang="ru-RU" sz="1400">
                <a:latin typeface="Times New Roman" panose="02020603050405020304" pitchFamily="18" charset="0"/>
              </a:rPr>
              <a:t>В труднейших условиях военных лет необычайно ярко проявилась могучая сила духа советского народа в достижении победы. В начавшейся войне наша страна была превращена в единый боевой лагерь. Все силы и средства страны мобилизовались для отражения фашистской агрессии не обеспечение нужд фронта, создание мощного и надежного тыла. Фронт и тыл были едины в сражениях против врага. Годы войны показали, какая гигантская сила таится в народе. Патриотизм народов СССР был источником массового героизма на фронте и в тылу, источником, которого еще не знала история войн. Наши воины громили и сокрушили врага первоклассной отечественной боевой техникой, могущественным отечественным вооружением. Это величайшая заслуга тружеников советского тыла. Сплав героизма ратного и героизма трудового - важнейший фактор нашей победы. </a:t>
            </a:r>
          </a:p>
          <a:p>
            <a:pPr algn="just" eaLnBrk="1" hangingPunct="1">
              <a:spcBef>
                <a:spcPts val="363"/>
              </a:spcBef>
              <a:buClr>
                <a:srgbClr val="CC0000"/>
              </a:buClr>
              <a:buFont typeface="Wingdings" panose="05000000000000000000" pitchFamily="2" charset="2"/>
              <a:buChar char=""/>
            </a:pPr>
            <a:r>
              <a:rPr lang="ru-RU" altLang="ru-RU" sz="1400">
                <a:latin typeface="Times New Roman" panose="02020603050405020304" pitchFamily="18" charset="0"/>
              </a:rPr>
              <a:t>В годы Отечественной войны советский народ добился не только военной, но и экономической победы. Советская экономика была плановой. Ее еще называют «мобилизационной». В экстремальных условиях войны плановая система позволила в максимальной степени мобилизовать и эффективно использовать экономические возможности страны в интересах успешной борьбы с агрессором. Советский Союз, располагая меньшей промышленной базой, сначала сумел ликвидировать временное преимущество фашистов в средствах ведения войны, а затем резко превзойти их и по количественным, и по качественным показателям.</a:t>
            </a:r>
          </a:p>
          <a:p>
            <a:pPr algn="just" eaLnBrk="1" hangingPunct="1">
              <a:spcBef>
                <a:spcPts val="363"/>
              </a:spcBef>
              <a:buClr>
                <a:srgbClr val="CC0000"/>
              </a:buClr>
              <a:buFont typeface="Wingdings" panose="05000000000000000000" pitchFamily="2" charset="2"/>
              <a:buChar char=""/>
            </a:pPr>
            <a:r>
              <a:rPr lang="ru-RU" altLang="ru-RU" sz="1400">
                <a:latin typeface="Times New Roman" panose="02020603050405020304" pitchFamily="18" charset="0"/>
              </a:rPr>
              <a:t>Беспримерные подвиги советских людей и сейчас являются образцом беззаветного служения Родине.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WordArt 2">
            <a:extLst>
              <a:ext uri="{FF2B5EF4-FFF2-40B4-BE49-F238E27FC236}">
                <a16:creationId xmlns:a16="http://schemas.microsoft.com/office/drawing/2014/main" id="{E1FD28B3-5C59-447C-8C60-D3C9915892E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3400" y="2209800"/>
            <a:ext cx="8001000" cy="533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Страна в Великой Отечественной войне</a:t>
            </a:r>
          </a:p>
        </p:txBody>
      </p:sp>
      <p:sp>
        <p:nvSpPr>
          <p:cNvPr id="10243" name="WordArt 3">
            <a:extLst>
              <a:ext uri="{FF2B5EF4-FFF2-40B4-BE49-F238E27FC236}">
                <a16:creationId xmlns:a16="http://schemas.microsoft.com/office/drawing/2014/main" id="{5F8A865C-067E-48F2-96C3-9FCAB899B91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9600" y="3048000"/>
            <a:ext cx="4005263" cy="381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Страницы истории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>
            <a:extLst>
              <a:ext uri="{FF2B5EF4-FFF2-40B4-BE49-F238E27FC236}">
                <a16:creationId xmlns:a16="http://schemas.microsoft.com/office/drawing/2014/main" id="{627958E4-351A-4BD5-9DAC-7BBEFB5F76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76"/>
          <a:stretch>
            <a:fillRect/>
          </a:stretch>
        </p:blipFill>
        <p:spPr bwMode="auto">
          <a:xfrm>
            <a:off x="2438400" y="457200"/>
            <a:ext cx="6477000" cy="604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12000"/>
                  </a:blip>
                  <a:srcRect r="957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1" name="Text Box 2">
            <a:extLst>
              <a:ext uri="{FF2B5EF4-FFF2-40B4-BE49-F238E27FC236}">
                <a16:creationId xmlns:a16="http://schemas.microsoft.com/office/drawing/2014/main" id="{6829C2AE-20FC-4FCB-B725-B5B61B79E0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381000"/>
            <a:ext cx="8001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algn="just"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solidFill>
                  <a:srgbClr val="100000"/>
                </a:solidFill>
                <a:latin typeface="Times New Roman" panose="02020603050405020304" pitchFamily="18" charset="0"/>
              </a:rPr>
              <a:t>Советский союз в годы Великой Отечественной войны / отв. ред. А.М. Самсонов ; Акад. наук СССР ; Ин-т истории СССР. – изд. 2-е, испр. и доп. – М.: Наука, 1985. – 711 с.: ил.</a:t>
            </a:r>
          </a:p>
        </p:txBody>
      </p:sp>
      <p:sp>
        <p:nvSpPr>
          <p:cNvPr id="12292" name="Text Box 3">
            <a:extLst>
              <a:ext uri="{FF2B5EF4-FFF2-40B4-BE49-F238E27FC236}">
                <a16:creationId xmlns:a16="http://schemas.microsoft.com/office/drawing/2014/main" id="{0F4CB00D-E31B-4E60-9BFF-CE30DC5DA0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pic>
        <p:nvPicPr>
          <p:cNvPr id="12293" name="Picture 4">
            <a:extLst>
              <a:ext uri="{FF2B5EF4-FFF2-40B4-BE49-F238E27FC236}">
                <a16:creationId xmlns:a16="http://schemas.microsoft.com/office/drawing/2014/main" id="{C299F56F-CA80-483D-8EDA-24FDD7319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754188"/>
            <a:ext cx="3273425" cy="4722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4" name="AutoShape 5">
            <a:extLst>
              <a:ext uri="{FF2B5EF4-FFF2-40B4-BE49-F238E27FC236}">
                <a16:creationId xmlns:a16="http://schemas.microsoft.com/office/drawing/2014/main" id="{15E09B05-8B53-4335-846B-9D0E824D4E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3886200"/>
            <a:ext cx="3048000" cy="2209800"/>
          </a:xfrm>
          <a:prstGeom prst="flowChartAlternateProcess">
            <a:avLst/>
          </a:prstGeom>
          <a:solidFill>
            <a:srgbClr val="FFFFFF"/>
          </a:solidFill>
          <a:ln w="38160">
            <a:solidFill>
              <a:srgbClr val="68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12295" name="Text Box 6">
            <a:extLst>
              <a:ext uri="{FF2B5EF4-FFF2-40B4-BE49-F238E27FC236}">
                <a16:creationId xmlns:a16="http://schemas.microsoft.com/office/drawing/2014/main" id="{BC8FD1D2-5276-465B-9912-933A23E2B8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3962400"/>
            <a:ext cx="2971800" cy="210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Народ в войне – такова основная тема книги. На  большом историческом материале раскрывается единение фронта и тыла в сражении против врага. На многочисленных примерах показана несгибаемая стойкость советских людей. Ярко, выразительно освещаются гигантские по масштабу и значению события войны, показывается роль экономики, единство всех народов нашей страны.</a:t>
            </a:r>
          </a:p>
        </p:txBody>
      </p:sp>
      <p:sp>
        <p:nvSpPr>
          <p:cNvPr id="12296" name="WordArt 7">
            <a:hlinkClick r:id="rId5" action="ppaction://hlinksldjump"/>
            <a:extLst>
              <a:ext uri="{FF2B5EF4-FFF2-40B4-BE49-F238E27FC236}">
                <a16:creationId xmlns:a16="http://schemas.microsoft.com/office/drawing/2014/main" id="{BD12CDBE-3DF3-4196-891A-F40324A110D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>
            <a:extLst>
              <a:ext uri="{FF2B5EF4-FFF2-40B4-BE49-F238E27FC236}">
                <a16:creationId xmlns:a16="http://schemas.microsoft.com/office/drawing/2014/main" id="{5839E87A-3602-4AA5-9DFF-9B34C1D0CB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0000">
            <a:off x="2971800" y="1752600"/>
            <a:ext cx="2701925" cy="443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39" name="Text Box 2">
            <a:extLst>
              <a:ext uri="{FF2B5EF4-FFF2-40B4-BE49-F238E27FC236}">
                <a16:creationId xmlns:a16="http://schemas.microsoft.com/office/drawing/2014/main" id="{7B54C2F5-0DC0-4AC8-8957-DDA9A79C9D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675" y="304800"/>
            <a:ext cx="8001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Советский тыл в период коренного перелома в Великой Отечественной войне, ноябрь 1942-4943 / отв. ред. А.В. Митрофанова ; Акад. наук СССР ; Ин-т истории СССР. – М.: Наука, 1989. – 392 с.</a:t>
            </a:r>
          </a:p>
        </p:txBody>
      </p:sp>
      <p:pic>
        <p:nvPicPr>
          <p:cNvPr id="14340" name="Picture 4">
            <a:extLst>
              <a:ext uri="{FF2B5EF4-FFF2-40B4-BE49-F238E27FC236}">
                <a16:creationId xmlns:a16="http://schemas.microsoft.com/office/drawing/2014/main" id="{BEA17C37-EBB1-4825-8DB6-BA79C47520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754188"/>
            <a:ext cx="2959100" cy="4440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1" name="AutoShape 5">
            <a:extLst>
              <a:ext uri="{FF2B5EF4-FFF2-40B4-BE49-F238E27FC236}">
                <a16:creationId xmlns:a16="http://schemas.microsoft.com/office/drawing/2014/main" id="{2E82B62B-4588-464E-B0EC-E88F714E3B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0" y="4191000"/>
            <a:ext cx="2819400" cy="1752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8160">
            <a:solidFill>
              <a:srgbClr val="68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14342" name="Text Box 6">
            <a:extLst>
              <a:ext uri="{FF2B5EF4-FFF2-40B4-BE49-F238E27FC236}">
                <a16:creationId xmlns:a16="http://schemas.microsoft.com/office/drawing/2014/main" id="{DC66C612-6061-4F7C-A08B-52FF2EC9B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4267200"/>
            <a:ext cx="2667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638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В книге отражены основные социально-экономические проблемы второго периода войны. Это – развитие военного хозяйства, рост промышленного производства, капитального строительства, подъем транспорта, наука и техника на службе фронта и тыла.</a:t>
            </a:r>
            <a:r>
              <a:rPr lang="ru-RU" altLang="ru-RU" sz="100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4343" name="WordArt 7">
            <a:hlinkClick r:id="rId5" action="ppaction://hlinksldjump"/>
            <a:extLst>
              <a:ext uri="{FF2B5EF4-FFF2-40B4-BE49-F238E27FC236}">
                <a16:creationId xmlns:a16="http://schemas.microsoft.com/office/drawing/2014/main" id="{17D2A6AB-D8EA-4782-97EF-9DB44510F7D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>
            <a:extLst>
              <a:ext uri="{FF2B5EF4-FFF2-40B4-BE49-F238E27FC236}">
                <a16:creationId xmlns:a16="http://schemas.microsoft.com/office/drawing/2014/main" id="{4A0964E1-C9A2-40F4-BA5B-D81E04A22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762000"/>
            <a:ext cx="661035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7" name="Text Box 2">
            <a:extLst>
              <a:ext uri="{FF2B5EF4-FFF2-40B4-BE49-F238E27FC236}">
                <a16:creationId xmlns:a16="http://schemas.microsoft.com/office/drawing/2014/main" id="{9BDBBECD-0F8D-4758-BB09-C9ABBE52C2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381000"/>
            <a:ext cx="8001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Непокоренный Ленинград : Краткий очерк истории города в период Великой Отечественной войны / А.Р. Дзенискевич, В.М. Ковальчук, Г.Л. Соболев, и др. ; Акад. Наук СССР. – Л.: Наука, 1985. – 327 с.: ил.</a:t>
            </a:r>
          </a:p>
        </p:txBody>
      </p:sp>
      <p:sp>
        <p:nvSpPr>
          <p:cNvPr id="16388" name="Text Box 3">
            <a:extLst>
              <a:ext uri="{FF2B5EF4-FFF2-40B4-BE49-F238E27FC236}">
                <a16:creationId xmlns:a16="http://schemas.microsoft.com/office/drawing/2014/main" id="{7B6F0BB0-CE24-4B2D-9D46-926808E0E4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pic>
        <p:nvPicPr>
          <p:cNvPr id="16389" name="Picture 4">
            <a:extLst>
              <a:ext uri="{FF2B5EF4-FFF2-40B4-BE49-F238E27FC236}">
                <a16:creationId xmlns:a16="http://schemas.microsoft.com/office/drawing/2014/main" id="{3B14E165-9AFC-4207-9514-78F7EB38D3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3238500" cy="470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90" name="Text Box 6">
            <a:extLst>
              <a:ext uri="{FF2B5EF4-FFF2-40B4-BE49-F238E27FC236}">
                <a16:creationId xmlns:a16="http://schemas.microsoft.com/office/drawing/2014/main" id="{0937B080-0DE1-489E-8F98-48BFC680E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1219200"/>
            <a:ext cx="1905000" cy="2106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638"/>
              </a:spcBef>
              <a:buClrTx/>
              <a:buFontTx/>
              <a:buNone/>
            </a:pPr>
            <a:r>
              <a:rPr lang="ru-RU" altLang="ru-RU" sz="1000">
                <a:latin typeface="Calibri" panose="020F0502020204030204" pitchFamily="34" charset="0"/>
              </a:rPr>
              <a:t>Девятисотдневная защита осажденного города – это легендарная повесть мужества и геройства, которая вызвала удивление и восхищение современников и навсегда останется в памяти грядущих поколений. Ленинградцы до конца остались верными родине. Город-герой – вот имя, которое благодарно присвоил Ленинграду советский народ.</a:t>
            </a:r>
          </a:p>
          <a:p>
            <a:pPr eaLnBrk="1" hangingPunct="1">
              <a:spcBef>
                <a:spcPts val="513"/>
              </a:spcBef>
              <a:buClrTx/>
              <a:buFontTx/>
              <a:buNone/>
            </a:pPr>
            <a:r>
              <a:rPr lang="ru-RU" altLang="ru-RU" sz="800">
                <a:latin typeface="Calibri" panose="020F0502020204030204" pitchFamily="34" charset="0"/>
              </a:rPr>
              <a:t>Из приветствия ЦК КПСС Ленинграду</a:t>
            </a:r>
          </a:p>
        </p:txBody>
      </p:sp>
      <p:sp>
        <p:nvSpPr>
          <p:cNvPr id="16391" name="Text Box 8">
            <a:extLst>
              <a:ext uri="{FF2B5EF4-FFF2-40B4-BE49-F238E27FC236}">
                <a16:creationId xmlns:a16="http://schemas.microsoft.com/office/drawing/2014/main" id="{43990CA9-78FA-4816-B461-D9EAFECCBC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4876800"/>
            <a:ext cx="2895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16392" name="Text Box 9">
            <a:extLst>
              <a:ext uri="{FF2B5EF4-FFF2-40B4-BE49-F238E27FC236}">
                <a16:creationId xmlns:a16="http://schemas.microsoft.com/office/drawing/2014/main" id="{AE132866-F6D0-477A-BB05-F41B7C65BE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4267200"/>
            <a:ext cx="3048000" cy="210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Книга посвящена героической обороне Ленинграда. В ней раскрываются мужество советских воинов, величие подвига защитников города, освещаются различные стороны жизни и борьбы ленинградцев, на долю которых выпали огромные трудности и лишения. Показана всенародная помощь осажденному городу. Широко использованы историческая и мемуарная литература, материалы периодической печати и архивов.</a:t>
            </a:r>
          </a:p>
        </p:txBody>
      </p:sp>
      <p:sp>
        <p:nvSpPr>
          <p:cNvPr id="16393" name="WordArt 10">
            <a:hlinkClick r:id="rId5" action="ppaction://hlinksldjump"/>
            <a:extLst>
              <a:ext uri="{FF2B5EF4-FFF2-40B4-BE49-F238E27FC236}">
                <a16:creationId xmlns:a16="http://schemas.microsoft.com/office/drawing/2014/main" id="{FC4B3E06-96B5-42C1-94C9-A6EB40A3ED6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>
            <a:extLst>
              <a:ext uri="{FF2B5EF4-FFF2-40B4-BE49-F238E27FC236}">
                <a16:creationId xmlns:a16="http://schemas.microsoft.com/office/drawing/2014/main" id="{41B57D70-62A5-4ED3-9BFD-1DBB49C9D2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988" y="304800"/>
            <a:ext cx="3736975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5" name="Text Box 2">
            <a:extLst>
              <a:ext uri="{FF2B5EF4-FFF2-40B4-BE49-F238E27FC236}">
                <a16:creationId xmlns:a16="http://schemas.microsoft.com/office/drawing/2014/main" id="{B4F2A982-4369-4C0A-B294-FE268FF3D2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381000"/>
            <a:ext cx="8001000" cy="60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Анфилов, В.А. Крушение похода Гитлера на Москву : 1941 / В.А. Анфилов ; отв. ред. А.Г. Хорьков. – М.: Наука, 1989. – 350 с.</a:t>
            </a:r>
          </a:p>
        </p:txBody>
      </p:sp>
      <p:pic>
        <p:nvPicPr>
          <p:cNvPr id="18436" name="Picture 4">
            <a:extLst>
              <a:ext uri="{FF2B5EF4-FFF2-40B4-BE49-F238E27FC236}">
                <a16:creationId xmlns:a16="http://schemas.microsoft.com/office/drawing/2014/main" id="{98A19508-B3B4-46DC-868A-BFAF61BE3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1676400"/>
            <a:ext cx="299085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7" name="Picture 6">
            <a:extLst>
              <a:ext uri="{FF2B5EF4-FFF2-40B4-BE49-F238E27FC236}">
                <a16:creationId xmlns:a16="http://schemas.microsoft.com/office/drawing/2014/main" id="{9CF10B7F-ECED-48B9-B041-120473C64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02" t="59363" r="53824" b="21559"/>
          <a:stretch>
            <a:fillRect/>
          </a:stretch>
        </p:blipFill>
        <p:spPr bwMode="auto">
          <a:xfrm>
            <a:off x="3581400" y="4344988"/>
            <a:ext cx="4111625" cy="1730375"/>
          </a:xfrm>
          <a:prstGeom prst="rect">
            <a:avLst/>
          </a:prstGeom>
          <a:solidFill>
            <a:srgbClr val="FFFEEF">
              <a:alpha val="47842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8" name="WordArt 7">
            <a:hlinkClick r:id="rId6" action="ppaction://hlinksldjump"/>
            <a:extLst>
              <a:ext uri="{FF2B5EF4-FFF2-40B4-BE49-F238E27FC236}">
                <a16:creationId xmlns:a16="http://schemas.microsoft.com/office/drawing/2014/main" id="{EB69D596-903A-4847-B91F-31E44E4881A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>
            <a:extLst>
              <a:ext uri="{FF2B5EF4-FFF2-40B4-BE49-F238E27FC236}">
                <a16:creationId xmlns:a16="http://schemas.microsoft.com/office/drawing/2014/main" id="{67E1E5A9-9B6B-4AE1-AC03-923F70CEA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3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09"/>
          <a:stretch>
            <a:fillRect/>
          </a:stretch>
        </p:blipFill>
        <p:spPr bwMode="auto">
          <a:xfrm>
            <a:off x="4724400" y="381000"/>
            <a:ext cx="4141788" cy="598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36000"/>
                    <a:grayscl/>
                  </a:blip>
                  <a:srcRect t="670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3" name="Text Box 2">
            <a:extLst>
              <a:ext uri="{FF2B5EF4-FFF2-40B4-BE49-F238E27FC236}">
                <a16:creationId xmlns:a16="http://schemas.microsoft.com/office/drawing/2014/main" id="{97694D20-281C-4B7E-A649-0774C9DD65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304800"/>
            <a:ext cx="8001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Маршал Жуков : Каким мы его помним / С.С. Смирнов, Д.И. Ортенберг, К. симонов. – 2-е изд., доп. – М.: Изд-во политической литературы, 1989. – 415 с. : ил.</a:t>
            </a:r>
          </a:p>
        </p:txBody>
      </p:sp>
      <p:pic>
        <p:nvPicPr>
          <p:cNvPr id="20484" name="Picture 4">
            <a:extLst>
              <a:ext uri="{FF2B5EF4-FFF2-40B4-BE49-F238E27FC236}">
                <a16:creationId xmlns:a16="http://schemas.microsoft.com/office/drawing/2014/main" id="{9AC79D2B-20FF-4C1E-99B8-E64AFC289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76400"/>
            <a:ext cx="3095625" cy="4795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5" name="Picture 6">
            <a:extLst>
              <a:ext uri="{FF2B5EF4-FFF2-40B4-BE49-F238E27FC236}">
                <a16:creationId xmlns:a16="http://schemas.microsoft.com/office/drawing/2014/main" id="{E9D8D2E3-8AAF-44E1-8E21-3FA469A95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8" t="72212" r="54199" b="18015"/>
          <a:stretch>
            <a:fillRect/>
          </a:stretch>
        </p:blipFill>
        <p:spPr bwMode="auto">
          <a:xfrm>
            <a:off x="3581400" y="5257800"/>
            <a:ext cx="4343400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11008" t="72212" r="54199" b="18015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6" name="WordArt 7">
            <a:hlinkClick r:id="rId6" action="ppaction://hlinksldjump"/>
            <a:extLst>
              <a:ext uri="{FF2B5EF4-FFF2-40B4-BE49-F238E27FC236}">
                <a16:creationId xmlns:a16="http://schemas.microsoft.com/office/drawing/2014/main" id="{053B0CF5-29E3-4953-8B33-2749DDB99D3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>
            <a:extLst>
              <a:ext uri="{FF2B5EF4-FFF2-40B4-BE49-F238E27FC236}">
                <a16:creationId xmlns:a16="http://schemas.microsoft.com/office/drawing/2014/main" id="{14B71150-42F5-497C-B6BE-29F6A8B48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37"/>
          <a:stretch>
            <a:fillRect/>
          </a:stretch>
        </p:blipFill>
        <p:spPr bwMode="auto">
          <a:xfrm>
            <a:off x="609600" y="152400"/>
            <a:ext cx="8382000" cy="503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22337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1" name="Text Box 2">
            <a:extLst>
              <a:ext uri="{FF2B5EF4-FFF2-40B4-BE49-F238E27FC236}">
                <a16:creationId xmlns:a16="http://schemas.microsoft.com/office/drawing/2014/main" id="{4BF5DCFE-6A6B-4509-9E00-6D0EDCB16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457200"/>
            <a:ext cx="822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Белади, Л. Сталин : пер. с венг. / Л. Белади, Т. Краус. – М.: Политиздат, 1989. – 318 с.</a:t>
            </a:r>
          </a:p>
        </p:txBody>
      </p:sp>
      <p:pic>
        <p:nvPicPr>
          <p:cNvPr id="22532" name="Picture 4">
            <a:extLst>
              <a:ext uri="{FF2B5EF4-FFF2-40B4-BE49-F238E27FC236}">
                <a16:creationId xmlns:a16="http://schemas.microsoft.com/office/drawing/2014/main" id="{E48B80F1-C4D3-4372-AAAF-84DBFE6C0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00200"/>
            <a:ext cx="3092450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3" name="WordArt 6">
            <a:hlinkClick r:id="rId5" action="ppaction://hlinksldjump"/>
            <a:extLst>
              <a:ext uri="{FF2B5EF4-FFF2-40B4-BE49-F238E27FC236}">
                <a16:creationId xmlns:a16="http://schemas.microsoft.com/office/drawing/2014/main" id="{A0A62FBB-32F9-4A8E-8795-050A83EFFBA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  <p:sp>
        <p:nvSpPr>
          <p:cNvPr id="22534" name="Text Box 7">
            <a:extLst>
              <a:ext uri="{FF2B5EF4-FFF2-40B4-BE49-F238E27FC236}">
                <a16:creationId xmlns:a16="http://schemas.microsoft.com/office/drawing/2014/main" id="{331EB42C-1E5A-40DD-8905-10155B44A9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4876800"/>
            <a:ext cx="4572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Исторический очерк венгерских ученых посвящен И.В. Сталину. Авторы использовали большое количество западных и отечественных источников, документов, исследований, публицистических и художественных произведений. Книга содержит главу, посвященную роли Сталина в сложном и драматическом периоде жизни страны во время Великой отечественной войны.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>
            <a:extLst>
              <a:ext uri="{FF2B5EF4-FFF2-40B4-BE49-F238E27FC236}">
                <a16:creationId xmlns:a16="http://schemas.microsoft.com/office/drawing/2014/main" id="{D2CDD5A7-62A7-47BD-AFB6-362C2E32D6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1"/>
          <a:stretch>
            <a:fillRect/>
          </a:stretch>
        </p:blipFill>
        <p:spPr bwMode="auto">
          <a:xfrm>
            <a:off x="304800" y="304800"/>
            <a:ext cx="8661400" cy="539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36000"/>
                  </a:blip>
                  <a:srcRect r="2571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79" name="Text Box 2">
            <a:extLst>
              <a:ext uri="{FF2B5EF4-FFF2-40B4-BE49-F238E27FC236}">
                <a16:creationId xmlns:a16="http://schemas.microsoft.com/office/drawing/2014/main" id="{32A8D439-382F-43CC-901E-E50ABEB93E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533400"/>
            <a:ext cx="8001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Волкогонов, Д. Триумф и трагедия : Политический портрет И.В. Сталина / Д.А. Волкогонов. – Барнаул: Алт. кн. изд-во, 1990. – Т. </a:t>
            </a:r>
            <a:r>
              <a:rPr lang="en-US" altLang="ru-RU" sz="1600" b="1">
                <a:latin typeface="Times New Roman" panose="02020603050405020304" pitchFamily="18" charset="0"/>
              </a:rPr>
              <a:t>II</a:t>
            </a:r>
            <a:r>
              <a:rPr lang="ru-RU" altLang="ru-RU" sz="1600" b="1">
                <a:latin typeface="Times New Roman" panose="02020603050405020304" pitchFamily="18" charset="0"/>
              </a:rPr>
              <a:t>. – 544 с.</a:t>
            </a:r>
          </a:p>
        </p:txBody>
      </p:sp>
      <p:pic>
        <p:nvPicPr>
          <p:cNvPr id="24580" name="Picture 4">
            <a:extLst>
              <a:ext uri="{FF2B5EF4-FFF2-40B4-BE49-F238E27FC236}">
                <a16:creationId xmlns:a16="http://schemas.microsoft.com/office/drawing/2014/main" id="{987BF78F-3C7C-4BB3-908F-A15E234F5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95400"/>
            <a:ext cx="3294063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81" name="Text Box 6">
            <a:extLst>
              <a:ext uri="{FF2B5EF4-FFF2-40B4-BE49-F238E27FC236}">
                <a16:creationId xmlns:a16="http://schemas.microsoft.com/office/drawing/2014/main" id="{A2732BEE-3200-4B3F-9910-DE6A951656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4419600"/>
            <a:ext cx="2971800" cy="191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Книга создана на основе многочисленных документов, фактов и свидетельств, многие из которых были  мало известны широкому кругу читателей, существенно дополняет политический портрет человека, стоявшего во главе Советского государства более трех десятков лет. Второй том раскрывает личность Верховного Главнокомандующего в годы Великой Отечественной войны.</a:t>
            </a:r>
          </a:p>
        </p:txBody>
      </p:sp>
      <p:sp>
        <p:nvSpPr>
          <p:cNvPr id="24582" name="WordArt 7">
            <a:hlinkClick r:id="rId5" action="ppaction://hlinksldjump"/>
            <a:extLst>
              <a:ext uri="{FF2B5EF4-FFF2-40B4-BE49-F238E27FC236}">
                <a16:creationId xmlns:a16="http://schemas.microsoft.com/office/drawing/2014/main" id="{0C6BC635-30AC-407F-89EA-2BFEDC1AFE7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>
            <a:extLst>
              <a:ext uri="{FF2B5EF4-FFF2-40B4-BE49-F238E27FC236}">
                <a16:creationId xmlns:a16="http://schemas.microsoft.com/office/drawing/2014/main" id="{F467EC3B-F593-492F-946D-8559A61A2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762000"/>
            <a:ext cx="4206875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7" name="Text Box 2">
            <a:extLst>
              <a:ext uri="{FF2B5EF4-FFF2-40B4-BE49-F238E27FC236}">
                <a16:creationId xmlns:a16="http://schemas.microsoft.com/office/drawing/2014/main" id="{4E47C3E9-2E2A-4541-8E1A-E5D616E198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304800"/>
            <a:ext cx="8001000" cy="91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Возрождение прифронтовых и освобожденных районов СССР в годы Великой Отечественной войны 1941-1945 гг. / отв. ред. Ю.А. Поляков ; Акад. наук СССР ; Ин-т истории СССР. – М.: Наука, 1986. – 216 с.: ил.</a:t>
            </a:r>
          </a:p>
        </p:txBody>
      </p:sp>
      <p:pic>
        <p:nvPicPr>
          <p:cNvPr id="26628" name="Picture 4">
            <a:extLst>
              <a:ext uri="{FF2B5EF4-FFF2-40B4-BE49-F238E27FC236}">
                <a16:creationId xmlns:a16="http://schemas.microsoft.com/office/drawing/2014/main" id="{19CBE16D-34B6-42A2-9F8E-FAA57AD8E1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447800"/>
            <a:ext cx="3176587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9" name="Text Box 6">
            <a:extLst>
              <a:ext uri="{FF2B5EF4-FFF2-40B4-BE49-F238E27FC236}">
                <a16:creationId xmlns:a16="http://schemas.microsoft.com/office/drawing/2014/main" id="{D7199252-F0B3-40C2-A0D8-8C1DCB8D8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2057400"/>
            <a:ext cx="2286000" cy="3744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В книге дана общая картина процесса возрождения советской территории, пострадавшей от вражеского нашествия в годы войны. В ней воссоздаются главные направления и результаты той грандиозной созидательной работы, которая развернулась в стране в 1941-1945 гг. по залечиванию тяжелых ран, нанесенных захватчиками прифронтовым и временно оккупированным районам. Освещается ход восстановления ряда отраслей народного хозяйства и учреждений культуры, всенародная помощь прифронтовым и освобожденным районам.</a:t>
            </a:r>
          </a:p>
        </p:txBody>
      </p:sp>
      <p:sp>
        <p:nvSpPr>
          <p:cNvPr id="26630" name="WordArt 7">
            <a:hlinkClick r:id="rId5" action="ppaction://hlinksldjump"/>
            <a:extLst>
              <a:ext uri="{FF2B5EF4-FFF2-40B4-BE49-F238E27FC236}">
                <a16:creationId xmlns:a16="http://schemas.microsoft.com/office/drawing/2014/main" id="{1A3BE4CB-52AE-4FC2-A5C9-5B733C3ADD9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>
            <a:extLst>
              <a:ext uri="{FF2B5EF4-FFF2-40B4-BE49-F238E27FC236}">
                <a16:creationId xmlns:a16="http://schemas.microsoft.com/office/drawing/2014/main" id="{2341B543-5F11-48E5-A95F-E459C78CD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057400"/>
            <a:ext cx="5943600" cy="461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5" name="Picture 5">
            <a:extLst>
              <a:ext uri="{FF2B5EF4-FFF2-40B4-BE49-F238E27FC236}">
                <a16:creationId xmlns:a16="http://schemas.microsoft.com/office/drawing/2014/main" id="{8EC9F5F3-FC14-4694-927B-B49F3F505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3" t="10007" r="1848" b="5325"/>
          <a:stretch>
            <a:fillRect/>
          </a:stretch>
        </p:blipFill>
        <p:spPr bwMode="auto">
          <a:xfrm>
            <a:off x="533400" y="304800"/>
            <a:ext cx="437515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943" t="10007" r="1848" b="5325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6" name="Text Box 7">
            <a:extLst>
              <a:ext uri="{FF2B5EF4-FFF2-40B4-BE49-F238E27FC236}">
                <a16:creationId xmlns:a16="http://schemas.microsoft.com/office/drawing/2014/main" id="{762CE08D-5F0E-4010-80F5-43003BA242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1143000"/>
            <a:ext cx="2514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0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Гриценко, Р.В. Нам завещано любить Родину / Р.В. Гриценко // Деньги и кредит. - 2005. - № 5. - С. 5-9</a:t>
            </a:r>
          </a:p>
        </p:txBody>
      </p:sp>
      <p:sp>
        <p:nvSpPr>
          <p:cNvPr id="28677" name="WordArt 8">
            <a:hlinkClick r:id="rId5" action="ppaction://hlinksldjump"/>
            <a:extLst>
              <a:ext uri="{FF2B5EF4-FFF2-40B4-BE49-F238E27FC236}">
                <a16:creationId xmlns:a16="http://schemas.microsoft.com/office/drawing/2014/main" id="{BA9FF613-EB5A-44D7-8AAB-D04506BBFB9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>
            <a:extLst>
              <a:ext uri="{FF2B5EF4-FFF2-40B4-BE49-F238E27FC236}">
                <a16:creationId xmlns:a16="http://schemas.microsoft.com/office/drawing/2014/main" id="{D793480F-E926-49FD-8238-8AF9F5868E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r="4672"/>
          <a:stretch>
            <a:fillRect/>
          </a:stretch>
        </p:blipFill>
        <p:spPr bwMode="auto">
          <a:xfrm>
            <a:off x="3124200" y="1676400"/>
            <a:ext cx="5867400" cy="4894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5403" r="4672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3" name="AutoShape 4">
            <a:extLst>
              <a:ext uri="{FF2B5EF4-FFF2-40B4-BE49-F238E27FC236}">
                <a16:creationId xmlns:a16="http://schemas.microsoft.com/office/drawing/2014/main" id="{7B130DAB-6D45-4442-A331-7B5F0085E2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228600"/>
            <a:ext cx="4648200" cy="6248400"/>
          </a:xfrm>
          <a:prstGeom prst="foldedCorner">
            <a:avLst>
              <a:gd name="adj" fmla="val 8639"/>
            </a:avLst>
          </a:prstGeom>
          <a:solidFill>
            <a:srgbClr val="FFFEEB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pic>
        <p:nvPicPr>
          <p:cNvPr id="30724" name="Picture 5">
            <a:extLst>
              <a:ext uri="{FF2B5EF4-FFF2-40B4-BE49-F238E27FC236}">
                <a16:creationId xmlns:a16="http://schemas.microsoft.com/office/drawing/2014/main" id="{0D4CA1E4-DF7F-429E-BF6E-DD10E8204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75" r="7321" b="10240"/>
          <a:stretch>
            <a:fillRect/>
          </a:stretch>
        </p:blipFill>
        <p:spPr bwMode="auto">
          <a:xfrm>
            <a:off x="381000" y="304800"/>
            <a:ext cx="4379913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9975" r="7321" b="10240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5" name="Text Box 7">
            <a:extLst>
              <a:ext uri="{FF2B5EF4-FFF2-40B4-BE49-F238E27FC236}">
                <a16:creationId xmlns:a16="http://schemas.microsoft.com/office/drawing/2014/main" id="{B4CC38BF-1170-4CDF-B65A-69116AD731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457200"/>
            <a:ext cx="29718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Шапошникова, Е.В. Великой Сталинградской битве посвящается / Е.В.</a:t>
            </a:r>
            <a:r>
              <a:rPr lang="ru-RU" altLang="ru-RU" sz="1800"/>
              <a:t> </a:t>
            </a:r>
            <a:r>
              <a:rPr lang="ru-RU" altLang="ru-RU" sz="1600" b="1">
                <a:latin typeface="Times New Roman" panose="02020603050405020304" pitchFamily="18" charset="0"/>
              </a:rPr>
              <a:t>Шапошникова //</a:t>
            </a:r>
            <a:r>
              <a:rPr lang="ru-RU" altLang="ru-RU" sz="1800"/>
              <a:t> </a:t>
            </a:r>
            <a:r>
              <a:rPr lang="ru-RU" altLang="ru-RU" sz="1600" b="1">
                <a:latin typeface="Times New Roman" panose="02020603050405020304" pitchFamily="18" charset="0"/>
              </a:rPr>
              <a:t>Деньги и кредит. - 2005. - № 2. - </a:t>
            </a:r>
          </a:p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С. 16-19</a:t>
            </a:r>
          </a:p>
        </p:txBody>
      </p:sp>
      <p:sp>
        <p:nvSpPr>
          <p:cNvPr id="30726" name="WordArt 8">
            <a:hlinkClick r:id="rId5" action="ppaction://hlinksldjump"/>
            <a:extLst>
              <a:ext uri="{FF2B5EF4-FFF2-40B4-BE49-F238E27FC236}">
                <a16:creationId xmlns:a16="http://schemas.microsoft.com/office/drawing/2014/main" id="{E5BA1F1C-28F9-446B-B83D-05EC58A7035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>
            <a:extLst>
              <a:ext uri="{FF2B5EF4-FFF2-40B4-BE49-F238E27FC236}">
                <a16:creationId xmlns:a16="http://schemas.microsoft.com/office/drawing/2014/main" id="{0876B895-387F-4009-8E96-B442B04AB9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1830388"/>
            <a:ext cx="53340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1" name="AutoShape 4">
            <a:extLst>
              <a:ext uri="{FF2B5EF4-FFF2-40B4-BE49-F238E27FC236}">
                <a16:creationId xmlns:a16="http://schemas.microsoft.com/office/drawing/2014/main" id="{AF114B11-3204-4850-96DB-6EB671C60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228600"/>
            <a:ext cx="4648200" cy="6248400"/>
          </a:xfrm>
          <a:prstGeom prst="foldedCorner">
            <a:avLst>
              <a:gd name="adj" fmla="val 8495"/>
            </a:avLst>
          </a:prstGeom>
          <a:solidFill>
            <a:srgbClr val="FFFEEB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pic>
        <p:nvPicPr>
          <p:cNvPr id="32772" name="Picture 5">
            <a:extLst>
              <a:ext uri="{FF2B5EF4-FFF2-40B4-BE49-F238E27FC236}">
                <a16:creationId xmlns:a16="http://schemas.microsoft.com/office/drawing/2014/main" id="{1AB92478-F988-4D55-9A11-00B11A64C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8" b="6293"/>
          <a:stretch>
            <a:fillRect/>
          </a:stretch>
        </p:blipFill>
        <p:spPr bwMode="auto">
          <a:xfrm>
            <a:off x="457200" y="304800"/>
            <a:ext cx="4398963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8098" b="6293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3" name="Text Box 7">
            <a:extLst>
              <a:ext uri="{FF2B5EF4-FFF2-40B4-BE49-F238E27FC236}">
                <a16:creationId xmlns:a16="http://schemas.microsoft.com/office/drawing/2014/main" id="{80592A6D-5E78-49C2-A002-971DB45A82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914400"/>
            <a:ext cx="2971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Пенькова, Т.П. Защитникам Курска посвящается / Т.П.</a:t>
            </a:r>
            <a:r>
              <a:rPr lang="ru-RU" altLang="ru-RU" sz="1600">
                <a:latin typeface="Times New Roman" panose="02020603050405020304" pitchFamily="18" charset="0"/>
              </a:rPr>
              <a:t> </a:t>
            </a:r>
            <a:r>
              <a:rPr lang="ru-RU" altLang="ru-RU" sz="1600" b="1">
                <a:latin typeface="Times New Roman" panose="02020603050405020304" pitchFamily="18" charset="0"/>
              </a:rPr>
              <a:t>Пенькова // Деньги и кредит. - 2005. - № 3. - С. 14-17</a:t>
            </a:r>
          </a:p>
        </p:txBody>
      </p:sp>
      <p:sp>
        <p:nvSpPr>
          <p:cNvPr id="32774" name="WordArt 8">
            <a:hlinkClick r:id="rId5" action="ppaction://hlinksldjump"/>
            <a:extLst>
              <a:ext uri="{FF2B5EF4-FFF2-40B4-BE49-F238E27FC236}">
                <a16:creationId xmlns:a16="http://schemas.microsoft.com/office/drawing/2014/main" id="{9BF35D20-B559-404A-AB96-23B492694E3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>
            <a:extLst>
              <a:ext uri="{FF2B5EF4-FFF2-40B4-BE49-F238E27FC236}">
                <a16:creationId xmlns:a16="http://schemas.microsoft.com/office/drawing/2014/main" id="{53E4A7AA-9470-4C21-B06F-CE02C4B55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211388"/>
            <a:ext cx="6400800" cy="422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3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19" name="Picture 5">
            <a:extLst>
              <a:ext uri="{FF2B5EF4-FFF2-40B4-BE49-F238E27FC236}">
                <a16:creationId xmlns:a16="http://schemas.microsoft.com/office/drawing/2014/main" id="{731E5508-86A9-4AD9-8C81-5561FFF4E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6" t="15274" r="2806" b="4100"/>
          <a:stretch>
            <a:fillRect/>
          </a:stretch>
        </p:blipFill>
        <p:spPr bwMode="auto">
          <a:xfrm>
            <a:off x="533400" y="381000"/>
            <a:ext cx="3754438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6946" t="15274" r="2806" b="4100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20" name="Text Box 7">
            <a:extLst>
              <a:ext uri="{FF2B5EF4-FFF2-40B4-BE49-F238E27FC236}">
                <a16:creationId xmlns:a16="http://schemas.microsoft.com/office/drawing/2014/main" id="{14E34468-D151-4775-83F0-24CFE94420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1066800"/>
            <a:ext cx="2743200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Игнатовский, П. Курская битва: вклад тыла / П.</a:t>
            </a:r>
            <a:r>
              <a:rPr lang="ru-RU" altLang="ru-RU" sz="1800"/>
              <a:t> </a:t>
            </a:r>
            <a:r>
              <a:rPr lang="ru-RU" altLang="ru-RU" sz="1600" b="1">
                <a:latin typeface="Times New Roman" panose="02020603050405020304" pitchFamily="18" charset="0"/>
              </a:rPr>
              <a:t>Игнатовский // Экономист. - 2008. - № 5. - С. 16-22</a:t>
            </a:r>
          </a:p>
        </p:txBody>
      </p:sp>
      <p:sp>
        <p:nvSpPr>
          <p:cNvPr id="34821" name="WordArt 8">
            <a:hlinkClick r:id="rId5" action="ppaction://hlinksldjump"/>
            <a:extLst>
              <a:ext uri="{FF2B5EF4-FFF2-40B4-BE49-F238E27FC236}">
                <a16:creationId xmlns:a16="http://schemas.microsoft.com/office/drawing/2014/main" id="{BF6329DC-690A-45BC-8CC5-75E4C5F89EC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>
            <a:extLst>
              <a:ext uri="{FF2B5EF4-FFF2-40B4-BE49-F238E27FC236}">
                <a16:creationId xmlns:a16="http://schemas.microsoft.com/office/drawing/2014/main" id="{F88FCEE1-6D82-48AB-9C7E-7EFB27548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057400"/>
            <a:ext cx="666750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7" name="Picture 5">
            <a:extLst>
              <a:ext uri="{FF2B5EF4-FFF2-40B4-BE49-F238E27FC236}">
                <a16:creationId xmlns:a16="http://schemas.microsoft.com/office/drawing/2014/main" id="{F8987E71-81CD-4819-877E-7007E7B82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6" t="2858" r="3125" b="2858"/>
          <a:stretch>
            <a:fillRect/>
          </a:stretch>
        </p:blipFill>
        <p:spPr bwMode="auto">
          <a:xfrm>
            <a:off x="609600" y="533400"/>
            <a:ext cx="3713163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1976" t="2858" r="3125" b="2858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6868" name="Text Box 7">
            <a:extLst>
              <a:ext uri="{FF2B5EF4-FFF2-40B4-BE49-F238E27FC236}">
                <a16:creationId xmlns:a16="http://schemas.microsoft.com/office/drawing/2014/main" id="{8F7E514C-E7FC-4526-96AE-5A37C7AA20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838200"/>
            <a:ext cx="2667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Рыжков, Н. Ленд-лиз / Н. Рыжков. - Российский экономический журнал // </a:t>
            </a:r>
          </a:p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2010. - № 3. - С. 101-113</a:t>
            </a:r>
          </a:p>
        </p:txBody>
      </p:sp>
      <p:sp>
        <p:nvSpPr>
          <p:cNvPr id="36869" name="WordArt 8">
            <a:extLst>
              <a:ext uri="{FF2B5EF4-FFF2-40B4-BE49-F238E27FC236}">
                <a16:creationId xmlns:a16="http://schemas.microsoft.com/office/drawing/2014/main" id="{9B6AC3D7-5951-4A2A-840C-1D22AE582E6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>
            <a:extLst>
              <a:ext uri="{FF2B5EF4-FFF2-40B4-BE49-F238E27FC236}">
                <a16:creationId xmlns:a16="http://schemas.microsoft.com/office/drawing/2014/main" id="{006431DC-836B-48CC-BC44-0B0D260ED8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676400"/>
            <a:ext cx="8001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38915" name="WordArt 3">
            <a:extLst>
              <a:ext uri="{FF2B5EF4-FFF2-40B4-BE49-F238E27FC236}">
                <a16:creationId xmlns:a16="http://schemas.microsoft.com/office/drawing/2014/main" id="{3BC0DBC7-56C6-40A8-B36C-8C86E78896C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3400" y="2209800"/>
            <a:ext cx="8001000" cy="533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Страна в Великой Отечественной войне</a:t>
            </a:r>
          </a:p>
        </p:txBody>
      </p:sp>
      <p:sp>
        <p:nvSpPr>
          <p:cNvPr id="38916" name="WordArt 4">
            <a:extLst>
              <a:ext uri="{FF2B5EF4-FFF2-40B4-BE49-F238E27FC236}">
                <a16:creationId xmlns:a16="http://schemas.microsoft.com/office/drawing/2014/main" id="{0EF191D7-FBDF-4FE4-A9E1-42D1230A52F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9600" y="3048000"/>
            <a:ext cx="5481638" cy="381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не прервется связь времен...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>
            <a:extLst>
              <a:ext uri="{FF2B5EF4-FFF2-40B4-BE49-F238E27FC236}">
                <a16:creationId xmlns:a16="http://schemas.microsoft.com/office/drawing/2014/main" id="{FEBC802C-40E4-46A8-949E-5C55F7FB9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30188"/>
            <a:ext cx="4246563" cy="624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3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3" name="Picture 4">
            <a:extLst>
              <a:ext uri="{FF2B5EF4-FFF2-40B4-BE49-F238E27FC236}">
                <a16:creationId xmlns:a16="http://schemas.microsoft.com/office/drawing/2014/main" id="{0F67CCF3-3304-4777-9DC2-3208D86F1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7" t="6427"/>
          <a:stretch>
            <a:fillRect/>
          </a:stretch>
        </p:blipFill>
        <p:spPr bwMode="auto">
          <a:xfrm>
            <a:off x="533400" y="381000"/>
            <a:ext cx="3743325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1997" t="6427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64" name="Text Box 6">
            <a:extLst>
              <a:ext uri="{FF2B5EF4-FFF2-40B4-BE49-F238E27FC236}">
                <a16:creationId xmlns:a16="http://schemas.microsoft.com/office/drawing/2014/main" id="{02318F11-FFFC-4920-9E86-4AFAD496A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838200"/>
            <a:ext cx="3124200" cy="179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Афанасьева, А.И. Великая Отечественная война в исторической памяти россиян / А.И. Афанасьева, В.И. Меркушин // Социологические исследования. - 2005. - № 5. - С. 11-22</a:t>
            </a:r>
          </a:p>
        </p:txBody>
      </p:sp>
      <p:sp>
        <p:nvSpPr>
          <p:cNvPr id="40965" name="WordArt 7">
            <a:extLst>
              <a:ext uri="{FF2B5EF4-FFF2-40B4-BE49-F238E27FC236}">
                <a16:creationId xmlns:a16="http://schemas.microsoft.com/office/drawing/2014/main" id="{3B21B130-AAF9-4024-85BF-82885F77F11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>
            <a:extLst>
              <a:ext uri="{FF2B5EF4-FFF2-40B4-BE49-F238E27FC236}">
                <a16:creationId xmlns:a16="http://schemas.microsoft.com/office/drawing/2014/main" id="{C435CDDE-EC2C-4916-8DD4-2840D7C8B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183" r="50310" b="14381"/>
          <a:stretch>
            <a:fillRect/>
          </a:stretch>
        </p:blipFill>
        <p:spPr bwMode="auto">
          <a:xfrm>
            <a:off x="3581400" y="2057400"/>
            <a:ext cx="5257800" cy="434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18000"/>
                  </a:blip>
                  <a:srcRect t="58183" r="50310" b="14381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3011" name="AutoShape 4">
            <a:extLst>
              <a:ext uri="{FF2B5EF4-FFF2-40B4-BE49-F238E27FC236}">
                <a16:creationId xmlns:a16="http://schemas.microsoft.com/office/drawing/2014/main" id="{DF64E2F9-9065-46CA-B9E8-EF7192ED45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457200"/>
            <a:ext cx="4267200" cy="5943600"/>
          </a:xfrm>
          <a:prstGeom prst="foldedCorner">
            <a:avLst>
              <a:gd name="adj" fmla="val 9894"/>
            </a:avLst>
          </a:prstGeom>
          <a:solidFill>
            <a:srgbClr val="FFFEEB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pic>
        <p:nvPicPr>
          <p:cNvPr id="43012" name="Picture 5">
            <a:extLst>
              <a:ext uri="{FF2B5EF4-FFF2-40B4-BE49-F238E27FC236}">
                <a16:creationId xmlns:a16="http://schemas.microsoft.com/office/drawing/2014/main" id="{15471C59-117F-4A91-BCB3-302C05FC20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0"/>
          <a:stretch>
            <a:fillRect/>
          </a:stretch>
        </p:blipFill>
        <p:spPr bwMode="auto">
          <a:xfrm>
            <a:off x="533400" y="609600"/>
            <a:ext cx="3989388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5170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3013" name="Text Box 7">
            <a:extLst>
              <a:ext uri="{FF2B5EF4-FFF2-40B4-BE49-F238E27FC236}">
                <a16:creationId xmlns:a16="http://schemas.microsoft.com/office/drawing/2014/main" id="{A5294384-767D-4EA3-ADB6-EC73427D0B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7800" y="533400"/>
            <a:ext cx="33528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Тавокин, Е.П. К вопросу об исторической памяти о Великой Отечественной войне / Е.П. Тавокин, И.А. Табатадзе //   Социологические исследования. - 2010. - № 5. - С. 62-66</a:t>
            </a:r>
          </a:p>
        </p:txBody>
      </p:sp>
      <p:sp>
        <p:nvSpPr>
          <p:cNvPr id="43014" name="WordArt 8">
            <a:extLst>
              <a:ext uri="{FF2B5EF4-FFF2-40B4-BE49-F238E27FC236}">
                <a16:creationId xmlns:a16="http://schemas.microsoft.com/office/drawing/2014/main" id="{264FF96B-DDA2-4885-B89F-BB0683E7278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>
            <a:extLst>
              <a:ext uri="{FF2B5EF4-FFF2-40B4-BE49-F238E27FC236}">
                <a16:creationId xmlns:a16="http://schemas.microsoft.com/office/drawing/2014/main" id="{CBDC0DD8-F679-4534-ADC5-87B6C32D8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1" t="19232" r="20023"/>
          <a:stretch>
            <a:fillRect/>
          </a:stretch>
        </p:blipFill>
        <p:spPr bwMode="auto">
          <a:xfrm>
            <a:off x="381000" y="284163"/>
            <a:ext cx="7924800" cy="5973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321" t="19232" r="20023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5059" name="Text Box 5">
            <a:extLst>
              <a:ext uri="{FF2B5EF4-FFF2-40B4-BE49-F238E27FC236}">
                <a16:creationId xmlns:a16="http://schemas.microsoft.com/office/drawing/2014/main" id="{A6BF1A1B-C4B6-4649-8E5F-66FAFDF38E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5029200"/>
            <a:ext cx="2895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Исаев, В. Нам претит слово «забвение» / В. Исаев //   Алтайская правда. - 2010. - № 142-143 (8 мая). - С. 12</a:t>
            </a:r>
          </a:p>
        </p:txBody>
      </p:sp>
      <p:sp>
        <p:nvSpPr>
          <p:cNvPr id="45060" name="WordArt 6">
            <a:extLst>
              <a:ext uri="{FF2B5EF4-FFF2-40B4-BE49-F238E27FC236}">
                <a16:creationId xmlns:a16="http://schemas.microsoft.com/office/drawing/2014/main" id="{99ECE321-EF8C-4789-A70B-27657B0B7F1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3">
            <a:extLst>
              <a:ext uri="{FF2B5EF4-FFF2-40B4-BE49-F238E27FC236}">
                <a16:creationId xmlns:a16="http://schemas.microsoft.com/office/drawing/2014/main" id="{B2D3D71D-8FEF-4C17-BF1C-4F1CBFC579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4" t="1057" r="21315" b="5717"/>
          <a:stretch>
            <a:fillRect/>
          </a:stretch>
        </p:blipFill>
        <p:spPr bwMode="auto">
          <a:xfrm>
            <a:off x="381000" y="228600"/>
            <a:ext cx="7010400" cy="618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7814" t="1057" r="21315" b="5717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7107" name="Text Box 5">
            <a:extLst>
              <a:ext uri="{FF2B5EF4-FFF2-40B4-BE49-F238E27FC236}">
                <a16:creationId xmlns:a16="http://schemas.microsoft.com/office/drawing/2014/main" id="{293C72F7-F49F-477D-8B74-1B9531FA7E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4953000"/>
            <a:ext cx="2743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Сомов, К. Без вести не пропавшие / К. Сомов //   Алтайская правда. - 2010. - № 142-143 (8 мая). - С. 14</a:t>
            </a:r>
          </a:p>
        </p:txBody>
      </p:sp>
      <p:sp>
        <p:nvSpPr>
          <p:cNvPr id="47108" name="WordArt 6">
            <a:extLst>
              <a:ext uri="{FF2B5EF4-FFF2-40B4-BE49-F238E27FC236}">
                <a16:creationId xmlns:a16="http://schemas.microsoft.com/office/drawing/2014/main" id="{ADBD9827-C427-4FEB-AAEE-560C8DDA20E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1">
            <a:extLst>
              <a:ext uri="{FF2B5EF4-FFF2-40B4-BE49-F238E27FC236}">
                <a16:creationId xmlns:a16="http://schemas.microsoft.com/office/drawing/2014/main" id="{E3D24851-4555-44B4-8FB1-BBEE2F560F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675" y="268288"/>
            <a:ext cx="8001000" cy="125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pic>
        <p:nvPicPr>
          <p:cNvPr id="49155" name="Picture 3">
            <a:extLst>
              <a:ext uri="{FF2B5EF4-FFF2-40B4-BE49-F238E27FC236}">
                <a16:creationId xmlns:a16="http://schemas.microsoft.com/office/drawing/2014/main" id="{FCC1CC51-32F0-46A4-8518-3222BDB8B3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6388"/>
            <a:ext cx="8229600" cy="594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9156" name="Text Box 5">
            <a:extLst>
              <a:ext uri="{FF2B5EF4-FFF2-40B4-BE49-F238E27FC236}">
                <a16:creationId xmlns:a16="http://schemas.microsoft.com/office/drawing/2014/main" id="{88B3B500-57A8-4A1E-87EE-742A4964BD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5105400"/>
            <a:ext cx="27432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Тепляков, С. Первогвардеец / С. Тепляков // Алтайская правда. - 2012. - № 122-123 (5 мая). - С. 1, 3</a:t>
            </a:r>
          </a:p>
        </p:txBody>
      </p:sp>
      <p:sp>
        <p:nvSpPr>
          <p:cNvPr id="49157" name="WordArt 6">
            <a:extLst>
              <a:ext uri="{FF2B5EF4-FFF2-40B4-BE49-F238E27FC236}">
                <a16:creationId xmlns:a16="http://schemas.microsoft.com/office/drawing/2014/main" id="{406D091E-26BB-4A29-8408-AD28C9691E1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>
            <a:extLst>
              <a:ext uri="{FF2B5EF4-FFF2-40B4-BE49-F238E27FC236}">
                <a16:creationId xmlns:a16="http://schemas.microsoft.com/office/drawing/2014/main" id="{2FD31D86-CD90-48DF-843D-E331786AB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60" t="2129" r="13089" b="21172"/>
          <a:stretch>
            <a:fillRect/>
          </a:stretch>
        </p:blipFill>
        <p:spPr bwMode="auto">
          <a:xfrm>
            <a:off x="381000" y="381000"/>
            <a:ext cx="76962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14960" t="2129" r="13089" b="21172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03" name="Text Box 5">
            <a:extLst>
              <a:ext uri="{FF2B5EF4-FFF2-40B4-BE49-F238E27FC236}">
                <a16:creationId xmlns:a16="http://schemas.microsoft.com/office/drawing/2014/main" id="{965ED55E-09A0-4B6D-9CFB-68BCE200F1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5105400"/>
            <a:ext cx="25908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Ливер, К. Воину, труженику, патриоту / К. Ливер // Алтайская правда. - 2011. - № 128-129 (7 мая). - С. 2</a:t>
            </a:r>
          </a:p>
        </p:txBody>
      </p:sp>
      <p:sp>
        <p:nvSpPr>
          <p:cNvPr id="51204" name="WordArt 6">
            <a:extLst>
              <a:ext uri="{FF2B5EF4-FFF2-40B4-BE49-F238E27FC236}">
                <a16:creationId xmlns:a16="http://schemas.microsoft.com/office/drawing/2014/main" id="{C289535E-FB63-49EB-B2EF-59B5360E779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>
            <a:extLst>
              <a:ext uri="{FF2B5EF4-FFF2-40B4-BE49-F238E27FC236}">
                <a16:creationId xmlns:a16="http://schemas.microsoft.com/office/drawing/2014/main" id="{5369CB83-4C7D-4816-B861-461F1B2631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53251" name="WordArt 3">
            <a:extLst>
              <a:ext uri="{FF2B5EF4-FFF2-40B4-BE49-F238E27FC236}">
                <a16:creationId xmlns:a16="http://schemas.microsoft.com/office/drawing/2014/main" id="{8B821056-5A98-4982-8C35-C10D32DFC0C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5800" y="2362200"/>
            <a:ext cx="7610475" cy="5238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Экономический фундамент победы</a:t>
            </a:r>
          </a:p>
        </p:txBody>
      </p:sp>
      <p:sp>
        <p:nvSpPr>
          <p:cNvPr id="53252" name="WordArt 4">
            <a:extLst>
              <a:ext uri="{FF2B5EF4-FFF2-40B4-BE49-F238E27FC236}">
                <a16:creationId xmlns:a16="http://schemas.microsoft.com/office/drawing/2014/main" id="{0ACCB586-939C-4807-8005-EB860DE144D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9600" y="3355975"/>
            <a:ext cx="8001000" cy="762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Финансовая система                                 </a:t>
            </a:r>
          </a:p>
          <a:p>
            <a:pPr algn="ctr"/>
            <a:r>
              <a:rPr lang="ru-RU" sz="2000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годы Великой Отечественной войны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>
            <a:extLst>
              <a:ext uri="{FF2B5EF4-FFF2-40B4-BE49-F238E27FC236}">
                <a16:creationId xmlns:a16="http://schemas.microsoft.com/office/drawing/2014/main" id="{C5ADDD53-E9D1-477A-B820-AC1FCA41C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2" t="27742" r="21434" b="43805"/>
          <a:stretch>
            <a:fillRect/>
          </a:stretch>
        </p:blipFill>
        <p:spPr bwMode="auto">
          <a:xfrm>
            <a:off x="2209800" y="1828800"/>
            <a:ext cx="6705600" cy="447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24000"/>
                  </a:blip>
                  <a:srcRect l="14862" t="27742" r="21434" b="43805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5299" name="Text Box 2">
            <a:extLst>
              <a:ext uri="{FF2B5EF4-FFF2-40B4-BE49-F238E27FC236}">
                <a16:creationId xmlns:a16="http://schemas.microsoft.com/office/drawing/2014/main" id="{4F6A16BD-BB08-4FAB-9219-925A63FA7D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457200"/>
            <a:ext cx="8001000" cy="60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Чунтулов, В.Т. Экономическая история СССР : учебник для экономич. вузов / В.Т. Чунтулов, Н.С. Кривцова, А.В. Чунгулов, В.А. Тюшев. – М.: Высш. шк., 1987.- 368 с.</a:t>
            </a:r>
          </a:p>
        </p:txBody>
      </p:sp>
      <p:pic>
        <p:nvPicPr>
          <p:cNvPr id="55300" name="Picture 4">
            <a:extLst>
              <a:ext uri="{FF2B5EF4-FFF2-40B4-BE49-F238E27FC236}">
                <a16:creationId xmlns:a16="http://schemas.microsoft.com/office/drawing/2014/main" id="{56180F73-19F7-44B4-9249-7862426A0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00200"/>
            <a:ext cx="3114675" cy="4789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5301" name="Text Box 7">
            <a:extLst>
              <a:ext uri="{FF2B5EF4-FFF2-40B4-BE49-F238E27FC236}">
                <a16:creationId xmlns:a16="http://schemas.microsoft.com/office/drawing/2014/main" id="{EACC4102-9BDB-4438-8EFF-AA22512BD9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4648200"/>
            <a:ext cx="2743200" cy="173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В книге рассмотрена экономическая история нашей страны на протяжении всего времени существования. Несколько глав отведено развитию народного хозяйства, его важнейших отраслей в годы Великой Отечественной войны. Дана характеристика экономической политики государства.</a:t>
            </a:r>
          </a:p>
        </p:txBody>
      </p:sp>
      <p:sp>
        <p:nvSpPr>
          <p:cNvPr id="55302" name="WordArt 8">
            <a:extLst>
              <a:ext uri="{FF2B5EF4-FFF2-40B4-BE49-F238E27FC236}">
                <a16:creationId xmlns:a16="http://schemas.microsoft.com/office/drawing/2014/main" id="{73031AD6-5EA9-473A-905F-8423F86D3D3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>
            <a:extLst>
              <a:ext uri="{FF2B5EF4-FFF2-40B4-BE49-F238E27FC236}">
                <a16:creationId xmlns:a16="http://schemas.microsoft.com/office/drawing/2014/main" id="{6453CD7D-A463-46CD-B95D-5854EAF40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143000"/>
            <a:ext cx="6400800" cy="432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12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7347" name="Text Box 2">
            <a:extLst>
              <a:ext uri="{FF2B5EF4-FFF2-40B4-BE49-F238E27FC236}">
                <a16:creationId xmlns:a16="http://schemas.microsoft.com/office/drawing/2014/main" id="{E6510C94-16D7-4664-BEE6-F6CF2168C9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533400"/>
            <a:ext cx="8001000" cy="60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История Министерства финансов России : в 4 т. / гл. ред. А.Л. Кудрин. – М.: ИНФРА-М, 2002. – </a:t>
            </a:r>
            <a:r>
              <a:rPr lang="en-US" altLang="ru-RU" sz="1600" b="1">
                <a:latin typeface="Times New Roman" panose="02020603050405020304" pitchFamily="18" charset="0"/>
              </a:rPr>
              <a:t>III</a:t>
            </a:r>
            <a:r>
              <a:rPr lang="ru-RU" altLang="ru-RU" sz="1600" b="1">
                <a:latin typeface="Times New Roman" panose="02020603050405020304" pitchFamily="18" charset="0"/>
              </a:rPr>
              <a:t> т. : 1933 – 1985. – 352 с.: ил.</a:t>
            </a:r>
          </a:p>
        </p:txBody>
      </p:sp>
      <p:pic>
        <p:nvPicPr>
          <p:cNvPr id="57348" name="Picture 4">
            <a:extLst>
              <a:ext uri="{FF2B5EF4-FFF2-40B4-BE49-F238E27FC236}">
                <a16:creationId xmlns:a16="http://schemas.microsoft.com/office/drawing/2014/main" id="{C0BA4DCE-B497-45F6-88F8-A8E76BF21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450975"/>
            <a:ext cx="3314700" cy="486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7349" name="Text Box 6">
            <a:extLst>
              <a:ext uri="{FF2B5EF4-FFF2-40B4-BE49-F238E27FC236}">
                <a16:creationId xmlns:a16="http://schemas.microsoft.com/office/drawing/2014/main" id="{3AC62ED8-1F56-4AF3-8329-DA15BE9901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4876800"/>
            <a:ext cx="25908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Это издание является частью предпринятого по решению Министерства финансов РФ юбилейного издания, посвященного 200-летию Российского финансового ведомства. В каждой главе уделено внимание военной экономике.</a:t>
            </a:r>
          </a:p>
        </p:txBody>
      </p:sp>
      <p:sp>
        <p:nvSpPr>
          <p:cNvPr id="57350" name="WordArt 7">
            <a:extLst>
              <a:ext uri="{FF2B5EF4-FFF2-40B4-BE49-F238E27FC236}">
                <a16:creationId xmlns:a16="http://schemas.microsoft.com/office/drawing/2014/main" id="{6DC4188F-BA1F-47BC-A516-0467A03C6AF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>
            <a:extLst>
              <a:ext uri="{FF2B5EF4-FFF2-40B4-BE49-F238E27FC236}">
                <a16:creationId xmlns:a16="http://schemas.microsoft.com/office/drawing/2014/main" id="{BCB8DE3C-62A5-4DA4-899F-6C6CA1882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590800"/>
            <a:ext cx="5486400" cy="384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12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9395" name="Picture 5">
            <a:extLst>
              <a:ext uri="{FF2B5EF4-FFF2-40B4-BE49-F238E27FC236}">
                <a16:creationId xmlns:a16="http://schemas.microsoft.com/office/drawing/2014/main" id="{C21E6325-CD99-49CA-890B-67419FAED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4" r="4474"/>
          <a:stretch>
            <a:fillRect/>
          </a:stretch>
        </p:blipFill>
        <p:spPr bwMode="auto">
          <a:xfrm>
            <a:off x="533400" y="304800"/>
            <a:ext cx="3535363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4344" r="4474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9396" name="Text Box 7">
            <a:extLst>
              <a:ext uri="{FF2B5EF4-FFF2-40B4-BE49-F238E27FC236}">
                <a16:creationId xmlns:a16="http://schemas.microsoft.com/office/drawing/2014/main" id="{9100CAA4-A05B-44BC-98EF-58B8399EB7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1066800"/>
            <a:ext cx="30480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Игнатовский, П. Экономика - основа победы в отечественной войне / Игнатовский, П. // Экономист. - 2010. - № 5. - С. 3 -5</a:t>
            </a:r>
          </a:p>
        </p:txBody>
      </p:sp>
      <p:sp>
        <p:nvSpPr>
          <p:cNvPr id="59397" name="WordArt 8">
            <a:extLst>
              <a:ext uri="{FF2B5EF4-FFF2-40B4-BE49-F238E27FC236}">
                <a16:creationId xmlns:a16="http://schemas.microsoft.com/office/drawing/2014/main" id="{0383AD40-2292-4AC3-9BA8-C4C52E32943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>
            <a:extLst>
              <a:ext uri="{FF2B5EF4-FFF2-40B4-BE49-F238E27FC236}">
                <a16:creationId xmlns:a16="http://schemas.microsoft.com/office/drawing/2014/main" id="{2ADD306F-27B2-462C-AF68-DA622A883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744788"/>
            <a:ext cx="5105400" cy="344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3" name="Picture 4">
            <a:extLst>
              <a:ext uri="{FF2B5EF4-FFF2-40B4-BE49-F238E27FC236}">
                <a16:creationId xmlns:a16="http://schemas.microsoft.com/office/drawing/2014/main" id="{3EEF9F21-9F1D-4906-B1C4-B259680B0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3" t="4109" r="3194" b="2591"/>
          <a:stretch>
            <a:fillRect/>
          </a:stretch>
        </p:blipFill>
        <p:spPr bwMode="auto">
          <a:xfrm>
            <a:off x="457200" y="381000"/>
            <a:ext cx="3624263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6053" t="4109" r="3194" b="2591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44" name="Text Box 6">
            <a:extLst>
              <a:ext uri="{FF2B5EF4-FFF2-40B4-BE49-F238E27FC236}">
                <a16:creationId xmlns:a16="http://schemas.microsoft.com/office/drawing/2014/main" id="{4D84CF55-A7B7-47E6-87E3-1F1789D945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914400"/>
            <a:ext cx="28194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Белоусов, Р. Экономический фундамент победы / Р. Белоусов //  Экономист. - 2004. - № 5. - С. 8-18</a:t>
            </a:r>
          </a:p>
        </p:txBody>
      </p:sp>
      <p:sp>
        <p:nvSpPr>
          <p:cNvPr id="61445" name="WordArt 7">
            <a:extLst>
              <a:ext uri="{FF2B5EF4-FFF2-40B4-BE49-F238E27FC236}">
                <a16:creationId xmlns:a16="http://schemas.microsoft.com/office/drawing/2014/main" id="{771E0056-27B9-4D88-B825-9245285BBE6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3">
            <a:extLst>
              <a:ext uri="{FF2B5EF4-FFF2-40B4-BE49-F238E27FC236}">
                <a16:creationId xmlns:a16="http://schemas.microsoft.com/office/drawing/2014/main" id="{04B2BFBB-397B-4D8E-8061-95B4CE0A48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143000"/>
            <a:ext cx="3927475" cy="511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1" name="Picture 5">
            <a:extLst>
              <a:ext uri="{FF2B5EF4-FFF2-40B4-BE49-F238E27FC236}">
                <a16:creationId xmlns:a16="http://schemas.microsoft.com/office/drawing/2014/main" id="{6BA551F6-2730-4EEF-98A9-766756580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70" r="40088"/>
          <a:stretch>
            <a:fillRect/>
          </a:stretch>
        </p:blipFill>
        <p:spPr bwMode="auto">
          <a:xfrm>
            <a:off x="457200" y="381000"/>
            <a:ext cx="3478213" cy="5392738"/>
          </a:xfrm>
          <a:prstGeom prst="rect">
            <a:avLst/>
          </a:prstGeom>
          <a:solidFill>
            <a:srgbClr val="FFFEE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3492" name="Text Box 7">
            <a:extLst>
              <a:ext uri="{FF2B5EF4-FFF2-40B4-BE49-F238E27FC236}">
                <a16:creationId xmlns:a16="http://schemas.microsoft.com/office/drawing/2014/main" id="{8EA00761-2DD2-44E5-B718-62CC5EF50A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400" y="990600"/>
            <a:ext cx="2895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Голицын, Ю. Займы для победы / Ю.Голицын, Д. Кондратьев // Биржевое обозрение. - 2010. - № 5. - С. 21-22</a:t>
            </a:r>
          </a:p>
        </p:txBody>
      </p:sp>
      <p:sp>
        <p:nvSpPr>
          <p:cNvPr id="63493" name="WordArt 8">
            <a:extLst>
              <a:ext uri="{FF2B5EF4-FFF2-40B4-BE49-F238E27FC236}">
                <a16:creationId xmlns:a16="http://schemas.microsoft.com/office/drawing/2014/main" id="{34137B4A-64A3-43FD-B0B4-2194CB822BC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>
            <a:extLst>
              <a:ext uri="{FF2B5EF4-FFF2-40B4-BE49-F238E27FC236}">
                <a16:creationId xmlns:a16="http://schemas.microsoft.com/office/drawing/2014/main" id="{D8E1F256-388A-44ED-9F9F-D5EDF21E8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5" t="1785" r="4120" b="7144"/>
          <a:stretch>
            <a:fillRect/>
          </a:stretch>
        </p:blipFill>
        <p:spPr bwMode="auto">
          <a:xfrm>
            <a:off x="3124200" y="2362200"/>
            <a:ext cx="57912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4295" t="1785" r="4120" b="7144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5539" name="Picture 4">
            <a:extLst>
              <a:ext uri="{FF2B5EF4-FFF2-40B4-BE49-F238E27FC236}">
                <a16:creationId xmlns:a16="http://schemas.microsoft.com/office/drawing/2014/main" id="{83EA8685-2583-468E-97F8-6285DB9DE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7" t="3008" r="3123" b="2345"/>
          <a:stretch>
            <a:fillRect/>
          </a:stretch>
        </p:blipFill>
        <p:spPr bwMode="auto">
          <a:xfrm>
            <a:off x="457200" y="381000"/>
            <a:ext cx="37084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4407" t="3008" r="3123" b="2345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5540" name="Text Box 6">
            <a:extLst>
              <a:ext uri="{FF2B5EF4-FFF2-40B4-BE49-F238E27FC236}">
                <a16:creationId xmlns:a16="http://schemas.microsoft.com/office/drawing/2014/main" id="{0B105813-FEDD-429F-9837-D8C4EA0839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400" y="914400"/>
            <a:ext cx="2971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Губанов, С. Системные факторы Победы / С. Губанов // Экономист. - 2005. - № 5. - С. 3-25</a:t>
            </a:r>
          </a:p>
        </p:txBody>
      </p:sp>
      <p:sp>
        <p:nvSpPr>
          <p:cNvPr id="65541" name="WordArt 7">
            <a:extLst>
              <a:ext uri="{FF2B5EF4-FFF2-40B4-BE49-F238E27FC236}">
                <a16:creationId xmlns:a16="http://schemas.microsoft.com/office/drawing/2014/main" id="{792028B4-42FE-4770-9A2B-BE149AE9588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>
            <a:extLst>
              <a:ext uri="{FF2B5EF4-FFF2-40B4-BE49-F238E27FC236}">
                <a16:creationId xmlns:a16="http://schemas.microsoft.com/office/drawing/2014/main" id="{F0EA2AB2-5F15-4CAE-9D49-A7EEA16A6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1828800"/>
            <a:ext cx="348615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7587" name="Picture 4">
            <a:extLst>
              <a:ext uri="{FF2B5EF4-FFF2-40B4-BE49-F238E27FC236}">
                <a16:creationId xmlns:a16="http://schemas.microsoft.com/office/drawing/2014/main" id="{D1F60EC7-A7CD-417F-B4B0-D6A9FC936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8" b="5904"/>
          <a:stretch>
            <a:fillRect/>
          </a:stretch>
        </p:blipFill>
        <p:spPr bwMode="auto">
          <a:xfrm>
            <a:off x="533400" y="381000"/>
            <a:ext cx="433705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7838" b="5904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7588" name="Text Box 6">
            <a:extLst>
              <a:ext uri="{FF2B5EF4-FFF2-40B4-BE49-F238E27FC236}">
                <a16:creationId xmlns:a16="http://schemas.microsoft.com/office/drawing/2014/main" id="{A32FC240-BB18-4771-8C9D-ABDE376D92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457200"/>
            <a:ext cx="3048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Сорокин, Г. Госплан в годы Великой Отечественной войны / Г. Сорокин //  Российский экономический журнал. - 2005. - № 5-6. - С. 87 -91</a:t>
            </a:r>
          </a:p>
        </p:txBody>
      </p:sp>
      <p:sp>
        <p:nvSpPr>
          <p:cNvPr id="67589" name="WordArt 7">
            <a:extLst>
              <a:ext uri="{FF2B5EF4-FFF2-40B4-BE49-F238E27FC236}">
                <a16:creationId xmlns:a16="http://schemas.microsoft.com/office/drawing/2014/main" id="{C9912611-3C4D-48F8-A30F-0F29EBC8DAF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>
            <a:extLst>
              <a:ext uri="{FF2B5EF4-FFF2-40B4-BE49-F238E27FC236}">
                <a16:creationId xmlns:a16="http://schemas.microsoft.com/office/drawing/2014/main" id="{BB6860A7-8EE1-4D59-8B0A-B31F206F3C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5" t="9236" r="5676" b="26801"/>
          <a:stretch>
            <a:fillRect/>
          </a:stretch>
        </p:blipFill>
        <p:spPr bwMode="auto">
          <a:xfrm>
            <a:off x="4800600" y="762000"/>
            <a:ext cx="419735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3315" t="9236" r="5676" b="26801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9635" name="Picture 5">
            <a:extLst>
              <a:ext uri="{FF2B5EF4-FFF2-40B4-BE49-F238E27FC236}">
                <a16:creationId xmlns:a16="http://schemas.microsoft.com/office/drawing/2014/main" id="{0DF486B2-4D28-49DB-8B92-8D588C3C0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14" r="2588" b="6053"/>
          <a:stretch>
            <a:fillRect/>
          </a:stretch>
        </p:blipFill>
        <p:spPr bwMode="auto">
          <a:xfrm>
            <a:off x="533400" y="533400"/>
            <a:ext cx="4378325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12514" r="2588" b="6053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9636" name="Text Box 7">
            <a:extLst>
              <a:ext uri="{FF2B5EF4-FFF2-40B4-BE49-F238E27FC236}">
                <a16:creationId xmlns:a16="http://schemas.microsoft.com/office/drawing/2014/main" id="{31976BE1-BCF7-40C5-96CB-24A0B91B78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838200"/>
            <a:ext cx="29718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Кудрин, А.Л. Финансовая система в годы Великой Отечественной войны / А.Л. Кудрин // Финансы. - 2005. - № 5. - С. 3-6</a:t>
            </a:r>
          </a:p>
        </p:txBody>
      </p:sp>
      <p:sp>
        <p:nvSpPr>
          <p:cNvPr id="69637" name="WordArt 8">
            <a:extLst>
              <a:ext uri="{FF2B5EF4-FFF2-40B4-BE49-F238E27FC236}">
                <a16:creationId xmlns:a16="http://schemas.microsoft.com/office/drawing/2014/main" id="{856FDAB7-785A-4EDA-AC6A-2D675D939CD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>
            <a:extLst>
              <a:ext uri="{FF2B5EF4-FFF2-40B4-BE49-F238E27FC236}">
                <a16:creationId xmlns:a16="http://schemas.microsoft.com/office/drawing/2014/main" id="{7436AED6-7933-40C6-BF82-A7CF5730BF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514600"/>
            <a:ext cx="5486400" cy="392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683" name="Picture 5">
            <a:extLst>
              <a:ext uri="{FF2B5EF4-FFF2-40B4-BE49-F238E27FC236}">
                <a16:creationId xmlns:a16="http://schemas.microsoft.com/office/drawing/2014/main" id="{95C422F6-7440-4293-B9A4-790316EEC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4" r="3009" b="6801"/>
          <a:stretch>
            <a:fillRect/>
          </a:stretch>
        </p:blipFill>
        <p:spPr bwMode="auto">
          <a:xfrm>
            <a:off x="533400" y="533400"/>
            <a:ext cx="436245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8574" r="3009" b="6801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684" name="Text Box 7">
            <a:extLst>
              <a:ext uri="{FF2B5EF4-FFF2-40B4-BE49-F238E27FC236}">
                <a16:creationId xmlns:a16="http://schemas.microsoft.com/office/drawing/2014/main" id="{F04B5707-2FA3-4E5D-AB9E-DFD74054B7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914400"/>
            <a:ext cx="27432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Ермаков, С.М. Вклад финансовой системы в победу в Великой Отечественной войне / С.М. Ермаков // Финансы</a:t>
            </a:r>
          </a:p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2010. - № 6. - С. 21-24</a:t>
            </a:r>
          </a:p>
        </p:txBody>
      </p:sp>
      <p:sp>
        <p:nvSpPr>
          <p:cNvPr id="71685" name="WordArt 8">
            <a:extLst>
              <a:ext uri="{FF2B5EF4-FFF2-40B4-BE49-F238E27FC236}">
                <a16:creationId xmlns:a16="http://schemas.microsoft.com/office/drawing/2014/main" id="{EAEC20D6-CE52-435A-BABD-685EDB35E3F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">
            <a:extLst>
              <a:ext uri="{FF2B5EF4-FFF2-40B4-BE49-F238E27FC236}">
                <a16:creationId xmlns:a16="http://schemas.microsoft.com/office/drawing/2014/main" id="{4DA54E82-3D26-4A87-B5D8-BED5FEE019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28600"/>
            <a:ext cx="4692650" cy="641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54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3731" name="Text Box 3">
            <a:extLst>
              <a:ext uri="{FF2B5EF4-FFF2-40B4-BE49-F238E27FC236}">
                <a16:creationId xmlns:a16="http://schemas.microsoft.com/office/drawing/2014/main" id="{45145F4E-0454-4653-B652-3AB063E3D5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pic>
        <p:nvPicPr>
          <p:cNvPr id="73732" name="Picture 5">
            <a:extLst>
              <a:ext uri="{FF2B5EF4-FFF2-40B4-BE49-F238E27FC236}">
                <a16:creationId xmlns:a16="http://schemas.microsoft.com/office/drawing/2014/main" id="{C6236181-B0A0-4331-9E2F-5609B0B02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76" r="1529" b="6464"/>
          <a:stretch>
            <a:fillRect/>
          </a:stretch>
        </p:blipFill>
        <p:spPr bwMode="auto">
          <a:xfrm>
            <a:off x="609600" y="381000"/>
            <a:ext cx="445135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7376" r="1529" b="6464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3733" name="Text Box 7">
            <a:extLst>
              <a:ext uri="{FF2B5EF4-FFF2-40B4-BE49-F238E27FC236}">
                <a16:creationId xmlns:a16="http://schemas.microsoft.com/office/drawing/2014/main" id="{1DA2868C-EF2A-40B5-B616-3AE047FB3D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4953000"/>
            <a:ext cx="28194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Сапронов, Г.М. Финансовая служба армии и флота в годы войны / Г.М. Сапронов // Финансы. - 2005. - № 4. - С. 17-20</a:t>
            </a:r>
          </a:p>
        </p:txBody>
      </p:sp>
      <p:sp>
        <p:nvSpPr>
          <p:cNvPr id="73734" name="WordArt 8">
            <a:extLst>
              <a:ext uri="{FF2B5EF4-FFF2-40B4-BE49-F238E27FC236}">
                <a16:creationId xmlns:a16="http://schemas.microsoft.com/office/drawing/2014/main" id="{E29227B7-46E2-421D-9CA5-A6B92159260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">
            <a:extLst>
              <a:ext uri="{FF2B5EF4-FFF2-40B4-BE49-F238E27FC236}">
                <a16:creationId xmlns:a16="http://schemas.microsoft.com/office/drawing/2014/main" id="{599C12D8-EBAD-4E95-9E5B-B0680181F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01" b="1280"/>
          <a:stretch>
            <a:fillRect/>
          </a:stretch>
        </p:blipFill>
        <p:spPr bwMode="auto">
          <a:xfrm>
            <a:off x="4648200" y="457200"/>
            <a:ext cx="4143375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r="2301" b="1280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5779" name="Picture 4">
            <a:extLst>
              <a:ext uri="{FF2B5EF4-FFF2-40B4-BE49-F238E27FC236}">
                <a16:creationId xmlns:a16="http://schemas.microsoft.com/office/drawing/2014/main" id="{A6D9CFED-3D18-4F75-B6B6-28C6A4493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9" b="4817"/>
          <a:stretch>
            <a:fillRect/>
          </a:stretch>
        </p:blipFill>
        <p:spPr bwMode="auto">
          <a:xfrm>
            <a:off x="457200" y="381000"/>
            <a:ext cx="447675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10419" b="4817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5780" name="Text Box 6">
            <a:extLst>
              <a:ext uri="{FF2B5EF4-FFF2-40B4-BE49-F238E27FC236}">
                <a16:creationId xmlns:a16="http://schemas.microsoft.com/office/drawing/2014/main" id="{7C7E22B1-4740-405C-8FF4-3A2A310409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3810000"/>
            <a:ext cx="2743200" cy="179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Раев, В.М. О службе в полевых учреждениях Госбанка СССР в период Великой Отечественной войны / В.М. Раев // Банковское дело. - 2005. - № 6. - С. 23-27</a:t>
            </a:r>
          </a:p>
        </p:txBody>
      </p:sp>
      <p:sp>
        <p:nvSpPr>
          <p:cNvPr id="75781" name="WordArt 7">
            <a:extLst>
              <a:ext uri="{FF2B5EF4-FFF2-40B4-BE49-F238E27FC236}">
                <a16:creationId xmlns:a16="http://schemas.microsoft.com/office/drawing/2014/main" id="{7A1B6D9B-BC08-4F69-9334-8A881A71A18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1">
            <a:extLst>
              <a:ext uri="{FF2B5EF4-FFF2-40B4-BE49-F238E27FC236}">
                <a16:creationId xmlns:a16="http://schemas.microsoft.com/office/drawing/2014/main" id="{E2D284AB-32F9-424B-BD53-5EE059399D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048000"/>
            <a:ext cx="5105400" cy="341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7827" name="Picture 5">
            <a:extLst>
              <a:ext uri="{FF2B5EF4-FFF2-40B4-BE49-F238E27FC236}">
                <a16:creationId xmlns:a16="http://schemas.microsoft.com/office/drawing/2014/main" id="{B95324B3-E0A7-49FF-AE1B-73ABC7D026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9" t="2129" r="2866" b="4259"/>
          <a:stretch>
            <a:fillRect/>
          </a:stretch>
        </p:blipFill>
        <p:spPr bwMode="auto">
          <a:xfrm>
            <a:off x="609600" y="381000"/>
            <a:ext cx="4303713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699" t="2129" r="2866" b="425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7828" name="Text Box 7">
            <a:extLst>
              <a:ext uri="{FF2B5EF4-FFF2-40B4-BE49-F238E27FC236}">
                <a16:creationId xmlns:a16="http://schemas.microsoft.com/office/drawing/2014/main" id="{A722E09B-C4A5-4D20-ABD4-9B5F53F64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990600"/>
            <a:ext cx="2667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0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Дудаков, А.П. Работники финансовой системы в Великой Отечественной войне / А.П. Дудаков //  Финансы. – 2005. - № 5. – С. 7-10</a:t>
            </a:r>
          </a:p>
        </p:txBody>
      </p:sp>
      <p:sp>
        <p:nvSpPr>
          <p:cNvPr id="77829" name="WordArt 8">
            <a:extLst>
              <a:ext uri="{FF2B5EF4-FFF2-40B4-BE49-F238E27FC236}">
                <a16:creationId xmlns:a16="http://schemas.microsoft.com/office/drawing/2014/main" id="{DFEA125E-84CF-4ECC-B875-E3E38A98ED2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1">
            <a:extLst>
              <a:ext uri="{FF2B5EF4-FFF2-40B4-BE49-F238E27FC236}">
                <a16:creationId xmlns:a16="http://schemas.microsoft.com/office/drawing/2014/main" id="{E378A328-471C-43FF-8DF4-2C5576E5D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362200"/>
            <a:ext cx="6019800" cy="410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9875" name="Picture 5">
            <a:extLst>
              <a:ext uri="{FF2B5EF4-FFF2-40B4-BE49-F238E27FC236}">
                <a16:creationId xmlns:a16="http://schemas.microsoft.com/office/drawing/2014/main" id="{9B6EDEF5-CC7C-476C-B76E-7AB4A55A8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t="8582" r="2168" b="5894"/>
          <a:stretch>
            <a:fillRect/>
          </a:stretch>
        </p:blipFill>
        <p:spPr bwMode="auto">
          <a:xfrm>
            <a:off x="609600" y="381000"/>
            <a:ext cx="4351338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3093" t="8582" r="2168" b="5894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9876" name="Text Box 7">
            <a:extLst>
              <a:ext uri="{FF2B5EF4-FFF2-40B4-BE49-F238E27FC236}">
                <a16:creationId xmlns:a16="http://schemas.microsoft.com/office/drawing/2014/main" id="{DBBC3182-90E1-4686-800A-5F3EC2FE65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685800"/>
            <a:ext cx="25908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0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Семенов, В.Н. Работники финансовой системы в Великой Отечественной войне / В.Н. Семенов // Финансы. - 2005. - № 5. – С. 11-13</a:t>
            </a:r>
          </a:p>
        </p:txBody>
      </p:sp>
      <p:sp>
        <p:nvSpPr>
          <p:cNvPr id="79877" name="WordArt 8">
            <a:extLst>
              <a:ext uri="{FF2B5EF4-FFF2-40B4-BE49-F238E27FC236}">
                <a16:creationId xmlns:a16="http://schemas.microsoft.com/office/drawing/2014/main" id="{A8B6FC38-CB99-46DC-ABB5-4D05004A341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3">
            <a:extLst>
              <a:ext uri="{FF2B5EF4-FFF2-40B4-BE49-F238E27FC236}">
                <a16:creationId xmlns:a16="http://schemas.microsoft.com/office/drawing/2014/main" id="{9E22ED0C-0272-42D4-9510-9A10C781D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40" t="72137"/>
          <a:stretch>
            <a:fillRect/>
          </a:stretch>
        </p:blipFill>
        <p:spPr bwMode="auto">
          <a:xfrm>
            <a:off x="4724400" y="2819400"/>
            <a:ext cx="3886200" cy="3167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12000"/>
                  </a:blip>
                  <a:srcRect l="48640" t="72137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23" name="Picture 4">
            <a:extLst>
              <a:ext uri="{FF2B5EF4-FFF2-40B4-BE49-F238E27FC236}">
                <a16:creationId xmlns:a16="http://schemas.microsoft.com/office/drawing/2014/main" id="{34075314-9A27-4838-B048-7D0DE4BBC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78" t="9889" r="5357" b="51959"/>
          <a:stretch>
            <a:fillRect/>
          </a:stretch>
        </p:blipFill>
        <p:spPr bwMode="auto">
          <a:xfrm>
            <a:off x="5181600" y="304800"/>
            <a:ext cx="3352800" cy="312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34978" t="9889" r="5357" b="5195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24" name="Picture 6">
            <a:extLst>
              <a:ext uri="{FF2B5EF4-FFF2-40B4-BE49-F238E27FC236}">
                <a16:creationId xmlns:a16="http://schemas.microsoft.com/office/drawing/2014/main" id="{4A3F68A5-ECE1-4639-9860-B59BE363A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0" t="9496" r="3812" b="5173"/>
          <a:stretch>
            <a:fillRect/>
          </a:stretch>
        </p:blipFill>
        <p:spPr bwMode="auto">
          <a:xfrm>
            <a:off x="609600" y="381000"/>
            <a:ext cx="4016375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3770" t="9496" r="3812" b="5173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25" name="Text Box 8">
            <a:extLst>
              <a:ext uri="{FF2B5EF4-FFF2-40B4-BE49-F238E27FC236}">
                <a16:creationId xmlns:a16="http://schemas.microsoft.com/office/drawing/2014/main" id="{C9E17C67-EBFC-4768-B235-625748755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5181600"/>
            <a:ext cx="27432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0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Лахметкин, И.П. Восьмая зенитная / И.П. Лахметкин // Финансист. – 2013. - № 132 (январь). – С. 19-21</a:t>
            </a:r>
          </a:p>
        </p:txBody>
      </p:sp>
      <p:sp>
        <p:nvSpPr>
          <p:cNvPr id="81926" name="WordArt 9">
            <a:extLst>
              <a:ext uri="{FF2B5EF4-FFF2-40B4-BE49-F238E27FC236}">
                <a16:creationId xmlns:a16="http://schemas.microsoft.com/office/drawing/2014/main" id="{CD4C81E6-32CA-4C3B-97F9-7EE483FAA00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1">
            <a:extLst>
              <a:ext uri="{FF2B5EF4-FFF2-40B4-BE49-F238E27FC236}">
                <a16:creationId xmlns:a16="http://schemas.microsoft.com/office/drawing/2014/main" id="{8790A71D-C669-4DC8-B1F2-9743BC281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514600"/>
            <a:ext cx="5638800" cy="353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3971" name="Picture 3">
            <a:extLst>
              <a:ext uri="{FF2B5EF4-FFF2-40B4-BE49-F238E27FC236}">
                <a16:creationId xmlns:a16="http://schemas.microsoft.com/office/drawing/2014/main" id="{8FC5E34B-DCD6-429A-A980-3FDBD3008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8" y="381000"/>
            <a:ext cx="41148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3972" name="WordArt 4">
            <a:extLst>
              <a:ext uri="{FF2B5EF4-FFF2-40B4-BE49-F238E27FC236}">
                <a16:creationId xmlns:a16="http://schemas.microsoft.com/office/drawing/2014/main" id="{2C4C44EB-B78C-4CEC-BC66-186C70D5D09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WordArt 2">
            <a:extLst>
              <a:ext uri="{FF2B5EF4-FFF2-40B4-BE49-F238E27FC236}">
                <a16:creationId xmlns:a16="http://schemas.microsoft.com/office/drawing/2014/main" id="{28C9DDB5-6838-4C62-8799-92B12842BA5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5800" y="2362200"/>
            <a:ext cx="7610475" cy="5238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Экономический фундамент победы</a:t>
            </a:r>
          </a:p>
        </p:txBody>
      </p:sp>
      <p:sp>
        <p:nvSpPr>
          <p:cNvPr id="86019" name="WordArt 3">
            <a:extLst>
              <a:ext uri="{FF2B5EF4-FFF2-40B4-BE49-F238E27FC236}">
                <a16:creationId xmlns:a16="http://schemas.microsoft.com/office/drawing/2014/main" id="{403DE96C-2E5D-4EA9-B164-DB257E09668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5800" y="3352800"/>
            <a:ext cx="7848600" cy="762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Банковское обеспечение                            </a:t>
            </a:r>
          </a:p>
          <a:p>
            <a:pPr algn="ctr"/>
            <a:r>
              <a:rPr lang="ru-RU" sz="2000" b="1" i="1" kern="10">
                <a:solidFill>
                  <a:srgbClr val="680000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годы Великой Отечественной войны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1">
            <a:extLst>
              <a:ext uri="{FF2B5EF4-FFF2-40B4-BE49-F238E27FC236}">
                <a16:creationId xmlns:a16="http://schemas.microsoft.com/office/drawing/2014/main" id="{84EB9305-B534-4A00-B9AF-DC19D6B49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211388"/>
            <a:ext cx="5033963" cy="410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8067" name="Picture 4">
            <a:extLst>
              <a:ext uri="{FF2B5EF4-FFF2-40B4-BE49-F238E27FC236}">
                <a16:creationId xmlns:a16="http://schemas.microsoft.com/office/drawing/2014/main" id="{A86801FD-1943-4A77-9015-689C94593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8" t="9477" r="1904" b="5865"/>
          <a:stretch>
            <a:fillRect/>
          </a:stretch>
        </p:blipFill>
        <p:spPr bwMode="auto">
          <a:xfrm>
            <a:off x="457200" y="381000"/>
            <a:ext cx="4170363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3328" t="9477" r="1904" b="5865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8068" name="Text Box 6">
            <a:extLst>
              <a:ext uri="{FF2B5EF4-FFF2-40B4-BE49-F238E27FC236}">
                <a16:creationId xmlns:a16="http://schemas.microsoft.com/office/drawing/2014/main" id="{75B5B017-A2AD-444A-B116-74AB39C7D9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685800"/>
            <a:ext cx="2895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Черников, Н.А. Во имя Победы / Н.А. Черников, В.Ю. Байбиков // Деньги и кредит. - 2010. - № 5. -          С. 10-17</a:t>
            </a:r>
          </a:p>
        </p:txBody>
      </p:sp>
      <p:sp>
        <p:nvSpPr>
          <p:cNvPr id="88069" name="WordArt 7">
            <a:extLst>
              <a:ext uri="{FF2B5EF4-FFF2-40B4-BE49-F238E27FC236}">
                <a16:creationId xmlns:a16="http://schemas.microsoft.com/office/drawing/2014/main" id="{9DAF98E4-61D9-4421-A319-E824A5DFA6E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1">
            <a:extLst>
              <a:ext uri="{FF2B5EF4-FFF2-40B4-BE49-F238E27FC236}">
                <a16:creationId xmlns:a16="http://schemas.microsoft.com/office/drawing/2014/main" id="{DCD38D9F-9BD0-4CA6-B3A6-4966007BC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588" y="1066800"/>
            <a:ext cx="3924300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18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0115" name="Picture 5">
            <a:extLst>
              <a:ext uri="{FF2B5EF4-FFF2-40B4-BE49-F238E27FC236}">
                <a16:creationId xmlns:a16="http://schemas.microsoft.com/office/drawing/2014/main" id="{F185E21D-CFC4-40C3-AB08-95AFE363E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15" r="2255" b="5283"/>
          <a:stretch>
            <a:fillRect/>
          </a:stretch>
        </p:blipFill>
        <p:spPr bwMode="auto">
          <a:xfrm>
            <a:off x="533400" y="381000"/>
            <a:ext cx="4257675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8415" r="2255" b="5283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0116" name="Text Box 7">
            <a:extLst>
              <a:ext uri="{FF2B5EF4-FFF2-40B4-BE49-F238E27FC236}">
                <a16:creationId xmlns:a16="http://schemas.microsoft.com/office/drawing/2014/main" id="{639BA0D0-E662-4A01-967C-6071F3367C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5138" y="101600"/>
            <a:ext cx="2895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Государственный банк СССР в годы Великой Отечественной войны //  Деньги и кредит. - 2010. - № 5. - С. 4-9</a:t>
            </a:r>
          </a:p>
        </p:txBody>
      </p:sp>
      <p:sp>
        <p:nvSpPr>
          <p:cNvPr id="90117" name="WordArt 8">
            <a:extLst>
              <a:ext uri="{FF2B5EF4-FFF2-40B4-BE49-F238E27FC236}">
                <a16:creationId xmlns:a16="http://schemas.microsoft.com/office/drawing/2014/main" id="{4266EA01-AD40-4944-9C90-BB342B300E5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1">
            <a:extLst>
              <a:ext uri="{FF2B5EF4-FFF2-40B4-BE49-F238E27FC236}">
                <a16:creationId xmlns:a16="http://schemas.microsoft.com/office/drawing/2014/main" id="{9162BBF2-9808-46C2-B1FA-3F1094D0E0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838200"/>
            <a:ext cx="6242050" cy="553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63" name="Picture 5">
            <a:extLst>
              <a:ext uri="{FF2B5EF4-FFF2-40B4-BE49-F238E27FC236}">
                <a16:creationId xmlns:a16="http://schemas.microsoft.com/office/drawing/2014/main" id="{BEFC4404-22FE-40E5-A978-95CEBA423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55" r="2184" b="4710"/>
          <a:stretch>
            <a:fillRect/>
          </a:stretch>
        </p:blipFill>
        <p:spPr bwMode="auto">
          <a:xfrm>
            <a:off x="533400" y="381000"/>
            <a:ext cx="417512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8655" r="2184" b="4710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64" name="Text Box 7">
            <a:extLst>
              <a:ext uri="{FF2B5EF4-FFF2-40B4-BE49-F238E27FC236}">
                <a16:creationId xmlns:a16="http://schemas.microsoft.com/office/drawing/2014/main" id="{0693A846-D2C4-4FB5-8E70-1B9B005247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685800"/>
            <a:ext cx="2819400" cy="179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Котушонок, А.Л. К вопросу о расчетно-кассовом обслуживании военнослужащих / А.Л. Котушонок // Деньги и кредит. - 2009. - № 11. -       С. 73-76</a:t>
            </a:r>
          </a:p>
        </p:txBody>
      </p:sp>
      <p:sp>
        <p:nvSpPr>
          <p:cNvPr id="92165" name="WordArt 8">
            <a:extLst>
              <a:ext uri="{FF2B5EF4-FFF2-40B4-BE49-F238E27FC236}">
                <a16:creationId xmlns:a16="http://schemas.microsoft.com/office/drawing/2014/main" id="{99DB1C66-5F25-41AC-BB56-0608F8A1B6B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1">
            <a:extLst>
              <a:ext uri="{FF2B5EF4-FFF2-40B4-BE49-F238E27FC236}">
                <a16:creationId xmlns:a16="http://schemas.microsoft.com/office/drawing/2014/main" id="{6F0AED5F-F7E1-4A5D-A1BF-A260AC9638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763838"/>
            <a:ext cx="5257800" cy="349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4211" name="Picture 5">
            <a:extLst>
              <a:ext uri="{FF2B5EF4-FFF2-40B4-BE49-F238E27FC236}">
                <a16:creationId xmlns:a16="http://schemas.microsoft.com/office/drawing/2014/main" id="{7F0C6060-15C8-4A4E-BF97-64188D075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20" b="5281"/>
          <a:stretch>
            <a:fillRect/>
          </a:stretch>
        </p:blipFill>
        <p:spPr bwMode="auto">
          <a:xfrm>
            <a:off x="533400" y="381000"/>
            <a:ext cx="43815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9320" b="5281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4212" name="Text Box 7">
            <a:extLst>
              <a:ext uri="{FF2B5EF4-FFF2-40B4-BE49-F238E27FC236}">
                <a16:creationId xmlns:a16="http://schemas.microsoft.com/office/drawing/2014/main" id="{B944B376-514E-407C-951E-2ABB896562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1066800"/>
            <a:ext cx="2895600" cy="179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Заставнюк, В.П. Банковское обслуживание действующей армии в годы Великой Отечественной войны / В.П. Заставнюк, Г.М. Кирисюк //  Деньги и кредит. - 2005. - № 4. - С. 38-43</a:t>
            </a:r>
          </a:p>
        </p:txBody>
      </p:sp>
      <p:sp>
        <p:nvSpPr>
          <p:cNvPr id="94213" name="WordArt 8">
            <a:extLst>
              <a:ext uri="{FF2B5EF4-FFF2-40B4-BE49-F238E27FC236}">
                <a16:creationId xmlns:a16="http://schemas.microsoft.com/office/drawing/2014/main" id="{1140B6E0-49CE-4688-B5AC-484C1076A90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1">
            <a:extLst>
              <a:ext uri="{FF2B5EF4-FFF2-40B4-BE49-F238E27FC236}">
                <a16:creationId xmlns:a16="http://schemas.microsoft.com/office/drawing/2014/main" id="{7BABF3FA-CFF3-4293-943F-89797133D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61"/>
          <a:stretch>
            <a:fillRect/>
          </a:stretch>
        </p:blipFill>
        <p:spPr bwMode="auto">
          <a:xfrm>
            <a:off x="2438400" y="2743200"/>
            <a:ext cx="6477000" cy="364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r="4861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6259" name="Picture 5">
            <a:extLst>
              <a:ext uri="{FF2B5EF4-FFF2-40B4-BE49-F238E27FC236}">
                <a16:creationId xmlns:a16="http://schemas.microsoft.com/office/drawing/2014/main" id="{5F3D5B1F-B40D-4B0D-A1DE-045E6476A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02" r="3792" b="4716"/>
          <a:stretch>
            <a:fillRect/>
          </a:stretch>
        </p:blipFill>
        <p:spPr bwMode="auto">
          <a:xfrm>
            <a:off x="457200" y="457200"/>
            <a:ext cx="4089400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8502" r="3792" b="471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6260" name="Text Box 7">
            <a:extLst>
              <a:ext uri="{FF2B5EF4-FFF2-40B4-BE49-F238E27FC236}">
                <a16:creationId xmlns:a16="http://schemas.microsoft.com/office/drawing/2014/main" id="{EB7220E1-64A5-48FE-979C-90988631AC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609600"/>
            <a:ext cx="304800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Бадаев, Е.В. Банковское обслуживание войск в годы Великой Отечественной войны (период коренного перелома, 1942-1943 годы) / Е.В. Бадаев, Ю.В. Коречков //  Деньги и кредит. - 2009. - № 5. - С. 71-73</a:t>
            </a:r>
          </a:p>
        </p:txBody>
      </p:sp>
      <p:sp>
        <p:nvSpPr>
          <p:cNvPr id="96261" name="WordArt 8">
            <a:extLst>
              <a:ext uri="{FF2B5EF4-FFF2-40B4-BE49-F238E27FC236}">
                <a16:creationId xmlns:a16="http://schemas.microsoft.com/office/drawing/2014/main" id="{8675B33C-7C97-40E2-9F8A-9765DA0316F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1">
            <a:extLst>
              <a:ext uri="{FF2B5EF4-FFF2-40B4-BE49-F238E27FC236}">
                <a16:creationId xmlns:a16="http://schemas.microsoft.com/office/drawing/2014/main" id="{BB17D4A9-57A1-41D0-8491-DEE8B54DD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26"/>
          <a:stretch>
            <a:fillRect/>
          </a:stretch>
        </p:blipFill>
        <p:spPr bwMode="auto">
          <a:xfrm>
            <a:off x="4572000" y="685800"/>
            <a:ext cx="43434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30000"/>
                  </a:blip>
                  <a:srcRect r="172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8307" name="Picture 5">
            <a:extLst>
              <a:ext uri="{FF2B5EF4-FFF2-40B4-BE49-F238E27FC236}">
                <a16:creationId xmlns:a16="http://schemas.microsoft.com/office/drawing/2014/main" id="{681CE1BA-C6E6-41FD-AB9E-3650549E15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4" b="5424"/>
          <a:stretch>
            <a:fillRect/>
          </a:stretch>
        </p:blipFill>
        <p:spPr bwMode="auto">
          <a:xfrm>
            <a:off x="609600" y="304800"/>
            <a:ext cx="4364038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7724" b="5424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8308" name="Text Box 7">
            <a:extLst>
              <a:ext uri="{FF2B5EF4-FFF2-40B4-BE49-F238E27FC236}">
                <a16:creationId xmlns:a16="http://schemas.microsoft.com/office/drawing/2014/main" id="{756CAE56-2451-4C13-B225-18B4E23A78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400" y="762000"/>
            <a:ext cx="28956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Заставнюк, В.П. Банковское обеспечение войск в победном 1945 / В.П. Заставнюк, Ю.В. Коречков //   Деньги и кредит. - 2007. - № 5. - С. 11-18</a:t>
            </a:r>
          </a:p>
        </p:txBody>
      </p:sp>
      <p:sp>
        <p:nvSpPr>
          <p:cNvPr id="98309" name="WordArt 8">
            <a:extLst>
              <a:ext uri="{FF2B5EF4-FFF2-40B4-BE49-F238E27FC236}">
                <a16:creationId xmlns:a16="http://schemas.microsoft.com/office/drawing/2014/main" id="{73F386C3-B512-4560-8809-6F30EE27E6E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1">
            <a:extLst>
              <a:ext uri="{FF2B5EF4-FFF2-40B4-BE49-F238E27FC236}">
                <a16:creationId xmlns:a16="http://schemas.microsoft.com/office/drawing/2014/main" id="{99DECBD4-C184-4DF3-8B91-655915E01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52400"/>
            <a:ext cx="6565900" cy="637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24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0355" name="Picture 5">
            <a:extLst>
              <a:ext uri="{FF2B5EF4-FFF2-40B4-BE49-F238E27FC236}">
                <a16:creationId xmlns:a16="http://schemas.microsoft.com/office/drawing/2014/main" id="{4D97D528-2A98-499E-82F0-40EE64AC1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62" b="3458"/>
          <a:stretch>
            <a:fillRect/>
          </a:stretch>
        </p:blipFill>
        <p:spPr bwMode="auto">
          <a:xfrm>
            <a:off x="533400" y="381000"/>
            <a:ext cx="418465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9262" b="3458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0356" name="Text Box 7">
            <a:extLst>
              <a:ext uri="{FF2B5EF4-FFF2-40B4-BE49-F238E27FC236}">
                <a16:creationId xmlns:a16="http://schemas.microsoft.com/office/drawing/2014/main" id="{6E45880D-5D1A-44A4-8286-29C595B74F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00200"/>
            <a:ext cx="2895600" cy="179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Грузицкий, Ю. Л. Денежно-кредитная политика на оккупированной советской территории в 1941-1944 годах / Ю. Л. Грузицкий //  Деньги и кредит. - 2011. - № 5. - С. 68-71</a:t>
            </a:r>
          </a:p>
        </p:txBody>
      </p:sp>
      <p:sp>
        <p:nvSpPr>
          <p:cNvPr id="100357" name="WordArt 8">
            <a:extLst>
              <a:ext uri="{FF2B5EF4-FFF2-40B4-BE49-F238E27FC236}">
                <a16:creationId xmlns:a16="http://schemas.microsoft.com/office/drawing/2014/main" id="{38A4C971-EDD3-4869-B63B-26BA46D08E0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>
            <a:extLst>
              <a:ext uri="{FF2B5EF4-FFF2-40B4-BE49-F238E27FC236}">
                <a16:creationId xmlns:a16="http://schemas.microsoft.com/office/drawing/2014/main" id="{A9E81713-E3A5-4744-B524-0ECF67D32F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37" t="4170" r="5086"/>
          <a:stretch>
            <a:fillRect/>
          </a:stretch>
        </p:blipFill>
        <p:spPr bwMode="auto">
          <a:xfrm>
            <a:off x="6324600" y="1143000"/>
            <a:ext cx="261937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35437" t="4170" r="508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03" name="Picture 4">
            <a:extLst>
              <a:ext uri="{FF2B5EF4-FFF2-40B4-BE49-F238E27FC236}">
                <a16:creationId xmlns:a16="http://schemas.microsoft.com/office/drawing/2014/main" id="{072887A6-88E6-45D2-B8E5-DBA3F9B42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84"/>
          <a:stretch>
            <a:fillRect/>
          </a:stretch>
        </p:blipFill>
        <p:spPr bwMode="auto">
          <a:xfrm>
            <a:off x="228600" y="457200"/>
            <a:ext cx="4291013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7684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04" name="Text Box 6">
            <a:extLst>
              <a:ext uri="{FF2B5EF4-FFF2-40B4-BE49-F238E27FC236}">
                <a16:creationId xmlns:a16="http://schemas.microsoft.com/office/drawing/2014/main" id="{1CC0B54B-939C-4CC0-9167-D781A3EE81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2133600"/>
            <a:ext cx="30480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013"/>
              </a:spcBef>
              <a:buClrTx/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</a:rPr>
              <a:t>Никольский, П.С. Этапы большого пути / П.С. Никольский // Финансист. – 2012. - № 130 (ноябрь). – С. 22-24</a:t>
            </a:r>
          </a:p>
        </p:txBody>
      </p:sp>
      <p:sp>
        <p:nvSpPr>
          <p:cNvPr id="102405" name="WordArt 7">
            <a:extLst>
              <a:ext uri="{FF2B5EF4-FFF2-40B4-BE49-F238E27FC236}">
                <a16:creationId xmlns:a16="http://schemas.microsoft.com/office/drawing/2014/main" id="{D342E8FA-3233-4CD1-98B5-B55528CFFC4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1">
            <a:extLst>
              <a:ext uri="{FF2B5EF4-FFF2-40B4-BE49-F238E27FC236}">
                <a16:creationId xmlns:a16="http://schemas.microsoft.com/office/drawing/2014/main" id="{926769DB-9960-486A-8525-FEB893CC30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3"/>
          <a:stretch>
            <a:fillRect/>
          </a:stretch>
        </p:blipFill>
        <p:spPr bwMode="auto">
          <a:xfrm>
            <a:off x="1447800" y="457200"/>
            <a:ext cx="7391400" cy="591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30000"/>
                  </a:blip>
                  <a:srcRect l="6003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4451" name="Picture 3">
            <a:extLst>
              <a:ext uri="{FF2B5EF4-FFF2-40B4-BE49-F238E27FC236}">
                <a16:creationId xmlns:a16="http://schemas.microsoft.com/office/drawing/2014/main" id="{EB0C115A-CEB7-46F8-8BD1-03C9B1A29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69" t="1030"/>
          <a:stretch>
            <a:fillRect/>
          </a:stretch>
        </p:blipFill>
        <p:spPr bwMode="auto">
          <a:xfrm>
            <a:off x="609600" y="304800"/>
            <a:ext cx="296545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34969" t="1030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4452" name="WordArt 5">
            <a:extLst>
              <a:ext uri="{FF2B5EF4-FFF2-40B4-BE49-F238E27FC236}">
                <a16:creationId xmlns:a16="http://schemas.microsoft.com/office/drawing/2014/main" id="{8C8B89BC-C57C-477E-8E06-75C7F17F92C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6553200"/>
            <a:ext cx="230505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b="1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Перейти к разделам выставки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>
            <a:extLst>
              <a:ext uri="{FF2B5EF4-FFF2-40B4-BE49-F238E27FC236}">
                <a16:creationId xmlns:a16="http://schemas.microsoft.com/office/drawing/2014/main" id="{4BCE524E-92B6-4EB0-8E44-509C661D1A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pic>
        <p:nvPicPr>
          <p:cNvPr id="106499" name="Picture 3">
            <a:extLst>
              <a:ext uri="{FF2B5EF4-FFF2-40B4-BE49-F238E27FC236}">
                <a16:creationId xmlns:a16="http://schemas.microsoft.com/office/drawing/2014/main" id="{A4AB1F75-4329-4319-AF2E-AF1A9F5519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3" b="3487"/>
          <a:stretch>
            <a:fillRect/>
          </a:stretch>
        </p:blipFill>
        <p:spPr bwMode="auto">
          <a:xfrm>
            <a:off x="2133600" y="533400"/>
            <a:ext cx="6629400" cy="593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36000"/>
                  </a:blip>
                  <a:srcRect t="6973" b="3487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6500" name="Rectangle 5">
            <a:extLst>
              <a:ext uri="{FF2B5EF4-FFF2-40B4-BE49-F238E27FC236}">
                <a16:creationId xmlns:a16="http://schemas.microsoft.com/office/drawing/2014/main" id="{713CDFC7-CE0D-46D6-8E92-1A5D0EA935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260350"/>
            <a:ext cx="3200400" cy="6091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7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6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6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5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6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Verdana" panose="020B060403050404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400">
                <a:latin typeface="Arial" panose="020B0604020202020204" pitchFamily="34" charset="0"/>
              </a:rPr>
              <a:t>Роберт Рождественский </a:t>
            </a:r>
            <a:br>
              <a:rPr lang="ru-RU" altLang="ru-RU" sz="1400">
                <a:latin typeface="Arial" panose="020B0604020202020204" pitchFamily="34" charset="0"/>
              </a:rPr>
            </a:br>
            <a:endParaRPr lang="ru-RU" altLang="ru-RU" sz="1400">
              <a:latin typeface="Arial" panose="020B0604020202020204" pitchFamily="34" charset="0"/>
            </a:endParaRPr>
          </a:p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600" b="1">
                <a:latin typeface="Arial" panose="020B0604020202020204" pitchFamily="34" charset="0"/>
              </a:rPr>
              <a:t>Послевоенная песня</a:t>
            </a:r>
            <a:r>
              <a:rPr lang="ru-RU" altLang="ru-RU" sz="1400" b="1">
                <a:latin typeface="Arial" panose="020B0604020202020204" pitchFamily="34" charset="0"/>
              </a:rPr>
              <a:t> </a:t>
            </a:r>
            <a:br>
              <a:rPr lang="ru-RU" altLang="ru-RU" sz="1400" b="1">
                <a:latin typeface="Arial" panose="020B0604020202020204" pitchFamily="34" charset="0"/>
              </a:rPr>
            </a:br>
            <a:endParaRPr lang="ru-RU" altLang="ru-RU" sz="1400" b="1">
              <a:latin typeface="Arial" panose="020B0604020202020204" pitchFamily="34" charset="0"/>
            </a:endParaRPr>
          </a:p>
          <a:p>
            <a:pPr eaLnBrk="1" hangingPunct="1">
              <a:spcBef>
                <a:spcPts val="13"/>
              </a:spcBef>
              <a:buClrTx/>
              <a:buFontTx/>
              <a:buNone/>
            </a:pPr>
            <a:r>
              <a:rPr lang="ru-RU" altLang="ru-RU" sz="1400">
                <a:latin typeface="Arial" panose="020B0604020202020204" pitchFamily="34" charset="0"/>
              </a:rPr>
              <a:t>Задохнулись канонады.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В мире – тишина.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На большой земле однажды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Кончилась война.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Будем жить, встречать рассветы,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Верить и любить,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Только не забыть бы это!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Лишь бы не забыть!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Как всходило солнце в гари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И кружилась мгла.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А в реке – меж берегами –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Кровь-вода текла.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Были чёрными берёзы,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Долгими – года.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Были выплаканы слёзы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Вдовьи навсегда.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Вот опять пронзает лето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Солнечная нить.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Только не забыть бы это!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Лишь бы не забыть!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Эта память – верьте, люди, -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Всей земле нужна.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Если мы войну забудем, </a:t>
            </a:r>
            <a:br>
              <a:rPr lang="ru-RU" altLang="ru-RU" sz="1400">
                <a:latin typeface="Arial" panose="020B0604020202020204" pitchFamily="34" charset="0"/>
              </a:rPr>
            </a:br>
            <a:r>
              <a:rPr lang="ru-RU" altLang="ru-RU" sz="1400">
                <a:latin typeface="Arial" panose="020B0604020202020204" pitchFamily="34" charset="0"/>
              </a:rPr>
              <a:t>Вновь придёт война. </a:t>
            </a:r>
          </a:p>
        </p:txBody>
      </p:sp>
      <p:pic>
        <p:nvPicPr>
          <p:cNvPr id="106501" name="Picture 6">
            <a:extLst>
              <a:ext uri="{FF2B5EF4-FFF2-40B4-BE49-F238E27FC236}">
                <a16:creationId xmlns:a16="http://schemas.microsoft.com/office/drawing/2014/main" id="{A75E2016-22EE-4284-A904-F26822A49A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725" y="6469063"/>
            <a:ext cx="59404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Verdana"/>
        <a:ea typeface="Microsoft YaHei"/>
        <a:cs typeface=""/>
      </a:majorFont>
      <a:minorFont>
        <a:latin typeface="Verdana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49263" rtl="0" eaLnBrk="1" fontAlgn="base" latinLnBrk="0" hangingPunct="1">
          <a:lnSpc>
            <a:spcPct val="100000"/>
          </a:lnSpc>
          <a:spcBef>
            <a:spcPts val="13"/>
          </a:spcBef>
          <a:spcAft>
            <a:spcPts val="13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anose="020B060403050404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49263" rtl="0" eaLnBrk="1" fontAlgn="base" latinLnBrk="0" hangingPunct="1">
          <a:lnSpc>
            <a:spcPct val="100000"/>
          </a:lnSpc>
          <a:spcBef>
            <a:spcPts val="13"/>
          </a:spcBef>
          <a:spcAft>
            <a:spcPts val="13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anose="020B060403050404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Verdana"/>
        <a:ea typeface="Microsoft YaHei"/>
        <a:cs typeface=""/>
      </a:majorFont>
      <a:minorFont>
        <a:latin typeface="Verdana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49263" rtl="0" eaLnBrk="1" fontAlgn="base" latinLnBrk="0" hangingPunct="1">
          <a:lnSpc>
            <a:spcPct val="100000"/>
          </a:lnSpc>
          <a:spcBef>
            <a:spcPts val="13"/>
          </a:spcBef>
          <a:spcAft>
            <a:spcPts val="13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anose="020B060403050404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49263" rtl="0" eaLnBrk="1" fontAlgn="base" latinLnBrk="0" hangingPunct="1">
          <a:lnSpc>
            <a:spcPct val="100000"/>
          </a:lnSpc>
          <a:spcBef>
            <a:spcPts val="13"/>
          </a:spcBef>
          <a:spcAft>
            <a:spcPts val="13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anose="020B060403050404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2626</Words>
  <Application>Microsoft Office PowerPoint</Application>
  <PresentationFormat>Экран (4:3)</PresentationFormat>
  <Paragraphs>174</Paragraphs>
  <Slides>51</Slides>
  <Notes>51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51</vt:i4>
      </vt:variant>
    </vt:vector>
  </HeadingPairs>
  <TitlesOfParts>
    <vt:vector size="60" baseType="lpstr">
      <vt:lpstr>Verdana</vt:lpstr>
      <vt:lpstr>Microsoft YaHei</vt:lpstr>
      <vt:lpstr>Arial</vt:lpstr>
      <vt:lpstr>Times New Roman</vt:lpstr>
      <vt:lpstr>Segoe UI</vt:lpstr>
      <vt:lpstr>Wingdings</vt:lpstr>
      <vt:lpstr>Calibri</vt:lpstr>
      <vt:lpstr>Тема Office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zxcPisos</dc:creator>
  <cp:lastModifiedBy>Солодкий Олег Геннадьевич</cp:lastModifiedBy>
  <cp:revision>6</cp:revision>
  <dcterms:modified xsi:type="dcterms:W3CDTF">2025-05-14T06:02:13Z</dcterms:modified>
</cp:coreProperties>
</file>