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68" r:id="rId5"/>
    <p:sldId id="257" r:id="rId6"/>
    <p:sldId id="269" r:id="rId7"/>
    <p:sldId id="276" r:id="rId8"/>
    <p:sldId id="263" r:id="rId9"/>
    <p:sldId id="278" r:id="rId10"/>
    <p:sldId id="279" r:id="rId11"/>
    <p:sldId id="281" r:id="rId12"/>
    <p:sldId id="282" r:id="rId13"/>
    <p:sldId id="270" r:id="rId14"/>
    <p:sldId id="274" r:id="rId15"/>
    <p:sldId id="27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569"/>
    <a:srgbClr val="3BA2A7"/>
    <a:srgbClr val="3A9FA4"/>
    <a:srgbClr val="163C3E"/>
    <a:srgbClr val="37969B"/>
    <a:srgbClr val="2E7E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19"/>
  </p:normalViewPr>
  <p:slideViewPr>
    <p:cSldViewPr snapToGrid="0">
      <p:cViewPr varScale="1">
        <p:scale>
          <a:sx n="90" d="100"/>
          <a:sy n="90" d="100"/>
        </p:scale>
        <p:origin x="2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вгения Кашникова" userId="37bccd0ead69bcca" providerId="LiveId" clId="{7532C995-1275-4300-BFC3-978C998F0631}"/>
    <pc:docChg chg="delSld">
      <pc:chgData name="Евгения Кашникова" userId="37bccd0ead69bcca" providerId="LiveId" clId="{7532C995-1275-4300-BFC3-978C998F0631}" dt="2026-05-28T04:49:32.909" v="0" actId="2696"/>
      <pc:docMkLst>
        <pc:docMk/>
      </pc:docMkLst>
      <pc:sldChg chg="del">
        <pc:chgData name="Евгения Кашникова" userId="37bccd0ead69bcca" providerId="LiveId" clId="{7532C995-1275-4300-BFC3-978C998F0631}" dt="2026-05-28T04:49:32.909" v="0" actId="2696"/>
        <pc:sldMkLst>
          <pc:docMk/>
          <pc:sldMk cId="263557171" sldId="280"/>
        </pc:sldMkLst>
      </pc:sldChg>
    </pc:docChg>
  </pc:docChgLst>
  <pc:docChgLst>
    <pc:chgData name="Евгения Кашникова" userId="37bccd0ead69bcca" providerId="LiveId" clId="{965D5D79-FE29-434C-A1A9-A22AFF07B50A}"/>
    <pc:docChg chg="addSld modSld">
      <pc:chgData name="Евгения Кашникова" userId="37bccd0ead69bcca" providerId="LiveId" clId="{965D5D79-FE29-434C-A1A9-A22AFF07B50A}" dt="2026-05-28T04:36:18.920" v="76"/>
      <pc:docMkLst>
        <pc:docMk/>
      </pc:docMkLst>
      <pc:sldChg chg="modTransition">
        <pc:chgData name="Евгения Кашникова" userId="37bccd0ead69bcca" providerId="LiveId" clId="{965D5D79-FE29-434C-A1A9-A22AFF07B50A}" dt="2026-05-28T04:36:04.536" v="73"/>
        <pc:sldMkLst>
          <pc:docMk/>
          <pc:sldMk cId="0" sldId="257"/>
        </pc:sldMkLst>
      </pc:sldChg>
      <pc:sldChg chg="modTransition">
        <pc:chgData name="Евгения Кашникова" userId="37bccd0ead69bcca" providerId="LiveId" clId="{965D5D79-FE29-434C-A1A9-A22AFF07B50A}" dt="2026-05-28T04:35:58.007" v="70"/>
        <pc:sldMkLst>
          <pc:docMk/>
          <pc:sldMk cId="0" sldId="263"/>
        </pc:sldMkLst>
      </pc:sldChg>
      <pc:sldChg chg="modTransition">
        <pc:chgData name="Евгения Кашникова" userId="37bccd0ead69bcca" providerId="LiveId" clId="{965D5D79-FE29-434C-A1A9-A22AFF07B50A}" dt="2026-05-28T04:36:09.378" v="74"/>
        <pc:sldMkLst>
          <pc:docMk/>
          <pc:sldMk cId="0" sldId="268"/>
        </pc:sldMkLst>
      </pc:sldChg>
      <pc:sldChg chg="modTransition">
        <pc:chgData name="Евгения Кашникова" userId="37bccd0ead69bcca" providerId="LiveId" clId="{965D5D79-FE29-434C-A1A9-A22AFF07B50A}" dt="2026-05-28T04:36:02.329" v="72"/>
        <pc:sldMkLst>
          <pc:docMk/>
          <pc:sldMk cId="0" sldId="269"/>
        </pc:sldMkLst>
      </pc:sldChg>
      <pc:sldChg chg="modTransition">
        <pc:chgData name="Евгения Кашникова" userId="37bccd0ead69bcca" providerId="LiveId" clId="{965D5D79-FE29-434C-A1A9-A22AFF07B50A}" dt="2026-05-28T04:35:44.872" v="66"/>
        <pc:sldMkLst>
          <pc:docMk/>
          <pc:sldMk cId="0" sldId="270"/>
        </pc:sldMkLst>
      </pc:sldChg>
      <pc:sldChg chg="modTransition">
        <pc:chgData name="Евгения Кашникова" userId="37bccd0ead69bcca" providerId="LiveId" clId="{965D5D79-FE29-434C-A1A9-A22AFF07B50A}" dt="2026-05-28T04:36:14.156" v="75"/>
        <pc:sldMkLst>
          <pc:docMk/>
          <pc:sldMk cId="0" sldId="274"/>
        </pc:sldMkLst>
      </pc:sldChg>
      <pc:sldChg chg="modTransition">
        <pc:chgData name="Евгения Кашникова" userId="37bccd0ead69bcca" providerId="LiveId" clId="{965D5D79-FE29-434C-A1A9-A22AFF07B50A}" dt="2026-05-28T04:36:18.920" v="76"/>
        <pc:sldMkLst>
          <pc:docMk/>
          <pc:sldMk cId="0" sldId="275"/>
        </pc:sldMkLst>
      </pc:sldChg>
      <pc:sldChg chg="modTransition">
        <pc:chgData name="Евгения Кашникова" userId="37bccd0ead69bcca" providerId="LiveId" clId="{965D5D79-FE29-434C-A1A9-A22AFF07B50A}" dt="2026-05-28T04:36:00.241" v="71"/>
        <pc:sldMkLst>
          <pc:docMk/>
          <pc:sldMk cId="3446551873" sldId="276"/>
        </pc:sldMkLst>
      </pc:sldChg>
      <pc:sldChg chg="modTransition">
        <pc:chgData name="Евгения Кашникова" userId="37bccd0ead69bcca" providerId="LiveId" clId="{965D5D79-FE29-434C-A1A9-A22AFF07B50A}" dt="2026-05-28T04:35:55.918" v="69"/>
        <pc:sldMkLst>
          <pc:docMk/>
          <pc:sldMk cId="3195290429" sldId="278"/>
        </pc:sldMkLst>
      </pc:sldChg>
      <pc:sldChg chg="addSp modSp mod modTransition">
        <pc:chgData name="Евгения Кашникова" userId="37bccd0ead69bcca" providerId="LiveId" clId="{965D5D79-FE29-434C-A1A9-A22AFF07B50A}" dt="2026-05-28T04:35:53.669" v="68"/>
        <pc:sldMkLst>
          <pc:docMk/>
          <pc:sldMk cId="2271004721" sldId="279"/>
        </pc:sldMkLst>
        <pc:picChg chg="add mod">
          <ac:chgData name="Евгения Кашникова" userId="37bccd0ead69bcca" providerId="LiveId" clId="{965D5D79-FE29-434C-A1A9-A22AFF07B50A}" dt="2026-05-28T04:33:53.286" v="48" actId="1582"/>
          <ac:picMkLst>
            <pc:docMk/>
            <pc:sldMk cId="2271004721" sldId="279"/>
            <ac:picMk id="3" creationId="{04D2CCB8-9524-4294-9B32-7012D1B8A7CE}"/>
          </ac:picMkLst>
        </pc:picChg>
      </pc:sldChg>
      <pc:sldChg chg="addSp modSp add mod modTransition modAnim">
        <pc:chgData name="Евгения Кашникова" userId="37bccd0ead69bcca" providerId="LiveId" clId="{965D5D79-FE29-434C-A1A9-A22AFF07B50A}" dt="2026-05-28T04:35:48.717" v="67"/>
        <pc:sldMkLst>
          <pc:docMk/>
          <pc:sldMk cId="263557171" sldId="280"/>
        </pc:sldMkLst>
        <pc:spChg chg="mod">
          <ac:chgData name="Евгения Кашникова" userId="37bccd0ead69bcca" providerId="LiveId" clId="{965D5D79-FE29-434C-A1A9-A22AFF07B50A}" dt="2026-05-28T03:49:04.694" v="35" actId="20577"/>
          <ac:spMkLst>
            <pc:docMk/>
            <pc:sldMk cId="263557171" sldId="280"/>
            <ac:spMk id="13" creationId="{044DCDC2-175C-4802-9D1D-D63317BE93AC}"/>
          </ac:spMkLst>
        </pc:spChg>
        <pc:picChg chg="add mod">
          <ac:chgData name="Евгения Кашникова" userId="37bccd0ead69bcca" providerId="LiveId" clId="{965D5D79-FE29-434C-A1A9-A22AFF07B50A}" dt="2026-05-28T03:49:38.870" v="39" actId="1440"/>
          <ac:picMkLst>
            <pc:docMk/>
            <pc:sldMk cId="263557171" sldId="280"/>
            <ac:picMk id="2" creationId="{524CAAC3-7F4F-4CAA-BC68-618B412A649D}"/>
          </ac:picMkLst>
        </pc:picChg>
      </pc:sldChg>
      <pc:sldChg chg="modSp add mod modTransition">
        <pc:chgData name="Евгения Кашникова" userId="37bccd0ead69bcca" providerId="LiveId" clId="{965D5D79-FE29-434C-A1A9-A22AFF07B50A}" dt="2026-05-28T04:35:17.946" v="61"/>
        <pc:sldMkLst>
          <pc:docMk/>
          <pc:sldMk cId="4035926173" sldId="281"/>
        </pc:sldMkLst>
        <pc:picChg chg="mod">
          <ac:chgData name="Евгения Кашникова" userId="37bccd0ead69bcca" providerId="LiveId" clId="{965D5D79-FE29-434C-A1A9-A22AFF07B50A}" dt="2026-05-28T04:34:41.369" v="56" actId="1076"/>
          <ac:picMkLst>
            <pc:docMk/>
            <pc:sldMk cId="4035926173" sldId="281"/>
            <ac:picMk id="3" creationId="{04D2CCB8-9524-4294-9B32-7012D1B8A7CE}"/>
          </ac:picMkLst>
        </pc:picChg>
      </pc:sldChg>
      <pc:sldChg chg="modSp add mod modTransition">
        <pc:chgData name="Евгения Кашникова" userId="37bccd0ead69bcca" providerId="LiveId" clId="{965D5D79-FE29-434C-A1A9-A22AFF07B50A}" dt="2026-05-28T04:35:20.803" v="62"/>
        <pc:sldMkLst>
          <pc:docMk/>
          <pc:sldMk cId="3676460799" sldId="282"/>
        </pc:sldMkLst>
        <pc:picChg chg="mod">
          <ac:chgData name="Евгения Кашникова" userId="37bccd0ead69bcca" providerId="LiveId" clId="{965D5D79-FE29-434C-A1A9-A22AFF07B50A}" dt="2026-05-28T04:35:01.670" v="58" actId="1076"/>
          <ac:picMkLst>
            <pc:docMk/>
            <pc:sldMk cId="3676460799" sldId="282"/>
            <ac:picMk id="3" creationId="{04D2CCB8-9524-4294-9B32-7012D1B8A7CE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#1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C6EDA4-A9C5-3E4A-818A-E0405E1F78A6}" type="doc">
      <dgm:prSet loTypeId="urn:microsoft.com/office/officeart/2005/8/layout/vList2#1" loCatId="" qsTypeId="urn:microsoft.com/office/officeart/2005/8/quickstyle/simple1#1" qsCatId="simple" csTypeId="urn:microsoft.com/office/officeart/2005/8/colors/accent0_3#1" csCatId="mainScheme" phldr="1"/>
      <dgm:spPr/>
      <dgm:t>
        <a:bodyPr/>
        <a:lstStyle/>
        <a:p>
          <a:endParaRPr lang="ru-RU"/>
        </a:p>
      </dgm:t>
    </dgm:pt>
    <dgm:pt modelId="{F25CDABD-7FFC-444B-9E75-2FFD2C39BDC3}">
      <dgm:prSet phldrT="[Текст]" phldr="0" custT="1"/>
      <dgm:spPr>
        <a:noFill/>
        <a:ln w="28575">
          <a:solidFill>
            <a:srgbClr val="256569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1</a:t>
          </a:r>
          <a:r>
            <a: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. </a:t>
          </a:r>
          <a:r>
            <a:rPr lang="en-US" alt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Изучить потребности пользователей в получении расписания</a:t>
          </a:r>
          <a:endParaRPr sz="4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5A3E85-6213-4C4B-AE97-DDA3684B3827}" type="parTrans" cxnId="{63E3B20E-0BA6-4D88-A7F2-986B10C27769}">
      <dgm:prSet/>
      <dgm:spPr/>
      <dgm:t>
        <a:bodyPr/>
        <a:lstStyle/>
        <a:p>
          <a:endParaRPr lang="ru-RU" sz="2800"/>
        </a:p>
      </dgm:t>
    </dgm:pt>
    <dgm:pt modelId="{40F57E33-B560-2A4A-AA74-796F3287532F}" type="sibTrans" cxnId="{63E3B20E-0BA6-4D88-A7F2-986B10C27769}">
      <dgm:prSet/>
      <dgm:spPr/>
      <dgm:t>
        <a:bodyPr/>
        <a:lstStyle/>
        <a:p>
          <a:endParaRPr lang="ru-RU" sz="2800"/>
        </a:p>
      </dgm:t>
    </dgm:pt>
    <dgm:pt modelId="{9326E2CD-ECBB-4A39-892C-4DD45790CB92}">
      <dgm:prSet phldr="0" custT="1"/>
      <dgm:spPr>
        <a:noFill/>
        <a:ln w="28575">
          <a:solidFill>
            <a:srgbClr val="256569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2</a:t>
          </a:r>
          <a:r>
            <a:rPr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. </a:t>
          </a:r>
          <a:r>
            <a:rPr lang="en-US" alt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Разработать программный модуль </a:t>
          </a:r>
          <a:r>
            <a:rPr lang="en-US" alt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Telegram-</a:t>
          </a:r>
          <a:r>
            <a:rPr lang="en-US" alt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бота</a:t>
          </a:r>
          <a:r>
            <a: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 </a:t>
          </a:r>
        </a:p>
      </dgm:t>
    </dgm:pt>
    <dgm:pt modelId="{0E3E54E8-001A-4C2E-915A-1C3D47B9E3FB}" type="parTrans" cxnId="{44253574-B1FE-4DC2-BD2E-55788A332762}">
      <dgm:prSet/>
      <dgm:spPr/>
      <dgm:t>
        <a:bodyPr/>
        <a:lstStyle/>
        <a:p>
          <a:endParaRPr lang="ru-RU"/>
        </a:p>
      </dgm:t>
    </dgm:pt>
    <dgm:pt modelId="{22D7F199-1BC3-4A4A-B1C5-000939A5BF97}" type="sibTrans" cxnId="{44253574-B1FE-4DC2-BD2E-55788A332762}">
      <dgm:prSet/>
      <dgm:spPr/>
      <dgm:t>
        <a:bodyPr/>
        <a:lstStyle/>
        <a:p>
          <a:endParaRPr lang="ru-RU"/>
        </a:p>
      </dgm:t>
    </dgm:pt>
    <dgm:pt modelId="{9ABC32A7-EB4A-B842-A386-5C80C4215116}">
      <dgm:prSet phldrT="[Текст]" phldr="0" custT="1"/>
      <dgm:spPr>
        <a:noFill/>
        <a:ln w="28575">
          <a:solidFill>
            <a:srgbClr val="256569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en-US" alt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Реализовать интеграцию с источником данных расписания</a:t>
          </a:r>
          <a:endParaRPr sz="33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4BFAE3-7297-DD46-945E-72A18D992FB8}" type="parTrans" cxnId="{3B637DC3-E981-4802-A8AF-4C1D47297EE5}">
      <dgm:prSet/>
      <dgm:spPr/>
      <dgm:t>
        <a:bodyPr/>
        <a:lstStyle/>
        <a:p>
          <a:endParaRPr lang="ru-RU" sz="2800"/>
        </a:p>
      </dgm:t>
    </dgm:pt>
    <dgm:pt modelId="{39383B89-7C45-2245-9DB9-91F9D5466E16}" type="sibTrans" cxnId="{3B637DC3-E981-4802-A8AF-4C1D47297EE5}">
      <dgm:prSet/>
      <dgm:spPr/>
      <dgm:t>
        <a:bodyPr/>
        <a:lstStyle/>
        <a:p>
          <a:endParaRPr lang="ru-RU" sz="2800"/>
        </a:p>
      </dgm:t>
    </dgm:pt>
    <dgm:pt modelId="{E6D5CE9E-9EB8-8C49-BD11-9FCA996F8671}">
      <dgm:prSet phldrT="[Текст]" phldr="0" custT="1"/>
      <dgm:spPr>
        <a:noFill/>
        <a:ln w="28575">
          <a:solidFill>
            <a:srgbClr val="256569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 </a:t>
          </a:r>
          <a:r>
            <a:rPr lang="en-US" alt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Апробировать систему и проанализировать результаты.</a:t>
          </a:r>
        </a:p>
      </dgm:t>
    </dgm:pt>
    <dgm:pt modelId="{8AD6E9E9-539B-EC45-9F5B-F7515FEC7CEB}" type="parTrans" cxnId="{3A92EE75-65AD-45DB-AC11-DC1C2CC842A8}">
      <dgm:prSet/>
      <dgm:spPr/>
      <dgm:t>
        <a:bodyPr/>
        <a:lstStyle/>
        <a:p>
          <a:endParaRPr lang="ru-RU" sz="2800"/>
        </a:p>
      </dgm:t>
    </dgm:pt>
    <dgm:pt modelId="{6D6F003F-FEC1-394D-9AF0-6D22C1E8D5F6}" type="sibTrans" cxnId="{3A92EE75-65AD-45DB-AC11-DC1C2CC842A8}">
      <dgm:prSet/>
      <dgm:spPr/>
      <dgm:t>
        <a:bodyPr/>
        <a:lstStyle/>
        <a:p>
          <a:endParaRPr lang="ru-RU" sz="2800"/>
        </a:p>
      </dgm:t>
    </dgm:pt>
    <dgm:pt modelId="{AFD42E31-8DBB-A743-BAB9-D992FC83934A}" type="pres">
      <dgm:prSet presAssocID="{3EC6EDA4-A9C5-3E4A-818A-E0405E1F78A6}" presName="linear" presStyleCnt="0">
        <dgm:presLayoutVars>
          <dgm:animLvl val="lvl"/>
          <dgm:resizeHandles val="exact"/>
        </dgm:presLayoutVars>
      </dgm:prSet>
      <dgm:spPr/>
    </dgm:pt>
    <dgm:pt modelId="{612DE6D7-610C-6743-A7FE-DF00A54538F1}" type="pres">
      <dgm:prSet presAssocID="{F25CDABD-7FFC-444B-9E75-2FFD2C39BDC3}" presName="parentText" presStyleLbl="node1" presStyleIdx="0" presStyleCnt="4" custScaleY="94007">
        <dgm:presLayoutVars>
          <dgm:chMax val="0"/>
          <dgm:bulletEnabled val="1"/>
        </dgm:presLayoutVars>
      </dgm:prSet>
      <dgm:spPr/>
    </dgm:pt>
    <dgm:pt modelId="{AD2B4306-2849-9F4C-8EBE-217CB76C6B49}" type="pres">
      <dgm:prSet presAssocID="{40F57E33-B560-2A4A-AA74-796F3287532F}" presName="spacer" presStyleCnt="0"/>
      <dgm:spPr/>
    </dgm:pt>
    <dgm:pt modelId="{E4FE82C9-E427-40B9-9F42-27CEB7FF2435}" type="pres">
      <dgm:prSet presAssocID="{9326E2CD-ECBB-4A39-892C-4DD45790CB92}" presName="parentText" presStyleLbl="node1" presStyleIdx="1" presStyleCnt="4" custScaleY="72550">
        <dgm:presLayoutVars>
          <dgm:chMax val="0"/>
          <dgm:bulletEnabled val="1"/>
        </dgm:presLayoutVars>
      </dgm:prSet>
      <dgm:spPr/>
    </dgm:pt>
    <dgm:pt modelId="{DDF9012C-4825-4E3C-85B7-E3B6D8350339}" type="pres">
      <dgm:prSet presAssocID="{22D7F199-1BC3-4A4A-B1C5-000939A5BF97}" presName="spacer" presStyleCnt="0"/>
      <dgm:spPr/>
    </dgm:pt>
    <dgm:pt modelId="{4AF2F42D-8033-4A48-AF96-1855E1BD6AC0}" type="pres">
      <dgm:prSet presAssocID="{9ABC32A7-EB4A-B842-A386-5C80C4215116}" presName="parentText" presStyleLbl="node1" presStyleIdx="2" presStyleCnt="4" custScaleY="65388">
        <dgm:presLayoutVars>
          <dgm:chMax val="0"/>
          <dgm:bulletEnabled val="1"/>
        </dgm:presLayoutVars>
      </dgm:prSet>
      <dgm:spPr/>
    </dgm:pt>
    <dgm:pt modelId="{54575EEC-A57F-D346-8DE7-88DA924CFA04}" type="pres">
      <dgm:prSet presAssocID="{39383B89-7C45-2245-9DB9-91F9D5466E16}" presName="spacer" presStyleCnt="0"/>
      <dgm:spPr/>
    </dgm:pt>
    <dgm:pt modelId="{64C1F422-610D-B844-9549-A152C88DF751}" type="pres">
      <dgm:prSet presAssocID="{E6D5CE9E-9EB8-8C49-BD11-9FCA996F8671}" presName="parentText" presStyleLbl="node1" presStyleIdx="3" presStyleCnt="4" custScaleY="70425">
        <dgm:presLayoutVars>
          <dgm:chMax val="0"/>
          <dgm:bulletEnabled val="1"/>
        </dgm:presLayoutVars>
      </dgm:prSet>
      <dgm:spPr/>
    </dgm:pt>
  </dgm:ptLst>
  <dgm:cxnLst>
    <dgm:cxn modelId="{103C0F09-C2A9-4977-ADE4-7DCD915AE7A4}" type="presOf" srcId="{9326E2CD-ECBB-4A39-892C-4DD45790CB92}" destId="{E4FE82C9-E427-40B9-9F42-27CEB7FF2435}" srcOrd="0" destOrd="0" presId="urn:microsoft.com/office/officeart/2005/8/layout/vList2#1"/>
    <dgm:cxn modelId="{63E3B20E-0BA6-4D88-A7F2-986B10C27769}" srcId="{3EC6EDA4-A9C5-3E4A-818A-E0405E1F78A6}" destId="{F25CDABD-7FFC-444B-9E75-2FFD2C39BDC3}" srcOrd="0" destOrd="0" parTransId="{525A3E85-6213-4C4B-AE97-DDA3684B3827}" sibTransId="{40F57E33-B560-2A4A-AA74-796F3287532F}"/>
    <dgm:cxn modelId="{44253574-B1FE-4DC2-BD2E-55788A332762}" srcId="{3EC6EDA4-A9C5-3E4A-818A-E0405E1F78A6}" destId="{9326E2CD-ECBB-4A39-892C-4DD45790CB92}" srcOrd="1" destOrd="0" parTransId="{0E3E54E8-001A-4C2E-915A-1C3D47B9E3FB}" sibTransId="{22D7F199-1BC3-4A4A-B1C5-000939A5BF97}"/>
    <dgm:cxn modelId="{3A92EE75-65AD-45DB-AC11-DC1C2CC842A8}" srcId="{3EC6EDA4-A9C5-3E4A-818A-E0405E1F78A6}" destId="{E6D5CE9E-9EB8-8C49-BD11-9FCA996F8671}" srcOrd="3" destOrd="0" parTransId="{8AD6E9E9-539B-EC45-9F5B-F7515FEC7CEB}" sibTransId="{6D6F003F-FEC1-394D-9AF0-6D22C1E8D5F6}"/>
    <dgm:cxn modelId="{3B4BB384-EA83-46FB-A03D-F79AF649BE89}" type="presOf" srcId="{9ABC32A7-EB4A-B842-A386-5C80C4215116}" destId="{4AF2F42D-8033-4A48-AF96-1855E1BD6AC0}" srcOrd="0" destOrd="0" presId="urn:microsoft.com/office/officeart/2005/8/layout/vList2#1"/>
    <dgm:cxn modelId="{78B85385-92A6-4BFE-BB5E-9803CF45AC30}" type="presOf" srcId="{F25CDABD-7FFC-444B-9E75-2FFD2C39BDC3}" destId="{612DE6D7-610C-6743-A7FE-DF00A54538F1}" srcOrd="0" destOrd="0" presId="urn:microsoft.com/office/officeart/2005/8/layout/vList2#1"/>
    <dgm:cxn modelId="{3B637DC3-E981-4802-A8AF-4C1D47297EE5}" srcId="{3EC6EDA4-A9C5-3E4A-818A-E0405E1F78A6}" destId="{9ABC32A7-EB4A-B842-A386-5C80C4215116}" srcOrd="2" destOrd="0" parTransId="{704BFAE3-7297-DD46-945E-72A18D992FB8}" sibTransId="{39383B89-7C45-2245-9DB9-91F9D5466E16}"/>
    <dgm:cxn modelId="{8C7E45DB-A38C-4DF5-9D44-D78F5F4F6405}" type="presOf" srcId="{3EC6EDA4-A9C5-3E4A-818A-E0405E1F78A6}" destId="{AFD42E31-8DBB-A743-BAB9-D992FC83934A}" srcOrd="0" destOrd="0" presId="urn:microsoft.com/office/officeart/2005/8/layout/vList2#1"/>
    <dgm:cxn modelId="{3A4388E2-5198-48AD-9C17-17AC7615B445}" type="presOf" srcId="{E6D5CE9E-9EB8-8C49-BD11-9FCA996F8671}" destId="{64C1F422-610D-B844-9549-A152C88DF751}" srcOrd="0" destOrd="0" presId="urn:microsoft.com/office/officeart/2005/8/layout/vList2#1"/>
    <dgm:cxn modelId="{C0570890-17A1-47EA-8873-6020B4C37060}" type="presParOf" srcId="{AFD42E31-8DBB-A743-BAB9-D992FC83934A}" destId="{612DE6D7-610C-6743-A7FE-DF00A54538F1}" srcOrd="0" destOrd="0" presId="urn:microsoft.com/office/officeart/2005/8/layout/vList2#1"/>
    <dgm:cxn modelId="{B068AFCA-AAB0-421D-B984-731965FC308D}" type="presParOf" srcId="{AFD42E31-8DBB-A743-BAB9-D992FC83934A}" destId="{AD2B4306-2849-9F4C-8EBE-217CB76C6B49}" srcOrd="1" destOrd="0" presId="urn:microsoft.com/office/officeart/2005/8/layout/vList2#1"/>
    <dgm:cxn modelId="{4061C8D9-FEBC-4F2C-A525-9AAEEA21D8A9}" type="presParOf" srcId="{AFD42E31-8DBB-A743-BAB9-D992FC83934A}" destId="{E4FE82C9-E427-40B9-9F42-27CEB7FF2435}" srcOrd="2" destOrd="0" presId="urn:microsoft.com/office/officeart/2005/8/layout/vList2#1"/>
    <dgm:cxn modelId="{F927BB21-526F-4C19-801C-6FF3708DF396}" type="presParOf" srcId="{AFD42E31-8DBB-A743-BAB9-D992FC83934A}" destId="{DDF9012C-4825-4E3C-85B7-E3B6D8350339}" srcOrd="3" destOrd="0" presId="urn:microsoft.com/office/officeart/2005/8/layout/vList2#1"/>
    <dgm:cxn modelId="{71E22DBF-9A14-4036-B602-F3E86BCB1016}" type="presParOf" srcId="{AFD42E31-8DBB-A743-BAB9-D992FC83934A}" destId="{4AF2F42D-8033-4A48-AF96-1855E1BD6AC0}" srcOrd="4" destOrd="0" presId="urn:microsoft.com/office/officeart/2005/8/layout/vList2#1"/>
    <dgm:cxn modelId="{F432E7D0-AFF2-4320-85DB-CBA7DAFF6454}" type="presParOf" srcId="{AFD42E31-8DBB-A743-BAB9-D992FC83934A}" destId="{54575EEC-A57F-D346-8DE7-88DA924CFA04}" srcOrd="5" destOrd="0" presId="urn:microsoft.com/office/officeart/2005/8/layout/vList2#1"/>
    <dgm:cxn modelId="{49CC4C37-F85B-43DB-BC52-F705B0D8C0D1}" type="presParOf" srcId="{AFD42E31-8DBB-A743-BAB9-D992FC83934A}" destId="{64C1F422-610D-B844-9549-A152C88DF751}" srcOrd="6" destOrd="0" presId="urn:microsoft.com/office/officeart/2005/8/layout/vList2#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2DE6D7-610C-6743-A7FE-DF00A54538F1}">
      <dsp:nvSpPr>
        <dsp:cNvPr id="0" name=""/>
        <dsp:cNvSpPr/>
      </dsp:nvSpPr>
      <dsp:spPr bwMode="white">
        <a:xfrm>
          <a:off x="0" y="226015"/>
          <a:ext cx="9722883" cy="1143877"/>
        </a:xfrm>
        <a:prstGeom prst="roundRect">
          <a:avLst/>
        </a:prstGeom>
        <a:noFill/>
        <a:ln w="28575" cap="flat" cmpd="sng" algn="ctr">
          <a:solidFill>
            <a:srgbClr val="25656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1</a:t>
          </a:r>
          <a:r>
            <a:rPr lang="ru-RU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. </a:t>
          </a:r>
          <a:r>
            <a:rPr lang="en-US" altLang="en-US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Изучить потребности пользователей в получении расписания</a:t>
          </a:r>
          <a:endParaRPr sz="4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839" y="281854"/>
        <a:ext cx="9611205" cy="1032199"/>
      </dsp:txXfrm>
    </dsp:sp>
    <dsp:sp modelId="{E4FE82C9-E427-40B9-9F42-27CEB7FF2435}">
      <dsp:nvSpPr>
        <dsp:cNvPr id="0" name=""/>
        <dsp:cNvSpPr/>
      </dsp:nvSpPr>
      <dsp:spPr bwMode="white">
        <a:xfrm>
          <a:off x="0" y="1557092"/>
          <a:ext cx="9722883" cy="882788"/>
        </a:xfrm>
        <a:prstGeom prst="roundRect">
          <a:avLst/>
        </a:prstGeom>
        <a:noFill/>
        <a:ln w="28575" cap="flat" cmpd="sng" algn="ctr">
          <a:solidFill>
            <a:srgbClr val="25656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2</a:t>
          </a:r>
          <a:r>
            <a:rPr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. </a:t>
          </a:r>
          <a:r>
            <a:rPr lang="en-US" altLang="en-US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Разработать программный модуль </a:t>
          </a:r>
          <a:r>
            <a:rPr lang="en-US" altLang="ru-RU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Telegram-</a:t>
          </a:r>
          <a:r>
            <a:rPr lang="en-US" altLang="en-US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бота</a:t>
          </a:r>
          <a:r>
            <a:rPr lang="ru-RU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rPr>
            <a:t> </a:t>
          </a:r>
        </a:p>
      </dsp:txBody>
      <dsp:txXfrm>
        <a:off x="43094" y="1600186"/>
        <a:ext cx="9636695" cy="796600"/>
      </dsp:txXfrm>
    </dsp:sp>
    <dsp:sp modelId="{4AF2F42D-8033-4A48-AF96-1855E1BD6AC0}">
      <dsp:nvSpPr>
        <dsp:cNvPr id="0" name=""/>
        <dsp:cNvSpPr/>
      </dsp:nvSpPr>
      <dsp:spPr bwMode="white">
        <a:xfrm>
          <a:off x="0" y="2627080"/>
          <a:ext cx="9722883" cy="795641"/>
        </a:xfrm>
        <a:prstGeom prst="roundRect">
          <a:avLst/>
        </a:prstGeom>
        <a:noFill/>
        <a:ln w="28575" cap="flat" cmpd="sng" algn="ctr">
          <a:solidFill>
            <a:srgbClr val="25656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en-US" altLang="en-US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Реализовать интеграцию с источником данных расписания</a:t>
          </a:r>
          <a:endParaRPr sz="33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840" y="2665920"/>
        <a:ext cx="9645203" cy="717961"/>
      </dsp:txXfrm>
    </dsp:sp>
    <dsp:sp modelId="{64C1F422-610D-B844-9549-A152C88DF751}">
      <dsp:nvSpPr>
        <dsp:cNvPr id="0" name=""/>
        <dsp:cNvSpPr/>
      </dsp:nvSpPr>
      <dsp:spPr bwMode="white">
        <a:xfrm>
          <a:off x="0" y="3609922"/>
          <a:ext cx="9722883" cy="856931"/>
        </a:xfrm>
        <a:prstGeom prst="roundRect">
          <a:avLst/>
        </a:prstGeom>
        <a:noFill/>
        <a:ln w="28575" cap="flat" cmpd="sng" algn="ctr">
          <a:solidFill>
            <a:srgbClr val="25656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 </a:t>
          </a:r>
          <a:r>
            <a:rPr lang="en-US" altLang="en-US" sz="2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Апробировать систему и проанализировать результаты.</a:t>
          </a:r>
        </a:p>
      </dsp:txBody>
      <dsp:txXfrm>
        <a:off x="41832" y="3651754"/>
        <a:ext cx="9639219" cy="7732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#1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214AC-42D7-4112-B607-287FA1B3348F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65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5269" y="1785893"/>
            <a:ext cx="906679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«Разработка и внедрение автоматизированной информационной системы уведомлений о расписании занятий для общеобразовательного учреждения на базе мессенджера Telegram»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420" y="493763"/>
            <a:ext cx="6068580" cy="636423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95474" y="3929095"/>
            <a:ext cx="7427970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5268" y="4055913"/>
            <a:ext cx="79745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 студенты 4 курса группы №420 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Кашникова Евгения,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Шафиев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Данил,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Рахмангулов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Айдар, Зубов Роллан, Кудрин Антон</a:t>
            </a:r>
          </a:p>
          <a:p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Бочаров М.И.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77025"/>
            <a:ext cx="12192000" cy="1174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Федеральное государственное образовательное бюджетное учреждение высшего образования 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Финансовый университет при Правительстве Российской Федерации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</a:rPr>
              <a:t>Пермский филиал Финуниверситета</a:t>
            </a:r>
            <a:endParaRPr lang="ru-RU" sz="2000" dirty="0"/>
          </a:p>
        </p:txBody>
      </p:sp>
    </p:spTree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1046761" y="676303"/>
            <a:ext cx="8013156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подсистемы реализации чат-бота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>
            <a:fillRect/>
          </a:stretch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3743A878-12F6-499F-8D84-0CD5438F5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824395"/>
              </p:ext>
            </p:extLst>
          </p:nvPr>
        </p:nvGraphicFramePr>
        <p:xfrm>
          <a:off x="1046761" y="1688078"/>
          <a:ext cx="10399004" cy="4787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09929">
                  <a:extLst>
                    <a:ext uri="{9D8B030D-6E8A-4147-A177-3AD203B41FA5}">
                      <a16:colId xmlns:a16="http://schemas.microsoft.com/office/drawing/2014/main" val="914631466"/>
                    </a:ext>
                  </a:extLst>
                </a:gridCol>
                <a:gridCol w="7189075">
                  <a:extLst>
                    <a:ext uri="{9D8B030D-6E8A-4147-A177-3AD203B41FA5}">
                      <a16:colId xmlns:a16="http://schemas.microsoft.com/office/drawing/2014/main" val="2588442797"/>
                    </a:ext>
                  </a:extLst>
                </a:gridCol>
              </a:tblGrid>
              <a:tr h="47347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Подсистема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Назначение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390289"/>
                  </a:ext>
                </a:extLst>
              </a:tr>
              <a:tr h="473477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Ядро бота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Приём команд, маршрутизация сообщений, управление состояниями (</a:t>
                      </a:r>
                      <a:r>
                        <a:rPr lang="en-US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aiogram</a:t>
                      </a: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FSM)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124425"/>
                  </a:ext>
                </a:extLst>
              </a:tr>
              <a:tr h="473477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Подсистема подписок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Регистрация и хранение </a:t>
                      </a: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пользователей, массовая рассылка сообщений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72472"/>
                  </a:ext>
                </a:extLst>
              </a:tr>
              <a:tr h="473477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Подсистема расписаний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Загрузка изображений, привязка к дням недели, </a:t>
                      </a: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GRUD-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554321"/>
                  </a:ext>
                </a:extLst>
              </a:tr>
              <a:tr h="473477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Подсистема уведомлений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Создание, планирование и отправка текстовых уведомлений по дате/времени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6829445"/>
                  </a:ext>
                </a:extLst>
              </a:tr>
              <a:tr h="473477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Планировщик (</a:t>
                      </a:r>
                      <a:r>
                        <a:rPr lang="en-US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APScheduler</a:t>
                      </a:r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Автоматический запуск заданий: рассылка расписания по дням, отправка уведомлений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807607"/>
                  </a:ext>
                </a:extLst>
              </a:tr>
              <a:tr h="473477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Хранилище данных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JSON-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файл с подписчиками, расписаниями, уведомлениями и их статусами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1538334"/>
                  </a:ext>
                </a:extLst>
              </a:tr>
              <a:tr h="473477"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Административная панель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Закрытый интерфейс для добавления, редактирования и удаления контента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4997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>
            <a:fillRect/>
          </a:stretch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46761" y="1918454"/>
            <a:ext cx="10010122" cy="4201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Изучены потребности пользователей и требования к системе уведомлений о расписании занятий;</a:t>
            </a:r>
          </a:p>
          <a:p>
            <a:pPr marL="514350" indent="-514350" algn="just"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 Telegram‑бот для автоматизированного взаимодействия с пользователями;</a:t>
            </a:r>
          </a:p>
          <a:p>
            <a:pPr marL="514350" indent="-514350" algn="just"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Реализована интеграция с источником данных расписания для автоматического получения актуальной информации;</a:t>
            </a:r>
          </a:p>
          <a:p>
            <a:pPr marL="514350" indent="-514350" algn="just"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апробация системы, подтверждена эффективность автоматизированного оповещения в образовательном процессе.</a:t>
            </a:r>
          </a:p>
        </p:txBody>
      </p:sp>
    </p:spTree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65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848" y="3429000"/>
            <a:ext cx="71766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420" y="493763"/>
            <a:ext cx="6068580" cy="63642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0"/>
          <a:stretch>
            <a:fillRect/>
          </a:stretch>
        </p:blipFill>
        <p:spPr>
          <a:xfrm>
            <a:off x="1172048" y="1588251"/>
            <a:ext cx="4557240" cy="1583574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проектирования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>
            <a:fillRect/>
          </a:stretch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46760" y="2274838"/>
            <a:ext cx="1030441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данной работы заключается в необходимости оперативного информирования участников образовательного процесса об изменениях в расписании занятий. Разработка системы уведомлений позволит автоматизировать процесс оповещения, повысить скорость передачи информации и снизить нагрузку на сотрудников образовательного учреждения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проектирования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>
            <a:fillRect/>
          </a:stretch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46761" y="2521059"/>
            <a:ext cx="97482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kern="100" dirty="0">
                <a:latin typeface="Times New Roman" panose="02020603050405020304" pitchFamily="18" charset="0"/>
                <a:ea typeface="Aptos"/>
              </a:rPr>
              <a:t>Оптимизация учебного процесса, путём внедрения Telegram-бота для автоматизации оповещения об изменениях в расписании занятий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проектирования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>
            <a:fillRect/>
          </a:stretch>
        </p:blipFill>
        <p:spPr>
          <a:xfrm>
            <a:off x="9295684" y="561004"/>
            <a:ext cx="2357599" cy="835781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85691795"/>
              </p:ext>
            </p:extLst>
          </p:nvPr>
        </p:nvGraphicFramePr>
        <p:xfrm>
          <a:off x="1561953" y="1697421"/>
          <a:ext cx="9722883" cy="4692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46551873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>
            <a:fillRect/>
          </a:stretch>
        </p:blipFill>
        <p:spPr>
          <a:xfrm>
            <a:off x="9832438" y="351058"/>
            <a:ext cx="1724227" cy="611247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89E8E4C-06BE-4B08-87FA-0A8784BE18A1}"/>
              </a:ext>
            </a:extLst>
          </p:cNvPr>
          <p:cNvSpPr txBox="1"/>
          <p:nvPr/>
        </p:nvSpPr>
        <p:spPr>
          <a:xfrm>
            <a:off x="1046761" y="2317858"/>
            <a:ext cx="498997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200" b="1" kern="100" dirty="0">
                <a:latin typeface="Times New Roman" panose="02020603050405020304" pitchFamily="18" charset="0"/>
                <a:ea typeface="Aptos"/>
              </a:rPr>
              <a:t>Муниципальное казенное общеобразовательное учреждение «Богородская средняя общеобразовательная школа» </a:t>
            </a:r>
            <a:r>
              <a:rPr lang="ru-RU" sz="2200" kern="100" dirty="0">
                <a:latin typeface="Times New Roman" panose="02020603050405020304" pitchFamily="18" charset="0"/>
                <a:ea typeface="Aptos"/>
              </a:rPr>
              <a:t>(МКОУ «Богородская СОШ») — образовательное учреждение в селе Богородск Октябрьского муниципального округа Пермского края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ятиугольник 3">
            <a:extLst>
              <a:ext uri="{FF2B5EF4-FFF2-40B4-BE49-F238E27FC236}">
                <a16:creationId xmlns:a16="http://schemas.microsoft.com/office/drawing/2014/main" id="{044DCDC2-175C-4802-9D1D-D63317BE93AC}"/>
              </a:ext>
            </a:extLst>
          </p:cNvPr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D4E520AB-987D-4ACC-9214-AB4DE15EC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632" y="1943945"/>
            <a:ext cx="4731455" cy="3548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>
            <a:fillRect/>
          </a:stretch>
        </p:blipFill>
        <p:spPr>
          <a:xfrm>
            <a:off x="9832438" y="351058"/>
            <a:ext cx="1724227" cy="611247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89E8E4C-06BE-4B08-87FA-0A8784BE18A1}"/>
              </a:ext>
            </a:extLst>
          </p:cNvPr>
          <p:cNvSpPr txBox="1"/>
          <p:nvPr/>
        </p:nvSpPr>
        <p:spPr>
          <a:xfrm>
            <a:off x="829587" y="1890994"/>
            <a:ext cx="203510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kern="100" dirty="0">
                <a:latin typeface="Times New Roman" panose="02020603050405020304" pitchFamily="18" charset="0"/>
                <a:ea typeface="Aptos"/>
              </a:rPr>
              <a:t>Python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ятиугольник 3">
            <a:extLst>
              <a:ext uri="{FF2B5EF4-FFF2-40B4-BE49-F238E27FC236}">
                <a16:creationId xmlns:a16="http://schemas.microsoft.com/office/drawing/2014/main" id="{044DCDC2-175C-4802-9D1D-D63317BE93AC}"/>
              </a:ext>
            </a:extLst>
          </p:cNvPr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ПО для разработки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38CC72-C5C4-44B5-934E-5ADA7AE7C63E}"/>
              </a:ext>
            </a:extLst>
          </p:cNvPr>
          <p:cNvSpPr txBox="1"/>
          <p:nvPr/>
        </p:nvSpPr>
        <p:spPr>
          <a:xfrm>
            <a:off x="3002580" y="1896233"/>
            <a:ext cx="203510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kern="100" dirty="0">
                <a:latin typeface="Times New Roman" panose="02020603050405020304" pitchFamily="18" charset="0"/>
                <a:ea typeface="Aptos"/>
              </a:rPr>
              <a:t>Telegram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398974-B60F-4B10-8ACC-E80662C36212}"/>
              </a:ext>
            </a:extLst>
          </p:cNvPr>
          <p:cNvSpPr txBox="1"/>
          <p:nvPr/>
        </p:nvSpPr>
        <p:spPr>
          <a:xfrm>
            <a:off x="5175573" y="1896232"/>
            <a:ext cx="203510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kern="100" dirty="0" err="1">
                <a:latin typeface="Times New Roman" panose="02020603050405020304" pitchFamily="18" charset="0"/>
                <a:ea typeface="Aptos"/>
              </a:rPr>
              <a:t>Aiogram</a:t>
            </a:r>
            <a:r>
              <a:rPr lang="en-US" sz="2200" b="1" kern="100" dirty="0">
                <a:latin typeface="Times New Roman" panose="02020603050405020304" pitchFamily="18" charset="0"/>
                <a:ea typeface="Aptos"/>
              </a:rPr>
              <a:t> 3.x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D31598-98EE-48ED-B1A7-73D7501F21C7}"/>
              </a:ext>
            </a:extLst>
          </p:cNvPr>
          <p:cNvSpPr txBox="1"/>
          <p:nvPr/>
        </p:nvSpPr>
        <p:spPr>
          <a:xfrm>
            <a:off x="5032558" y="4743284"/>
            <a:ext cx="203510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kern="100" dirty="0" err="1">
                <a:latin typeface="Times New Roman" panose="02020603050405020304" pitchFamily="18" charset="0"/>
                <a:ea typeface="Aptos"/>
              </a:rPr>
              <a:t>APScheduler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1024E4-67D0-4E99-9B31-EF2DB5FA3493}"/>
              </a:ext>
            </a:extLst>
          </p:cNvPr>
          <p:cNvSpPr txBox="1"/>
          <p:nvPr/>
        </p:nvSpPr>
        <p:spPr>
          <a:xfrm>
            <a:off x="7348566" y="1896231"/>
            <a:ext cx="203510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kern="100" dirty="0">
                <a:latin typeface="Times New Roman" panose="02020603050405020304" pitchFamily="18" charset="0"/>
                <a:ea typeface="Aptos"/>
              </a:rPr>
              <a:t>JSON-</a:t>
            </a:r>
            <a:r>
              <a:rPr lang="ru-RU" sz="2200" b="1" kern="100" dirty="0">
                <a:latin typeface="Times New Roman" panose="02020603050405020304" pitchFamily="18" charset="0"/>
                <a:ea typeface="Aptos"/>
              </a:rPr>
              <a:t>файл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D31FE303-5535-4D80-863E-ED52EC296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006" y="2594824"/>
            <a:ext cx="1456267" cy="145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829FF6F0-125E-47D4-AE67-FC3204846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481" y="2536231"/>
            <a:ext cx="1634734" cy="163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id="{7F423557-DBB4-4059-A85A-8F971322E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49" y="2505927"/>
            <a:ext cx="1644539" cy="164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15E62D-8BD3-4D12-8AA6-535CFC5E30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573" y="2336045"/>
            <a:ext cx="2035106" cy="2035106"/>
          </a:xfrm>
          <a:prstGeom prst="rect">
            <a:avLst/>
          </a:prstGeom>
        </p:spPr>
      </p:pic>
      <p:pic>
        <p:nvPicPr>
          <p:cNvPr id="2056" name="Picture 8" descr="Picture background">
            <a:extLst>
              <a:ext uri="{FF2B5EF4-FFF2-40B4-BE49-F238E27FC236}">
                <a16:creationId xmlns:a16="http://schemas.microsoft.com/office/drawing/2014/main" id="{62F1752F-9231-43DB-B9B3-6DC942371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267" y="5129098"/>
            <a:ext cx="2755688" cy="137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9C6637F-BFAB-46F3-AF5F-58102C65DAA7}"/>
              </a:ext>
            </a:extLst>
          </p:cNvPr>
          <p:cNvSpPr/>
          <p:nvPr/>
        </p:nvSpPr>
        <p:spPr>
          <a:xfrm>
            <a:off x="829587" y="1773557"/>
            <a:ext cx="2035106" cy="2540001"/>
          </a:xfrm>
          <a:prstGeom prst="roundRect">
            <a:avLst/>
          </a:prstGeom>
          <a:noFill/>
          <a:ln w="28575">
            <a:solidFill>
              <a:srgbClr val="2565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2A3C2DB-3BDA-418F-845B-4C1F43C3FE86}"/>
              </a:ext>
            </a:extLst>
          </p:cNvPr>
          <p:cNvCxnSpPr>
            <a:cxnSpLocks/>
          </p:cNvCxnSpPr>
          <p:nvPr/>
        </p:nvCxnSpPr>
        <p:spPr>
          <a:xfrm>
            <a:off x="829587" y="2383157"/>
            <a:ext cx="2035106" cy="0"/>
          </a:xfrm>
          <a:prstGeom prst="line">
            <a:avLst/>
          </a:prstGeom>
          <a:ln w="28575">
            <a:solidFill>
              <a:srgbClr val="2565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884D1FE5-493A-4B64-B796-10BB1F63056E}"/>
              </a:ext>
            </a:extLst>
          </p:cNvPr>
          <p:cNvSpPr/>
          <p:nvPr/>
        </p:nvSpPr>
        <p:spPr>
          <a:xfrm>
            <a:off x="3002580" y="1778797"/>
            <a:ext cx="2035106" cy="2540001"/>
          </a:xfrm>
          <a:prstGeom prst="roundRect">
            <a:avLst/>
          </a:prstGeom>
          <a:noFill/>
          <a:ln w="28575">
            <a:solidFill>
              <a:srgbClr val="2565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33FC899-94BB-4460-89F8-B520A9A1F3C1}"/>
              </a:ext>
            </a:extLst>
          </p:cNvPr>
          <p:cNvCxnSpPr>
            <a:cxnSpLocks/>
          </p:cNvCxnSpPr>
          <p:nvPr/>
        </p:nvCxnSpPr>
        <p:spPr>
          <a:xfrm>
            <a:off x="3002580" y="2388397"/>
            <a:ext cx="2035106" cy="0"/>
          </a:xfrm>
          <a:prstGeom prst="line">
            <a:avLst/>
          </a:prstGeom>
          <a:ln w="28575">
            <a:solidFill>
              <a:srgbClr val="2565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D1A16FD4-C6AF-4750-A258-2030ED9851E0}"/>
              </a:ext>
            </a:extLst>
          </p:cNvPr>
          <p:cNvSpPr/>
          <p:nvPr/>
        </p:nvSpPr>
        <p:spPr>
          <a:xfrm>
            <a:off x="5175573" y="1773557"/>
            <a:ext cx="2035106" cy="2540001"/>
          </a:xfrm>
          <a:prstGeom prst="roundRect">
            <a:avLst/>
          </a:prstGeom>
          <a:noFill/>
          <a:ln w="28575">
            <a:solidFill>
              <a:srgbClr val="2565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1A01BFA9-952C-43D2-BA3D-B08B08D89FEF}"/>
              </a:ext>
            </a:extLst>
          </p:cNvPr>
          <p:cNvCxnSpPr>
            <a:cxnSpLocks/>
          </p:cNvCxnSpPr>
          <p:nvPr/>
        </p:nvCxnSpPr>
        <p:spPr>
          <a:xfrm>
            <a:off x="5175573" y="2383157"/>
            <a:ext cx="2035106" cy="0"/>
          </a:xfrm>
          <a:prstGeom prst="line">
            <a:avLst/>
          </a:prstGeom>
          <a:ln w="28575">
            <a:solidFill>
              <a:srgbClr val="2565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43C1164C-C028-4750-B456-81F7B28BF1BD}"/>
              </a:ext>
            </a:extLst>
          </p:cNvPr>
          <p:cNvSpPr/>
          <p:nvPr/>
        </p:nvSpPr>
        <p:spPr>
          <a:xfrm>
            <a:off x="7348566" y="1773557"/>
            <a:ext cx="2035106" cy="2540001"/>
          </a:xfrm>
          <a:prstGeom prst="roundRect">
            <a:avLst/>
          </a:prstGeom>
          <a:noFill/>
          <a:ln w="28575">
            <a:solidFill>
              <a:srgbClr val="2565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A8B7B2D8-856F-49B7-83E9-C420C95667C8}"/>
              </a:ext>
            </a:extLst>
          </p:cNvPr>
          <p:cNvCxnSpPr>
            <a:cxnSpLocks/>
          </p:cNvCxnSpPr>
          <p:nvPr/>
        </p:nvCxnSpPr>
        <p:spPr>
          <a:xfrm>
            <a:off x="7348566" y="2383157"/>
            <a:ext cx="2035106" cy="0"/>
          </a:xfrm>
          <a:prstGeom prst="line">
            <a:avLst/>
          </a:prstGeom>
          <a:ln w="28575">
            <a:solidFill>
              <a:srgbClr val="2565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A094417C-94E6-40B1-B8F7-915DCC34E4BF}"/>
              </a:ext>
            </a:extLst>
          </p:cNvPr>
          <p:cNvSpPr/>
          <p:nvPr/>
        </p:nvSpPr>
        <p:spPr>
          <a:xfrm>
            <a:off x="4128573" y="4654059"/>
            <a:ext cx="3843077" cy="1763658"/>
          </a:xfrm>
          <a:prstGeom prst="roundRect">
            <a:avLst/>
          </a:prstGeom>
          <a:noFill/>
          <a:ln w="28575">
            <a:solidFill>
              <a:srgbClr val="2565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9D550244-D1D2-478A-8474-F057A8D8380C}"/>
              </a:ext>
            </a:extLst>
          </p:cNvPr>
          <p:cNvCxnSpPr>
            <a:cxnSpLocks/>
          </p:cNvCxnSpPr>
          <p:nvPr/>
        </p:nvCxnSpPr>
        <p:spPr>
          <a:xfrm>
            <a:off x="4128574" y="5263658"/>
            <a:ext cx="3843077" cy="0"/>
          </a:xfrm>
          <a:prstGeom prst="line">
            <a:avLst/>
          </a:prstGeom>
          <a:ln w="28575">
            <a:solidFill>
              <a:srgbClr val="2565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B384DD3-6831-462A-9C84-153061075304}"/>
              </a:ext>
            </a:extLst>
          </p:cNvPr>
          <p:cNvSpPr txBox="1"/>
          <p:nvPr/>
        </p:nvSpPr>
        <p:spPr>
          <a:xfrm>
            <a:off x="9521559" y="1931024"/>
            <a:ext cx="20351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kern="100" dirty="0">
                <a:latin typeface="Times New Roman" panose="02020603050405020304" pitchFamily="18" charset="0"/>
                <a:ea typeface="Aptos"/>
              </a:rPr>
              <a:t>Visual Studio Code</a:t>
            </a:r>
            <a:endParaRPr lang="en-US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5FEA1366-1289-4DF6-97D7-04D4CF2C8236}"/>
              </a:ext>
            </a:extLst>
          </p:cNvPr>
          <p:cNvSpPr/>
          <p:nvPr/>
        </p:nvSpPr>
        <p:spPr>
          <a:xfrm>
            <a:off x="9521559" y="1773557"/>
            <a:ext cx="2035106" cy="2540001"/>
          </a:xfrm>
          <a:prstGeom prst="roundRect">
            <a:avLst/>
          </a:prstGeom>
          <a:noFill/>
          <a:ln w="28575">
            <a:solidFill>
              <a:srgbClr val="25656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35F44785-D76D-436D-891B-AA110B0A2456}"/>
              </a:ext>
            </a:extLst>
          </p:cNvPr>
          <p:cNvCxnSpPr>
            <a:cxnSpLocks/>
          </p:cNvCxnSpPr>
          <p:nvPr/>
        </p:nvCxnSpPr>
        <p:spPr>
          <a:xfrm>
            <a:off x="9521559" y="2383157"/>
            <a:ext cx="2035106" cy="0"/>
          </a:xfrm>
          <a:prstGeom prst="line">
            <a:avLst/>
          </a:prstGeom>
          <a:ln w="28575">
            <a:solidFill>
              <a:srgbClr val="2565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8CE7BC72-19B6-4506-A167-5941CD23C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770" y="2485265"/>
            <a:ext cx="1696643" cy="169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290429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>
            <a:fillRect/>
          </a:stretch>
        </p:blipFill>
        <p:spPr>
          <a:xfrm>
            <a:off x="9832438" y="351058"/>
            <a:ext cx="1724227" cy="611247"/>
          </a:xfrm>
          <a:prstGeom prst="rect">
            <a:avLst/>
          </a:prstGeom>
          <a:noFill/>
        </p:spPr>
      </p:pic>
      <p:sp>
        <p:nvSpPr>
          <p:cNvPr id="13" name="Пятиугольник 3">
            <a:extLst>
              <a:ext uri="{FF2B5EF4-FFF2-40B4-BE49-F238E27FC236}">
                <a16:creationId xmlns:a16="http://schemas.microsoft.com/office/drawing/2014/main" id="{044DCDC2-175C-4802-9D1D-D63317BE93AC}"/>
              </a:ext>
            </a:extLst>
          </p:cNvPr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D2CCB8-9524-4294-9B32-7012D1B8A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19" y="2438026"/>
            <a:ext cx="10817762" cy="2425545"/>
          </a:xfrm>
          <a:prstGeom prst="rect">
            <a:avLst/>
          </a:prstGeom>
          <a:ln w="28575">
            <a:solidFill>
              <a:srgbClr val="256569"/>
            </a:solidFill>
          </a:ln>
        </p:spPr>
      </p:pic>
    </p:spTree>
    <p:extLst>
      <p:ext uri="{BB962C8B-B14F-4D97-AF65-F5344CB8AC3E}">
        <p14:creationId xmlns:p14="http://schemas.microsoft.com/office/powerpoint/2010/main" val="2271004721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>
            <a:fillRect/>
          </a:stretch>
        </p:blipFill>
        <p:spPr>
          <a:xfrm>
            <a:off x="9832438" y="351058"/>
            <a:ext cx="1724227" cy="611247"/>
          </a:xfrm>
          <a:prstGeom prst="rect">
            <a:avLst/>
          </a:prstGeom>
          <a:noFill/>
        </p:spPr>
      </p:pic>
      <p:sp>
        <p:nvSpPr>
          <p:cNvPr id="13" name="Пятиугольник 3">
            <a:extLst>
              <a:ext uri="{FF2B5EF4-FFF2-40B4-BE49-F238E27FC236}">
                <a16:creationId xmlns:a16="http://schemas.microsoft.com/office/drawing/2014/main" id="{044DCDC2-175C-4802-9D1D-D63317BE93AC}"/>
              </a:ext>
            </a:extLst>
          </p:cNvPr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D2CCB8-9524-4294-9B32-7012D1B8A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61" y="1784904"/>
            <a:ext cx="19609390" cy="4396793"/>
          </a:xfrm>
          <a:prstGeom prst="rect">
            <a:avLst/>
          </a:prstGeom>
          <a:ln w="28575">
            <a:solidFill>
              <a:srgbClr val="256569"/>
            </a:solidFill>
          </a:ln>
        </p:spPr>
      </p:pic>
    </p:spTree>
    <p:extLst>
      <p:ext uri="{BB962C8B-B14F-4D97-AF65-F5344CB8AC3E}">
        <p14:creationId xmlns:p14="http://schemas.microsoft.com/office/powerpoint/2010/main" val="4035926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>
            <a:fillRect/>
          </a:stretch>
        </p:blipFill>
        <p:spPr>
          <a:xfrm>
            <a:off x="9832438" y="351058"/>
            <a:ext cx="1724227" cy="611247"/>
          </a:xfrm>
          <a:prstGeom prst="rect">
            <a:avLst/>
          </a:prstGeom>
          <a:noFill/>
        </p:spPr>
      </p:pic>
      <p:sp>
        <p:nvSpPr>
          <p:cNvPr id="13" name="Пятиугольник 3">
            <a:extLst>
              <a:ext uri="{FF2B5EF4-FFF2-40B4-BE49-F238E27FC236}">
                <a16:creationId xmlns:a16="http://schemas.microsoft.com/office/drawing/2014/main" id="{044DCDC2-175C-4802-9D1D-D63317BE93AC}"/>
              </a:ext>
            </a:extLst>
          </p:cNvPr>
          <p:cNvSpPr/>
          <p:nvPr/>
        </p:nvSpPr>
        <p:spPr>
          <a:xfrm>
            <a:off x="1046761" y="676303"/>
            <a:ext cx="7491182" cy="7204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D2CCB8-9524-4294-9B32-7012D1B8A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41079" y="1784904"/>
            <a:ext cx="19609390" cy="4396793"/>
          </a:xfrm>
          <a:prstGeom prst="rect">
            <a:avLst/>
          </a:prstGeom>
          <a:ln w="28575">
            <a:solidFill>
              <a:srgbClr val="256569"/>
            </a:solidFill>
          </a:ln>
        </p:spPr>
      </p:pic>
    </p:spTree>
    <p:extLst>
      <p:ext uri="{BB962C8B-B14F-4D97-AF65-F5344CB8AC3E}">
        <p14:creationId xmlns:p14="http://schemas.microsoft.com/office/powerpoint/2010/main" val="3676460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 2013–2022">
  <a:themeElements>
    <a:clrScheme name="Тема Office 2013–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 2013–2022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 2013–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D152A4D475B3F94B9A44EC35E28A4960" ma:contentTypeVersion="1" ma:contentTypeDescription="Создание документа." ma:contentTypeScope="" ma:versionID="46f56e486521e51090bd96ea8df1194b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a10c82831e5d625bbb0173136b0368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Дата начала расписания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Дата окончания расписания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F78A8B-7EE1-459B-81DE-8E382C3F86C9}">
  <ds:schemaRefs/>
</ds:datastoreItem>
</file>

<file path=customXml/itemProps2.xml><?xml version="1.0" encoding="utf-8"?>
<ds:datastoreItem xmlns:ds="http://schemas.openxmlformats.org/officeDocument/2006/customXml" ds:itemID="{FE14FB3A-98B0-4541-A9B6-6A9A9A4E9711}">
  <ds:schemaRefs/>
</ds:datastoreItem>
</file>

<file path=customXml/itemProps3.xml><?xml version="1.0" encoding="utf-8"?>
<ds:datastoreItem xmlns:ds="http://schemas.openxmlformats.org/officeDocument/2006/customXml" ds:itemID="{A01F834A-76E6-4828-A761-3403309F8AD6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137</TotalTime>
  <Words>344</Words>
  <Application>Microsoft Office PowerPoint</Application>
  <PresentationFormat>Широкоэкранный</PresentationFormat>
  <Paragraphs>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 2013–2022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Евгения Кашникова</cp:lastModifiedBy>
  <cp:revision>17</cp:revision>
  <dcterms:created xsi:type="dcterms:W3CDTF">2016-09-22T16:49:00Z</dcterms:created>
  <dcterms:modified xsi:type="dcterms:W3CDTF">2026-05-28T04:49:37Z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0x010100D152A4D475B3F94B9A44EC35E28A4960</vt:lpwstr>
  </property>
  <property fmtid="{D5CDD505-2E9C-101B-9397-08002B2CF9AE}" pid="3" name="KSOProductBuildVer">
    <vt:lpwstr>1049-12.1.0.26372</vt:lpwstr>
  </property>
  <property fmtid="{D5CDD505-2E9C-101B-9397-08002B2CF9AE}" pid="4" name="ICV">
    <vt:lpwstr>D67A710AC11D49FB99B1E7CDF9B2542B_12</vt:lpwstr>
  </property>
</Properties>
</file>