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4"/>
  </p:notes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06" name="Shape 30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n-lt"/>
        <a:ea typeface="+mn-ea"/>
        <a:cs typeface="+mn-cs"/>
        <a:sym typeface="Arial"/>
      </a:defRPr>
    </a:lvl1pPr>
    <a:lvl2pPr indent="228600" latinLnBrk="0">
      <a:defRPr sz="1400">
        <a:latin typeface="+mn-lt"/>
        <a:ea typeface="+mn-ea"/>
        <a:cs typeface="+mn-cs"/>
        <a:sym typeface="Arial"/>
      </a:defRPr>
    </a:lvl2pPr>
    <a:lvl3pPr indent="457200" latinLnBrk="0">
      <a:defRPr sz="1400">
        <a:latin typeface="+mn-lt"/>
        <a:ea typeface="+mn-ea"/>
        <a:cs typeface="+mn-cs"/>
        <a:sym typeface="Arial"/>
      </a:defRPr>
    </a:lvl3pPr>
    <a:lvl4pPr indent="685800" latinLnBrk="0">
      <a:defRPr sz="1400">
        <a:latin typeface="+mn-lt"/>
        <a:ea typeface="+mn-ea"/>
        <a:cs typeface="+mn-cs"/>
        <a:sym typeface="Arial"/>
      </a:defRPr>
    </a:lvl4pPr>
    <a:lvl5pPr indent="914400" latinLnBrk="0">
      <a:defRPr sz="1400">
        <a:latin typeface="+mn-lt"/>
        <a:ea typeface="+mn-ea"/>
        <a:cs typeface="+mn-cs"/>
        <a:sym typeface="Arial"/>
      </a:defRPr>
    </a:lvl5pPr>
    <a:lvl6pPr indent="1143000" latinLnBrk="0">
      <a:defRPr sz="1400">
        <a:latin typeface="+mn-lt"/>
        <a:ea typeface="+mn-ea"/>
        <a:cs typeface="+mn-cs"/>
        <a:sym typeface="Arial"/>
      </a:defRPr>
    </a:lvl6pPr>
    <a:lvl7pPr indent="1371600" latinLnBrk="0">
      <a:defRPr sz="1400">
        <a:latin typeface="+mn-lt"/>
        <a:ea typeface="+mn-ea"/>
        <a:cs typeface="+mn-cs"/>
        <a:sym typeface="Arial"/>
      </a:defRPr>
    </a:lvl7pPr>
    <a:lvl8pPr indent="1600200" latinLnBrk="0">
      <a:defRPr sz="1400">
        <a:latin typeface="+mn-lt"/>
        <a:ea typeface="+mn-ea"/>
        <a:cs typeface="+mn-cs"/>
        <a:sym typeface="Arial"/>
      </a:defRPr>
    </a:lvl8pPr>
    <a:lvl9pPr indent="1828800" latinLnBrk="0">
      <a:defRPr sz="14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2_Титульный слайд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7;p2"/>
          <p:cNvSpPr>
            <a:spLocks noGrp="1"/>
          </p:cNvSpPr>
          <p:nvPr>
            <p:ph type="pic" idx="13"/>
          </p:nvPr>
        </p:nvSpPr>
        <p:spPr>
          <a:xfrm>
            <a:off x="-2" y="0"/>
            <a:ext cx="12192001" cy="6871466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13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690846" y="1425574"/>
            <a:ext cx="9917888" cy="2601384"/>
          </a:xfrm>
          <a:prstGeom prst="rect">
            <a:avLst/>
          </a:prstGeom>
        </p:spPr>
        <p:txBody>
          <a:bodyPr lIns="45699" tIns="45699" rIns="45699" bIns="45699" anchor="b">
            <a:normAutofit/>
          </a:bodyPr>
          <a:lstStyle>
            <a:lvl1pPr>
              <a:lnSpc>
                <a:spcPct val="90000"/>
              </a:lnSpc>
              <a:defRPr sz="7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14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690846" y="4243913"/>
            <a:ext cx="9917888" cy="503615"/>
          </a:xfrm>
          <a:prstGeom prst="rect">
            <a:avLst/>
          </a:prstGeom>
        </p:spPr>
        <p:txBody>
          <a:bodyPr lIns="45699" tIns="45699" rIns="45699" bIns="45699">
            <a:normAutofit/>
          </a:bodyPr>
          <a:lstStyle>
            <a:lvl1pPr marL="228600">
              <a:lnSpc>
                <a:spcPct val="142727"/>
              </a:lnSpc>
              <a:spcBef>
                <a:spcPts val="1000"/>
              </a:spcBef>
              <a:defRPr sz="2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228600" indent="457200">
              <a:lnSpc>
                <a:spcPct val="142727"/>
              </a:lnSpc>
              <a:spcBef>
                <a:spcPts val="1000"/>
              </a:spcBef>
              <a:defRPr sz="2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228600" indent="914400">
              <a:lnSpc>
                <a:spcPct val="142727"/>
              </a:lnSpc>
              <a:spcBef>
                <a:spcPts val="1000"/>
              </a:spcBef>
              <a:defRPr sz="2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228600" indent="1371600">
              <a:lnSpc>
                <a:spcPct val="142727"/>
              </a:lnSpc>
              <a:spcBef>
                <a:spcPts val="1000"/>
              </a:spcBef>
              <a:defRPr sz="2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" indent="1828800">
              <a:lnSpc>
                <a:spcPct val="142727"/>
              </a:lnSpc>
              <a:spcBef>
                <a:spcPts val="1000"/>
              </a:spcBef>
              <a:defRPr sz="2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4_Титульный слайд">
    <p:bg>
      <p:bgPr>
        <a:solidFill>
          <a:srgbClr val="6E32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53;p12"/>
          <p:cNvSpPr>
            <a:spLocks noGrp="1"/>
          </p:cNvSpPr>
          <p:nvPr>
            <p:ph type="pic" idx="13"/>
          </p:nvPr>
        </p:nvSpPr>
        <p:spPr>
          <a:xfrm>
            <a:off x="-2" y="0"/>
            <a:ext cx="12192001" cy="6871466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11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690846" y="3704733"/>
            <a:ext cx="9917888" cy="1792805"/>
          </a:xfrm>
          <a:prstGeom prst="rect">
            <a:avLst/>
          </a:prstGeom>
        </p:spPr>
        <p:txBody>
          <a:bodyPr lIns="45699" tIns="45699" rIns="45699" bIns="45699" anchor="b">
            <a:normAutofit/>
          </a:bodyPr>
          <a:lstStyle>
            <a:lvl1pPr>
              <a:lnSpc>
                <a:spcPct val="90000"/>
              </a:lnSpc>
              <a:defRPr sz="7200">
                <a:solidFill>
                  <a:srgbClr val="FFFFFF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113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690846" y="5714494"/>
            <a:ext cx="9917888" cy="503615"/>
          </a:xfrm>
          <a:prstGeom prst="rect">
            <a:avLst/>
          </a:prstGeom>
        </p:spPr>
        <p:txBody>
          <a:bodyPr lIns="45699" tIns="45699" rIns="45699" bIns="45699">
            <a:normAutofit/>
          </a:bodyPr>
          <a:lstStyle>
            <a:lvl1pPr marL="228600">
              <a:lnSpc>
                <a:spcPct val="142727"/>
              </a:lnSpc>
              <a:spcBef>
                <a:spcPts val="1000"/>
              </a:spcBef>
              <a:defRPr sz="2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228600" indent="457200">
              <a:lnSpc>
                <a:spcPct val="142727"/>
              </a:lnSpc>
              <a:spcBef>
                <a:spcPts val="1000"/>
              </a:spcBef>
              <a:defRPr sz="2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228600" indent="914400">
              <a:lnSpc>
                <a:spcPct val="142727"/>
              </a:lnSpc>
              <a:spcBef>
                <a:spcPts val="1000"/>
              </a:spcBef>
              <a:defRPr sz="2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228600" indent="1371600">
              <a:lnSpc>
                <a:spcPct val="142727"/>
              </a:lnSpc>
              <a:spcBef>
                <a:spcPts val="1000"/>
              </a:spcBef>
              <a:defRPr sz="2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" indent="1828800">
              <a:lnSpc>
                <a:spcPct val="142727"/>
              </a:lnSpc>
              <a:spcBef>
                <a:spcPts val="1000"/>
              </a:spcBef>
              <a:defRPr sz="2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14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3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8666446" y="1717992"/>
            <a:ext cx="2814354" cy="3422016"/>
          </a:xfrm>
          <a:prstGeom prst="rect">
            <a:avLst/>
          </a:prstGeom>
        </p:spPr>
        <p:txBody>
          <a:bodyPr lIns="45699" tIns="45699" rIns="45699" bIns="45699" anchor="ctr">
            <a:normAutofit/>
          </a:bodyPr>
          <a:lstStyle>
            <a:lvl1pPr marL="228600">
              <a:lnSpc>
                <a:spcPct val="142727"/>
              </a:lnSpc>
              <a:spcBef>
                <a:spcPts val="1000"/>
              </a:spcBef>
              <a:defRPr sz="2200">
                <a:latin typeface="Roboto"/>
                <a:ea typeface="Roboto"/>
                <a:cs typeface="Roboto"/>
                <a:sym typeface="Roboto"/>
              </a:defRPr>
            </a:lvl1pPr>
            <a:lvl2pPr marL="228600" indent="457200">
              <a:lnSpc>
                <a:spcPct val="142727"/>
              </a:lnSpc>
              <a:spcBef>
                <a:spcPts val="1000"/>
              </a:spcBef>
              <a:defRPr sz="2200">
                <a:latin typeface="Roboto"/>
                <a:ea typeface="Roboto"/>
                <a:cs typeface="Roboto"/>
                <a:sym typeface="Roboto"/>
              </a:defRPr>
            </a:lvl2pPr>
            <a:lvl3pPr marL="228600" indent="914400">
              <a:lnSpc>
                <a:spcPct val="142727"/>
              </a:lnSpc>
              <a:spcBef>
                <a:spcPts val="1000"/>
              </a:spcBef>
              <a:defRPr sz="2200">
                <a:latin typeface="Roboto"/>
                <a:ea typeface="Roboto"/>
                <a:cs typeface="Roboto"/>
                <a:sym typeface="Roboto"/>
              </a:defRPr>
            </a:lvl3pPr>
            <a:lvl4pPr marL="228600" indent="1371600">
              <a:lnSpc>
                <a:spcPct val="142727"/>
              </a:lnSpc>
              <a:spcBef>
                <a:spcPts val="1000"/>
              </a:spcBef>
              <a:defRPr sz="2200">
                <a:latin typeface="Roboto"/>
                <a:ea typeface="Roboto"/>
                <a:cs typeface="Roboto"/>
                <a:sym typeface="Roboto"/>
              </a:defRPr>
            </a:lvl4pPr>
            <a:lvl5pPr marL="228600" indent="1828800">
              <a:lnSpc>
                <a:spcPct val="142727"/>
              </a:lnSpc>
              <a:spcBef>
                <a:spcPts val="1000"/>
              </a:spcBef>
              <a:defRPr sz="2200"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29" name="Google Shape;61;p14"/>
          <p:cNvSpPr>
            <a:spLocks noGrp="1"/>
          </p:cNvSpPr>
          <p:nvPr>
            <p:ph type="pic" idx="13"/>
          </p:nvPr>
        </p:nvSpPr>
        <p:spPr>
          <a:xfrm>
            <a:off x="-2" y="13464"/>
            <a:ext cx="7958668" cy="6858001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13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5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4233333" y="0"/>
            <a:ext cx="7958667" cy="6844535"/>
          </a:xfrm>
          <a:prstGeom prst="rect">
            <a:avLst/>
          </a:prstGeom>
        </p:spPr>
        <p:txBody>
          <a:bodyPr lIns="45699" tIns="45699" rIns="45699" bIns="45699">
            <a:normAutofit/>
          </a:bodyPr>
          <a:lstStyle>
            <a:lvl1pPr marL="228600">
              <a:lnSpc>
                <a:spcPct val="90000"/>
              </a:lnSpc>
              <a:spcBef>
                <a:spcPts val="1000"/>
              </a:spcBef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77900" indent="-444500">
              <a:lnSpc>
                <a:spcPct val="90000"/>
              </a:lnSpc>
              <a:spcBef>
                <a:spcPts val="1000"/>
              </a:spcBef>
              <a:buSzPts val="2800"/>
              <a:buChar char="•"/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513839" indent="-497839">
              <a:lnSpc>
                <a:spcPct val="90000"/>
              </a:lnSpc>
              <a:spcBef>
                <a:spcPts val="1000"/>
              </a:spcBef>
              <a:buSzPts val="2800"/>
              <a:buChar char="•"/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2019300" indent="-533400">
              <a:lnSpc>
                <a:spcPct val="90000"/>
              </a:lnSpc>
              <a:spcBef>
                <a:spcPts val="1000"/>
              </a:spcBef>
              <a:buSzPts val="2800"/>
              <a:buChar char="•"/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476500" indent="-533400">
              <a:lnSpc>
                <a:spcPct val="90000"/>
              </a:lnSpc>
              <a:spcBef>
                <a:spcPts val="1000"/>
              </a:spcBef>
              <a:buSzPts val="2800"/>
              <a:buChar char="•"/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38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690846" y="654803"/>
            <a:ext cx="3127010" cy="1600201"/>
          </a:xfrm>
          <a:prstGeom prst="rect">
            <a:avLst/>
          </a:prstGeom>
        </p:spPr>
        <p:txBody>
          <a:bodyPr lIns="45699" tIns="45699" rIns="45699" bIns="45699" anchor="b">
            <a:normAutofit/>
          </a:bodyPr>
          <a:lstStyle>
            <a:lvl1pPr>
              <a:lnSpc>
                <a:spcPct val="90000"/>
              </a:lnSpc>
              <a:defRPr sz="4400"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139" name="Google Shape;66;p15"/>
          <p:cNvSpPr txBox="1">
            <a:spLocks noGrp="1"/>
          </p:cNvSpPr>
          <p:nvPr>
            <p:ph type="body" sz="quarter" idx="13"/>
          </p:nvPr>
        </p:nvSpPr>
        <p:spPr>
          <a:xfrm>
            <a:off x="690846" y="2506661"/>
            <a:ext cx="3127012" cy="3422017"/>
          </a:xfrm>
          <a:prstGeom prst="rect">
            <a:avLst/>
          </a:prstGeom>
        </p:spPr>
        <p:txBody>
          <a:bodyPr lIns="45699" tIns="45699" rIns="45699" bIns="45699">
            <a:normAutofit/>
          </a:bodyPr>
          <a:lstStyle/>
          <a:p>
            <a:pPr marL="228600">
              <a:lnSpc>
                <a:spcPct val="142727"/>
              </a:lnSpc>
              <a:spcBef>
                <a:spcPts val="1000"/>
              </a:spcBef>
              <a:defRPr sz="2200">
                <a:latin typeface="Roboto"/>
                <a:ea typeface="Roboto"/>
                <a:cs typeface="Roboto"/>
                <a:sym typeface="Roboto"/>
              </a:defRPr>
            </a:pPr>
            <a:endParaRPr/>
          </a:p>
        </p:txBody>
      </p:sp>
      <p:sp>
        <p:nvSpPr>
          <p:cNvPr id="14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4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68;p16"/>
          <p:cNvSpPr/>
          <p:nvPr/>
        </p:nvSpPr>
        <p:spPr>
          <a:xfrm>
            <a:off x="-1" y="0"/>
            <a:ext cx="7958668" cy="6858000"/>
          </a:xfrm>
          <a:prstGeom prst="rect">
            <a:avLst/>
          </a:prstGeom>
          <a:solidFill>
            <a:srgbClr val="DCDDDF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pic>
        <p:nvPicPr>
          <p:cNvPr id="148" name="Google Shape;69;p16" descr="Google Shape;69;p1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75295" y="6164541"/>
            <a:ext cx="838201" cy="127001"/>
          </a:xfrm>
          <a:prstGeom prst="rect">
            <a:avLst/>
          </a:prstGeom>
          <a:ln w="12700">
            <a:miter lim="400000"/>
          </a:ln>
        </p:spPr>
      </p:pic>
      <p:sp>
        <p:nvSpPr>
          <p:cNvPr id="149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8666446" y="1717992"/>
            <a:ext cx="2814354" cy="3422016"/>
          </a:xfrm>
          <a:prstGeom prst="rect">
            <a:avLst/>
          </a:prstGeom>
        </p:spPr>
        <p:txBody>
          <a:bodyPr lIns="45699" tIns="45699" rIns="45699" bIns="45699" anchor="ctr">
            <a:normAutofit/>
          </a:bodyPr>
          <a:lstStyle>
            <a:lvl1pPr marL="228600">
              <a:lnSpc>
                <a:spcPct val="142727"/>
              </a:lnSpc>
              <a:spcBef>
                <a:spcPts val="1000"/>
              </a:spcBef>
              <a:defRPr sz="2200">
                <a:latin typeface="Roboto"/>
                <a:ea typeface="Roboto"/>
                <a:cs typeface="Roboto"/>
                <a:sym typeface="Roboto"/>
              </a:defRPr>
            </a:lvl1pPr>
            <a:lvl2pPr marL="228600" indent="457200">
              <a:lnSpc>
                <a:spcPct val="142727"/>
              </a:lnSpc>
              <a:spcBef>
                <a:spcPts val="1000"/>
              </a:spcBef>
              <a:defRPr sz="2200">
                <a:latin typeface="Roboto"/>
                <a:ea typeface="Roboto"/>
                <a:cs typeface="Roboto"/>
                <a:sym typeface="Roboto"/>
              </a:defRPr>
            </a:lvl2pPr>
            <a:lvl3pPr marL="228600" indent="914400">
              <a:lnSpc>
                <a:spcPct val="142727"/>
              </a:lnSpc>
              <a:spcBef>
                <a:spcPts val="1000"/>
              </a:spcBef>
              <a:defRPr sz="2200">
                <a:latin typeface="Roboto"/>
                <a:ea typeface="Roboto"/>
                <a:cs typeface="Roboto"/>
                <a:sym typeface="Roboto"/>
              </a:defRPr>
            </a:lvl3pPr>
            <a:lvl4pPr marL="228600" indent="1371600">
              <a:lnSpc>
                <a:spcPct val="142727"/>
              </a:lnSpc>
              <a:spcBef>
                <a:spcPts val="1000"/>
              </a:spcBef>
              <a:defRPr sz="2200">
                <a:latin typeface="Roboto"/>
                <a:ea typeface="Roboto"/>
                <a:cs typeface="Roboto"/>
                <a:sym typeface="Roboto"/>
              </a:defRPr>
            </a:lvl4pPr>
            <a:lvl5pPr marL="228600" indent="1828800">
              <a:lnSpc>
                <a:spcPct val="142727"/>
              </a:lnSpc>
              <a:spcBef>
                <a:spcPts val="1000"/>
              </a:spcBef>
              <a:defRPr sz="2200"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50" name="Google Shape;71;p16"/>
          <p:cNvSpPr>
            <a:spLocks noGrp="1"/>
          </p:cNvSpPr>
          <p:nvPr>
            <p:ph type="pic" sz="half" idx="13"/>
          </p:nvPr>
        </p:nvSpPr>
        <p:spPr>
          <a:xfrm>
            <a:off x="775294" y="775295"/>
            <a:ext cx="6393558" cy="5159839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15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8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775295" y="2641600"/>
            <a:ext cx="10649945" cy="3603096"/>
          </a:xfrm>
          <a:prstGeom prst="rect">
            <a:avLst/>
          </a:prstGeom>
        </p:spPr>
        <p:txBody>
          <a:bodyPr lIns="45699" tIns="45699" rIns="45699" bIns="45699">
            <a:normAutofit/>
          </a:bodyPr>
          <a:lstStyle>
            <a:lvl1pPr marL="228600">
              <a:lnSpc>
                <a:spcPct val="90000"/>
              </a:lnSpc>
              <a:spcBef>
                <a:spcPts val="1000"/>
              </a:spcBef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77900" indent="-444500">
              <a:lnSpc>
                <a:spcPct val="90000"/>
              </a:lnSpc>
              <a:spcBef>
                <a:spcPts val="1000"/>
              </a:spcBef>
              <a:buSzPts val="2800"/>
              <a:buChar char="•"/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513839" indent="-497839">
              <a:lnSpc>
                <a:spcPct val="90000"/>
              </a:lnSpc>
              <a:spcBef>
                <a:spcPts val="1000"/>
              </a:spcBef>
              <a:buSzPts val="2800"/>
              <a:buChar char="•"/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2019300" indent="-533400">
              <a:lnSpc>
                <a:spcPct val="90000"/>
              </a:lnSpc>
              <a:spcBef>
                <a:spcPts val="1000"/>
              </a:spcBef>
              <a:buSzPts val="2800"/>
              <a:buChar char="•"/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476500" indent="-533400">
              <a:lnSpc>
                <a:spcPct val="90000"/>
              </a:lnSpc>
              <a:spcBef>
                <a:spcPts val="1000"/>
              </a:spcBef>
              <a:buSzPts val="2800"/>
              <a:buChar char="•"/>
              <a:defRPr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59" name="Google Shape;75;p17"/>
          <p:cNvSpPr txBox="1">
            <a:spLocks noGrp="1"/>
          </p:cNvSpPr>
          <p:nvPr>
            <p:ph type="body" sz="quarter" idx="13"/>
          </p:nvPr>
        </p:nvSpPr>
        <p:spPr>
          <a:xfrm>
            <a:off x="690846" y="1496260"/>
            <a:ext cx="10810307" cy="764341"/>
          </a:xfrm>
          <a:prstGeom prst="rect">
            <a:avLst/>
          </a:prstGeom>
        </p:spPr>
        <p:txBody>
          <a:bodyPr lIns="45699" tIns="45699" rIns="45699" bIns="45699">
            <a:normAutofit/>
          </a:bodyPr>
          <a:lstStyle/>
          <a:p>
            <a:pPr marL="228600">
              <a:lnSpc>
                <a:spcPct val="142727"/>
              </a:lnSpc>
              <a:spcBef>
                <a:spcPts val="1000"/>
              </a:spcBef>
              <a:defRPr sz="2200">
                <a:latin typeface="Roboto"/>
                <a:ea typeface="Roboto"/>
                <a:cs typeface="Roboto"/>
                <a:sym typeface="Roboto"/>
              </a:defRPr>
            </a:pPr>
            <a:endParaRPr/>
          </a:p>
        </p:txBody>
      </p:sp>
      <p:sp>
        <p:nvSpPr>
          <p:cNvPr id="160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623399" y="460069"/>
            <a:ext cx="10810308" cy="784531"/>
          </a:xfrm>
          <a:prstGeom prst="rect">
            <a:avLst/>
          </a:prstGeom>
        </p:spPr>
        <p:txBody>
          <a:bodyPr lIns="45699" tIns="45699" rIns="45699" bIns="45699" anchor="b">
            <a:normAutofit/>
          </a:bodyPr>
          <a:lstStyle>
            <a:lvl1pPr>
              <a:lnSpc>
                <a:spcPct val="90000"/>
              </a:lnSpc>
              <a:defRPr sz="4400"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16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7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690846" y="460069"/>
            <a:ext cx="10810308" cy="784531"/>
          </a:xfrm>
          <a:prstGeom prst="rect">
            <a:avLst/>
          </a:prstGeom>
        </p:spPr>
        <p:txBody>
          <a:bodyPr lIns="45699" tIns="45699" rIns="45699" bIns="45699" anchor="b">
            <a:normAutofit/>
          </a:bodyPr>
          <a:lstStyle>
            <a:lvl1pPr>
              <a:lnSpc>
                <a:spcPct val="90000"/>
              </a:lnSpc>
              <a:defRPr sz="4400"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169" name="Google Shape;80;p18"/>
          <p:cNvSpPr>
            <a:spLocks noGrp="1"/>
          </p:cNvSpPr>
          <p:nvPr>
            <p:ph type="pic" idx="13"/>
          </p:nvPr>
        </p:nvSpPr>
        <p:spPr>
          <a:xfrm>
            <a:off x="775295" y="1651000"/>
            <a:ext cx="10725858" cy="4275669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17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6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82;p19"/>
          <p:cNvSpPr/>
          <p:nvPr/>
        </p:nvSpPr>
        <p:spPr>
          <a:xfrm>
            <a:off x="0" y="1651000"/>
            <a:ext cx="12192000" cy="5207000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pic>
        <p:nvPicPr>
          <p:cNvPr id="178" name="Google Shape;83;p19" descr="Google Shape;83;p1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75295" y="6164541"/>
            <a:ext cx="838201" cy="127001"/>
          </a:xfrm>
          <a:prstGeom prst="rect">
            <a:avLst/>
          </a:prstGeom>
          <a:ln w="12700">
            <a:miter lim="400000"/>
          </a:ln>
        </p:spPr>
      </p:pic>
      <p:sp>
        <p:nvSpPr>
          <p:cNvPr id="179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690846" y="460069"/>
            <a:ext cx="10810308" cy="784531"/>
          </a:xfrm>
          <a:prstGeom prst="rect">
            <a:avLst/>
          </a:prstGeom>
        </p:spPr>
        <p:txBody>
          <a:bodyPr lIns="45699" tIns="45699" rIns="45699" bIns="45699" anchor="b">
            <a:normAutofit/>
          </a:bodyPr>
          <a:lstStyle>
            <a:lvl1pPr>
              <a:lnSpc>
                <a:spcPct val="90000"/>
              </a:lnSpc>
              <a:defRPr sz="4400"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180" name="Google Shape;85;p19"/>
          <p:cNvSpPr>
            <a:spLocks noGrp="1"/>
          </p:cNvSpPr>
          <p:nvPr>
            <p:ph type="pic" idx="13"/>
          </p:nvPr>
        </p:nvSpPr>
        <p:spPr>
          <a:xfrm>
            <a:off x="775295" y="2261409"/>
            <a:ext cx="10725858" cy="3665259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18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88;p20"/>
          <p:cNvSpPr>
            <a:spLocks noGrp="1"/>
          </p:cNvSpPr>
          <p:nvPr>
            <p:ph type="pic" idx="13"/>
          </p:nvPr>
        </p:nvSpPr>
        <p:spPr>
          <a:xfrm>
            <a:off x="6093707" y="0"/>
            <a:ext cx="6096001" cy="6858000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189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690846" y="654803"/>
            <a:ext cx="4681253" cy="1600201"/>
          </a:xfrm>
          <a:prstGeom prst="rect">
            <a:avLst/>
          </a:prstGeom>
        </p:spPr>
        <p:txBody>
          <a:bodyPr lIns="45699" tIns="45699" rIns="45699" bIns="45699" anchor="b">
            <a:normAutofit/>
          </a:bodyPr>
          <a:lstStyle>
            <a:lvl1pPr>
              <a:lnSpc>
                <a:spcPct val="90000"/>
              </a:lnSpc>
              <a:defRPr sz="4400"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190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690846" y="2506661"/>
            <a:ext cx="4681254" cy="3422017"/>
          </a:xfrm>
          <a:prstGeom prst="rect">
            <a:avLst/>
          </a:prstGeom>
        </p:spPr>
        <p:txBody>
          <a:bodyPr lIns="45699" tIns="45699" rIns="45699" bIns="45699">
            <a:normAutofit/>
          </a:bodyPr>
          <a:lstStyle>
            <a:lvl1pPr marL="228600">
              <a:lnSpc>
                <a:spcPct val="142727"/>
              </a:lnSpc>
              <a:spcBef>
                <a:spcPts val="1000"/>
              </a:spcBef>
              <a:defRPr sz="2200">
                <a:latin typeface="Roboto"/>
                <a:ea typeface="Roboto"/>
                <a:cs typeface="Roboto"/>
                <a:sym typeface="Roboto"/>
              </a:defRPr>
            </a:lvl1pPr>
            <a:lvl2pPr marL="228600" indent="457200">
              <a:lnSpc>
                <a:spcPct val="142727"/>
              </a:lnSpc>
              <a:spcBef>
                <a:spcPts val="1000"/>
              </a:spcBef>
              <a:defRPr sz="2200">
                <a:latin typeface="Roboto"/>
                <a:ea typeface="Roboto"/>
                <a:cs typeface="Roboto"/>
                <a:sym typeface="Roboto"/>
              </a:defRPr>
            </a:lvl2pPr>
            <a:lvl3pPr marL="228600" indent="914400">
              <a:lnSpc>
                <a:spcPct val="142727"/>
              </a:lnSpc>
              <a:spcBef>
                <a:spcPts val="1000"/>
              </a:spcBef>
              <a:defRPr sz="2200">
                <a:latin typeface="Roboto"/>
                <a:ea typeface="Roboto"/>
                <a:cs typeface="Roboto"/>
                <a:sym typeface="Roboto"/>
              </a:defRPr>
            </a:lvl3pPr>
            <a:lvl4pPr marL="228600" indent="1371600">
              <a:lnSpc>
                <a:spcPct val="142727"/>
              </a:lnSpc>
              <a:spcBef>
                <a:spcPts val="1000"/>
              </a:spcBef>
              <a:defRPr sz="2200">
                <a:latin typeface="Roboto"/>
                <a:ea typeface="Roboto"/>
                <a:cs typeface="Roboto"/>
                <a:sym typeface="Roboto"/>
              </a:defRPr>
            </a:lvl4pPr>
            <a:lvl5pPr marL="228600" indent="1828800">
              <a:lnSpc>
                <a:spcPct val="142727"/>
              </a:lnSpc>
              <a:spcBef>
                <a:spcPts val="1000"/>
              </a:spcBef>
              <a:defRPr sz="2200"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9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2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93;p21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DCDDDF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199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679317" y="692150"/>
            <a:ext cx="4681255" cy="5411471"/>
          </a:xfrm>
          <a:prstGeom prst="rect">
            <a:avLst/>
          </a:prstGeom>
        </p:spPr>
        <p:txBody>
          <a:bodyPr lIns="45699" tIns="45699" rIns="45699" bIns="45699" anchor="ctr">
            <a:normAutofit/>
          </a:bodyPr>
          <a:lstStyle>
            <a:lvl1pPr marL="228600">
              <a:lnSpc>
                <a:spcPct val="142727"/>
              </a:lnSpc>
              <a:spcBef>
                <a:spcPts val="1000"/>
              </a:spcBef>
              <a:defRPr sz="2200">
                <a:latin typeface="Roboto"/>
                <a:ea typeface="Roboto"/>
                <a:cs typeface="Roboto"/>
                <a:sym typeface="Roboto"/>
              </a:defRPr>
            </a:lvl1pPr>
            <a:lvl2pPr marL="228600" indent="457200">
              <a:lnSpc>
                <a:spcPct val="142727"/>
              </a:lnSpc>
              <a:spcBef>
                <a:spcPts val="1000"/>
              </a:spcBef>
              <a:defRPr sz="2200">
                <a:latin typeface="Roboto"/>
                <a:ea typeface="Roboto"/>
                <a:cs typeface="Roboto"/>
                <a:sym typeface="Roboto"/>
              </a:defRPr>
            </a:lvl2pPr>
            <a:lvl3pPr marL="228600" indent="914400">
              <a:lnSpc>
                <a:spcPct val="142727"/>
              </a:lnSpc>
              <a:spcBef>
                <a:spcPts val="1000"/>
              </a:spcBef>
              <a:defRPr sz="2200">
                <a:latin typeface="Roboto"/>
                <a:ea typeface="Roboto"/>
                <a:cs typeface="Roboto"/>
                <a:sym typeface="Roboto"/>
              </a:defRPr>
            </a:lvl3pPr>
            <a:lvl4pPr marL="228600" indent="1371600">
              <a:lnSpc>
                <a:spcPct val="142727"/>
              </a:lnSpc>
              <a:spcBef>
                <a:spcPts val="1000"/>
              </a:spcBef>
              <a:defRPr sz="2200">
                <a:latin typeface="Roboto"/>
                <a:ea typeface="Roboto"/>
                <a:cs typeface="Roboto"/>
                <a:sym typeface="Roboto"/>
              </a:defRPr>
            </a:lvl4pPr>
            <a:lvl5pPr marL="228600" indent="1828800">
              <a:lnSpc>
                <a:spcPct val="142727"/>
              </a:lnSpc>
              <a:spcBef>
                <a:spcPts val="1000"/>
              </a:spcBef>
              <a:defRPr sz="2200"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0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12;p4"/>
          <p:cNvSpPr/>
          <p:nvPr/>
        </p:nvSpPr>
        <p:spPr>
          <a:xfrm>
            <a:off x="0" y="0"/>
            <a:ext cx="4233334" cy="6858000"/>
          </a:xfrm>
          <a:prstGeom prst="rect">
            <a:avLst/>
          </a:prstGeom>
          <a:solidFill>
            <a:srgbClr val="6E32E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pic>
        <p:nvPicPr>
          <p:cNvPr id="23" name="Google Shape;13;p4" descr="Google Shape;13;p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75295" y="6164541"/>
            <a:ext cx="838201" cy="127001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4233333" y="0"/>
            <a:ext cx="7958667" cy="6844535"/>
          </a:xfrm>
          <a:prstGeom prst="rect">
            <a:avLst/>
          </a:prstGeom>
        </p:spPr>
        <p:txBody>
          <a:bodyPr lIns="45699" tIns="45699" rIns="45699" bIns="45699">
            <a:normAutofit/>
          </a:bodyPr>
          <a:lstStyle>
            <a:lvl1pPr marL="228600">
              <a:lnSpc>
                <a:spcPct val="90000"/>
              </a:lnSpc>
              <a:spcBef>
                <a:spcPts val="1000"/>
              </a:spcBef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77900" indent="-444500">
              <a:lnSpc>
                <a:spcPct val="90000"/>
              </a:lnSpc>
              <a:spcBef>
                <a:spcPts val="1000"/>
              </a:spcBef>
              <a:buSzPts val="2800"/>
              <a:buChar char="•"/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513839" indent="-497839">
              <a:lnSpc>
                <a:spcPct val="90000"/>
              </a:lnSpc>
              <a:spcBef>
                <a:spcPts val="1000"/>
              </a:spcBef>
              <a:buSzPts val="2800"/>
              <a:buChar char="•"/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2019300" indent="-533400">
              <a:lnSpc>
                <a:spcPct val="90000"/>
              </a:lnSpc>
              <a:spcBef>
                <a:spcPts val="1000"/>
              </a:spcBef>
              <a:buSzPts val="2800"/>
              <a:buChar char="•"/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476500" indent="-533400">
              <a:lnSpc>
                <a:spcPct val="90000"/>
              </a:lnSpc>
              <a:spcBef>
                <a:spcPts val="1000"/>
              </a:spcBef>
              <a:buSzPts val="2800"/>
              <a:buChar char="•"/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5" name="Google Shape;15;p4"/>
          <p:cNvSpPr txBox="1">
            <a:spLocks noGrp="1"/>
          </p:cNvSpPr>
          <p:nvPr>
            <p:ph type="body" sz="quarter" idx="13"/>
          </p:nvPr>
        </p:nvSpPr>
        <p:spPr>
          <a:xfrm>
            <a:off x="690846" y="2506661"/>
            <a:ext cx="3155291" cy="3422017"/>
          </a:xfrm>
          <a:prstGeom prst="rect">
            <a:avLst/>
          </a:prstGeom>
        </p:spPr>
        <p:txBody>
          <a:bodyPr lIns="45699" tIns="45699" rIns="45699" bIns="45699">
            <a:normAutofit/>
          </a:bodyPr>
          <a:lstStyle/>
          <a:p>
            <a:pPr marL="228600">
              <a:lnSpc>
                <a:spcPct val="142727"/>
              </a:lnSpc>
              <a:spcBef>
                <a:spcPts val="1000"/>
              </a:spcBef>
              <a:defRPr sz="2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endParaRPr/>
          </a:p>
        </p:txBody>
      </p:sp>
      <p:sp>
        <p:nvSpPr>
          <p:cNvPr id="26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690846" y="874849"/>
            <a:ext cx="3505541" cy="1380153"/>
          </a:xfrm>
          <a:prstGeom prst="rect">
            <a:avLst/>
          </a:prstGeom>
        </p:spPr>
        <p:txBody>
          <a:bodyPr lIns="45699" tIns="45699" rIns="45699" bIns="45699" anchor="b">
            <a:normAutofit/>
          </a:bodyPr>
          <a:lstStyle>
            <a:lvl1pPr>
              <a:lnSpc>
                <a:spcPct val="90000"/>
              </a:lnSpc>
              <a:defRPr sz="44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27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5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97;p22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6E32E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208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6788488" y="692150"/>
            <a:ext cx="4681254" cy="5411471"/>
          </a:xfrm>
          <a:prstGeom prst="rect">
            <a:avLst/>
          </a:prstGeom>
        </p:spPr>
        <p:txBody>
          <a:bodyPr lIns="45699" tIns="45699" rIns="45699" bIns="45699" anchor="ctr">
            <a:normAutofit/>
          </a:bodyPr>
          <a:lstStyle>
            <a:lvl1pPr marL="228600">
              <a:lnSpc>
                <a:spcPct val="142727"/>
              </a:lnSpc>
              <a:spcBef>
                <a:spcPts val="1000"/>
              </a:spcBef>
              <a:defRPr sz="2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228600" indent="457200">
              <a:lnSpc>
                <a:spcPct val="142727"/>
              </a:lnSpc>
              <a:spcBef>
                <a:spcPts val="1000"/>
              </a:spcBef>
              <a:defRPr sz="2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228600" indent="914400">
              <a:lnSpc>
                <a:spcPct val="142727"/>
              </a:lnSpc>
              <a:spcBef>
                <a:spcPts val="1000"/>
              </a:spcBef>
              <a:defRPr sz="2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228600" indent="1371600">
              <a:lnSpc>
                <a:spcPct val="142727"/>
              </a:lnSpc>
              <a:spcBef>
                <a:spcPts val="1000"/>
              </a:spcBef>
              <a:defRPr sz="2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" indent="1828800">
              <a:lnSpc>
                <a:spcPct val="142727"/>
              </a:lnSpc>
              <a:spcBef>
                <a:spcPts val="1000"/>
              </a:spcBef>
              <a:defRPr sz="2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09" name="Google Shape;99;p22"/>
          <p:cNvSpPr txBox="1">
            <a:spLocks noGrp="1"/>
          </p:cNvSpPr>
          <p:nvPr>
            <p:ph type="body" sz="half" idx="13"/>
          </p:nvPr>
        </p:nvSpPr>
        <p:spPr>
          <a:xfrm>
            <a:off x="679317" y="692149"/>
            <a:ext cx="4681254" cy="5411472"/>
          </a:xfrm>
          <a:prstGeom prst="rect">
            <a:avLst/>
          </a:prstGeom>
        </p:spPr>
        <p:txBody>
          <a:bodyPr lIns="45699" tIns="45699" rIns="45699" bIns="45699" anchor="ctr">
            <a:normAutofit/>
          </a:bodyPr>
          <a:lstStyle/>
          <a:p>
            <a:pPr marL="228600">
              <a:lnSpc>
                <a:spcPct val="142727"/>
              </a:lnSpc>
              <a:spcBef>
                <a:spcPts val="1000"/>
              </a:spcBef>
              <a:defRPr sz="2200">
                <a:latin typeface="Roboto"/>
                <a:ea typeface="Roboto"/>
                <a:cs typeface="Roboto"/>
                <a:sym typeface="Roboto"/>
              </a:defRPr>
            </a:pPr>
            <a:endParaRPr/>
          </a:p>
        </p:txBody>
      </p:sp>
      <p:sp>
        <p:nvSpPr>
          <p:cNvPr id="21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0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102;p23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DCDDDF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218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6788488" y="692150"/>
            <a:ext cx="4681254" cy="5411471"/>
          </a:xfrm>
          <a:prstGeom prst="rect">
            <a:avLst/>
          </a:prstGeom>
        </p:spPr>
        <p:txBody>
          <a:bodyPr lIns="45699" tIns="45699" rIns="45699" bIns="45699" anchor="ctr">
            <a:normAutofit/>
          </a:bodyPr>
          <a:lstStyle>
            <a:lvl1pPr marL="228600">
              <a:lnSpc>
                <a:spcPct val="142727"/>
              </a:lnSpc>
              <a:spcBef>
                <a:spcPts val="1000"/>
              </a:spcBef>
              <a:defRPr sz="2200">
                <a:latin typeface="Roboto"/>
                <a:ea typeface="Roboto"/>
                <a:cs typeface="Roboto"/>
                <a:sym typeface="Roboto"/>
              </a:defRPr>
            </a:lvl1pPr>
            <a:lvl2pPr marL="228600" indent="457200">
              <a:lnSpc>
                <a:spcPct val="142727"/>
              </a:lnSpc>
              <a:spcBef>
                <a:spcPts val="1000"/>
              </a:spcBef>
              <a:defRPr sz="2200">
                <a:latin typeface="Roboto"/>
                <a:ea typeface="Roboto"/>
                <a:cs typeface="Roboto"/>
                <a:sym typeface="Roboto"/>
              </a:defRPr>
            </a:lvl2pPr>
            <a:lvl3pPr marL="228600" indent="914400">
              <a:lnSpc>
                <a:spcPct val="142727"/>
              </a:lnSpc>
              <a:spcBef>
                <a:spcPts val="1000"/>
              </a:spcBef>
              <a:defRPr sz="2200">
                <a:latin typeface="Roboto"/>
                <a:ea typeface="Roboto"/>
                <a:cs typeface="Roboto"/>
                <a:sym typeface="Roboto"/>
              </a:defRPr>
            </a:lvl3pPr>
            <a:lvl4pPr marL="228600" indent="1371600">
              <a:lnSpc>
                <a:spcPct val="142727"/>
              </a:lnSpc>
              <a:spcBef>
                <a:spcPts val="1000"/>
              </a:spcBef>
              <a:defRPr sz="2200">
                <a:latin typeface="Roboto"/>
                <a:ea typeface="Roboto"/>
                <a:cs typeface="Roboto"/>
                <a:sym typeface="Roboto"/>
              </a:defRPr>
            </a:lvl4pPr>
            <a:lvl5pPr marL="228600" indent="1828800">
              <a:lnSpc>
                <a:spcPct val="142727"/>
              </a:lnSpc>
              <a:spcBef>
                <a:spcPts val="1000"/>
              </a:spcBef>
              <a:defRPr sz="2200"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19" name="Google Shape;104;p23"/>
          <p:cNvSpPr txBox="1">
            <a:spLocks noGrp="1"/>
          </p:cNvSpPr>
          <p:nvPr>
            <p:ph type="body" sz="half" idx="13"/>
          </p:nvPr>
        </p:nvSpPr>
        <p:spPr>
          <a:xfrm>
            <a:off x="679317" y="692149"/>
            <a:ext cx="4681254" cy="5411472"/>
          </a:xfrm>
          <a:prstGeom prst="rect">
            <a:avLst/>
          </a:prstGeom>
        </p:spPr>
        <p:txBody>
          <a:bodyPr lIns="45699" tIns="45699" rIns="45699" bIns="45699" anchor="ctr">
            <a:normAutofit/>
          </a:bodyPr>
          <a:lstStyle/>
          <a:p>
            <a:pPr marL="228600">
              <a:lnSpc>
                <a:spcPct val="142727"/>
              </a:lnSpc>
              <a:spcBef>
                <a:spcPts val="1000"/>
              </a:spcBef>
              <a:defRPr sz="2200">
                <a:latin typeface="Roboto"/>
                <a:ea typeface="Roboto"/>
                <a:cs typeface="Roboto"/>
                <a:sym typeface="Roboto"/>
              </a:defRPr>
            </a:pPr>
            <a:endParaRPr/>
          </a:p>
        </p:txBody>
      </p:sp>
      <p:sp>
        <p:nvSpPr>
          <p:cNvPr id="22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107;p24"/>
          <p:cNvSpPr>
            <a:spLocks noGrp="1"/>
          </p:cNvSpPr>
          <p:nvPr>
            <p:ph type="pic" sz="half" idx="13"/>
          </p:nvPr>
        </p:nvSpPr>
        <p:spPr>
          <a:xfrm>
            <a:off x="6093707" y="0"/>
            <a:ext cx="6096001" cy="3429000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228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690846" y="654803"/>
            <a:ext cx="4681253" cy="1600201"/>
          </a:xfrm>
          <a:prstGeom prst="rect">
            <a:avLst/>
          </a:prstGeom>
        </p:spPr>
        <p:txBody>
          <a:bodyPr lIns="45699" tIns="45699" rIns="45699" bIns="45699" anchor="b">
            <a:normAutofit/>
          </a:bodyPr>
          <a:lstStyle>
            <a:lvl1pPr>
              <a:lnSpc>
                <a:spcPct val="90000"/>
              </a:lnSpc>
              <a:defRPr sz="4400"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229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690846" y="2506661"/>
            <a:ext cx="4681254" cy="3422017"/>
          </a:xfrm>
          <a:prstGeom prst="rect">
            <a:avLst/>
          </a:prstGeom>
        </p:spPr>
        <p:txBody>
          <a:bodyPr lIns="45699" tIns="45699" rIns="45699" bIns="45699">
            <a:normAutofit/>
          </a:bodyPr>
          <a:lstStyle>
            <a:lvl1pPr marL="228600">
              <a:lnSpc>
                <a:spcPct val="142727"/>
              </a:lnSpc>
              <a:spcBef>
                <a:spcPts val="1000"/>
              </a:spcBef>
              <a:defRPr sz="2200">
                <a:latin typeface="Roboto"/>
                <a:ea typeface="Roboto"/>
                <a:cs typeface="Roboto"/>
                <a:sym typeface="Roboto"/>
              </a:defRPr>
            </a:lvl1pPr>
            <a:lvl2pPr marL="228600" indent="457200">
              <a:lnSpc>
                <a:spcPct val="142727"/>
              </a:lnSpc>
              <a:spcBef>
                <a:spcPts val="1000"/>
              </a:spcBef>
              <a:defRPr sz="2200">
                <a:latin typeface="Roboto"/>
                <a:ea typeface="Roboto"/>
                <a:cs typeface="Roboto"/>
                <a:sym typeface="Roboto"/>
              </a:defRPr>
            </a:lvl2pPr>
            <a:lvl3pPr marL="228600" indent="914400">
              <a:lnSpc>
                <a:spcPct val="142727"/>
              </a:lnSpc>
              <a:spcBef>
                <a:spcPts val="1000"/>
              </a:spcBef>
              <a:defRPr sz="2200">
                <a:latin typeface="Roboto"/>
                <a:ea typeface="Roboto"/>
                <a:cs typeface="Roboto"/>
                <a:sym typeface="Roboto"/>
              </a:defRPr>
            </a:lvl3pPr>
            <a:lvl4pPr marL="228600" indent="1371600">
              <a:lnSpc>
                <a:spcPct val="142727"/>
              </a:lnSpc>
              <a:spcBef>
                <a:spcPts val="1000"/>
              </a:spcBef>
              <a:defRPr sz="2200">
                <a:latin typeface="Roboto"/>
                <a:ea typeface="Roboto"/>
                <a:cs typeface="Roboto"/>
                <a:sym typeface="Roboto"/>
              </a:defRPr>
            </a:lvl4pPr>
            <a:lvl5pPr marL="228600" indent="1828800">
              <a:lnSpc>
                <a:spcPct val="142727"/>
              </a:lnSpc>
              <a:spcBef>
                <a:spcPts val="1000"/>
              </a:spcBef>
              <a:defRPr sz="2200"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30" name="Google Shape;110;p24"/>
          <p:cNvSpPr>
            <a:spLocks noGrp="1"/>
          </p:cNvSpPr>
          <p:nvPr>
            <p:ph type="pic" sz="half" idx="14"/>
          </p:nvPr>
        </p:nvSpPr>
        <p:spPr>
          <a:xfrm>
            <a:off x="6093707" y="3429000"/>
            <a:ext cx="6096001" cy="3429000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23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6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112;p25"/>
          <p:cNvSpPr/>
          <p:nvPr/>
        </p:nvSpPr>
        <p:spPr>
          <a:xfrm>
            <a:off x="0" y="1651000"/>
            <a:ext cx="12192000" cy="5207000"/>
          </a:xfrm>
          <a:prstGeom prst="rect">
            <a:avLst/>
          </a:prstGeom>
          <a:solidFill>
            <a:srgbClr val="6E32E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pic>
        <p:nvPicPr>
          <p:cNvPr id="239" name="Google Shape;113;p25" descr="Google Shape;113;p2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75295" y="6164541"/>
            <a:ext cx="838201" cy="127001"/>
          </a:xfrm>
          <a:prstGeom prst="rect">
            <a:avLst/>
          </a:prstGeom>
          <a:ln w="12700">
            <a:miter lim="400000"/>
          </a:ln>
        </p:spPr>
      </p:pic>
      <p:sp>
        <p:nvSpPr>
          <p:cNvPr id="240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690846" y="460069"/>
            <a:ext cx="10810308" cy="784531"/>
          </a:xfrm>
          <a:prstGeom prst="rect">
            <a:avLst/>
          </a:prstGeom>
        </p:spPr>
        <p:txBody>
          <a:bodyPr lIns="45699" tIns="45699" rIns="45699" bIns="45699" anchor="b">
            <a:normAutofit/>
          </a:bodyPr>
          <a:lstStyle>
            <a:lvl1pPr>
              <a:lnSpc>
                <a:spcPct val="90000"/>
              </a:lnSpc>
              <a:defRPr sz="4400"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241" name="Google Shape;115;p25"/>
          <p:cNvSpPr txBox="1"/>
          <p:nvPr/>
        </p:nvSpPr>
        <p:spPr>
          <a:xfrm>
            <a:off x="736571" y="2136469"/>
            <a:ext cx="10718858" cy="764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>
            <a:lvl1pPr>
              <a:lnSpc>
                <a:spcPct val="90000"/>
              </a:lnSpc>
              <a:defRPr sz="44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Образец текста</a:t>
            </a:r>
          </a:p>
        </p:txBody>
      </p:sp>
      <p:sp>
        <p:nvSpPr>
          <p:cNvPr id="242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7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118;p26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6E32E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250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6788488" y="692150"/>
            <a:ext cx="4681254" cy="5411471"/>
          </a:xfrm>
          <a:prstGeom prst="rect">
            <a:avLst/>
          </a:prstGeom>
        </p:spPr>
        <p:txBody>
          <a:bodyPr lIns="45699" tIns="45699" rIns="45699" bIns="45699" anchor="ctr">
            <a:normAutofit/>
          </a:bodyPr>
          <a:lstStyle>
            <a:lvl1pPr marL="228600">
              <a:lnSpc>
                <a:spcPct val="142727"/>
              </a:lnSpc>
              <a:spcBef>
                <a:spcPts val="1000"/>
              </a:spcBef>
              <a:defRPr sz="2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228600" indent="457200">
              <a:lnSpc>
                <a:spcPct val="142727"/>
              </a:lnSpc>
              <a:spcBef>
                <a:spcPts val="1000"/>
              </a:spcBef>
              <a:defRPr sz="2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228600" indent="914400">
              <a:lnSpc>
                <a:spcPct val="142727"/>
              </a:lnSpc>
              <a:spcBef>
                <a:spcPts val="1000"/>
              </a:spcBef>
              <a:defRPr sz="2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228600" indent="1371600">
              <a:lnSpc>
                <a:spcPct val="142727"/>
              </a:lnSpc>
              <a:spcBef>
                <a:spcPts val="1000"/>
              </a:spcBef>
              <a:defRPr sz="2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" indent="1828800">
              <a:lnSpc>
                <a:spcPct val="142727"/>
              </a:lnSpc>
              <a:spcBef>
                <a:spcPts val="1000"/>
              </a:spcBef>
              <a:defRPr sz="2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51" name="Google Shape;120;p26"/>
          <p:cNvSpPr txBox="1">
            <a:spLocks noGrp="1"/>
          </p:cNvSpPr>
          <p:nvPr>
            <p:ph type="body" sz="half" idx="13"/>
          </p:nvPr>
        </p:nvSpPr>
        <p:spPr>
          <a:xfrm>
            <a:off x="679317" y="692149"/>
            <a:ext cx="4681254" cy="5411472"/>
          </a:xfrm>
          <a:prstGeom prst="rect">
            <a:avLst/>
          </a:prstGeom>
        </p:spPr>
        <p:txBody>
          <a:bodyPr lIns="45699" tIns="45699" rIns="45699" bIns="45699" anchor="ctr">
            <a:normAutofit/>
          </a:bodyPr>
          <a:lstStyle/>
          <a:p>
            <a:pPr marL="228600">
              <a:lnSpc>
                <a:spcPct val="142727"/>
              </a:lnSpc>
              <a:spcBef>
                <a:spcPts val="1000"/>
              </a:spcBef>
              <a:defRPr sz="2200">
                <a:latin typeface="Roboto"/>
                <a:ea typeface="Roboto"/>
                <a:cs typeface="Roboto"/>
                <a:sym typeface="Roboto"/>
              </a:defRPr>
            </a:pPr>
            <a:endParaRPr/>
          </a:p>
        </p:txBody>
      </p:sp>
      <p:sp>
        <p:nvSpPr>
          <p:cNvPr id="252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690846" y="692150"/>
            <a:ext cx="4681253" cy="5411471"/>
          </a:xfrm>
          <a:prstGeom prst="rect">
            <a:avLst/>
          </a:prstGeom>
        </p:spPr>
        <p:txBody>
          <a:bodyPr lIns="45699" tIns="45699" rIns="45699" bIns="45699">
            <a:normAutofit/>
          </a:bodyPr>
          <a:lstStyle>
            <a:lvl1pPr>
              <a:lnSpc>
                <a:spcPct val="90000"/>
              </a:lnSpc>
              <a:defRPr sz="4400"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260" name="Google Shape;124;p27"/>
          <p:cNvSpPr/>
          <p:nvPr/>
        </p:nvSpPr>
        <p:spPr>
          <a:xfrm>
            <a:off x="6096000" y="0"/>
            <a:ext cx="6096000" cy="3429000"/>
          </a:xfrm>
          <a:prstGeom prst="rect">
            <a:avLst/>
          </a:prstGeom>
          <a:solidFill>
            <a:srgbClr val="6E32E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261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6788488" y="692150"/>
            <a:ext cx="4681254" cy="2036234"/>
          </a:xfrm>
          <a:prstGeom prst="rect">
            <a:avLst/>
          </a:prstGeom>
        </p:spPr>
        <p:txBody>
          <a:bodyPr lIns="45699" tIns="45699" rIns="45699" bIns="45699" anchor="ctr">
            <a:normAutofit/>
          </a:bodyPr>
          <a:lstStyle>
            <a:lvl1pPr marL="228600">
              <a:lnSpc>
                <a:spcPct val="142727"/>
              </a:lnSpc>
              <a:spcBef>
                <a:spcPts val="1000"/>
              </a:spcBef>
              <a:defRPr sz="2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228600" indent="457200">
              <a:lnSpc>
                <a:spcPct val="142727"/>
              </a:lnSpc>
              <a:spcBef>
                <a:spcPts val="1000"/>
              </a:spcBef>
              <a:defRPr sz="2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228600" indent="914400">
              <a:lnSpc>
                <a:spcPct val="142727"/>
              </a:lnSpc>
              <a:spcBef>
                <a:spcPts val="1000"/>
              </a:spcBef>
              <a:defRPr sz="2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228600" indent="1371600">
              <a:lnSpc>
                <a:spcPct val="142727"/>
              </a:lnSpc>
              <a:spcBef>
                <a:spcPts val="1000"/>
              </a:spcBef>
              <a:defRPr sz="2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" indent="1828800">
              <a:lnSpc>
                <a:spcPct val="142727"/>
              </a:lnSpc>
              <a:spcBef>
                <a:spcPts val="1000"/>
              </a:spcBef>
              <a:defRPr sz="2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62" name="Google Shape;126;p27"/>
          <p:cNvSpPr/>
          <p:nvPr/>
        </p:nvSpPr>
        <p:spPr>
          <a:xfrm>
            <a:off x="6096000" y="3429000"/>
            <a:ext cx="6096000" cy="3437467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263" name="Google Shape;127;p27"/>
          <p:cNvSpPr txBox="1">
            <a:spLocks noGrp="1"/>
          </p:cNvSpPr>
          <p:nvPr>
            <p:ph type="body" sz="quarter" idx="13"/>
          </p:nvPr>
        </p:nvSpPr>
        <p:spPr>
          <a:xfrm>
            <a:off x="6788488" y="4133851"/>
            <a:ext cx="4681254" cy="2036234"/>
          </a:xfrm>
          <a:prstGeom prst="rect">
            <a:avLst/>
          </a:prstGeom>
        </p:spPr>
        <p:txBody>
          <a:bodyPr lIns="45699" tIns="45699" rIns="45699" bIns="45699" anchor="ctr">
            <a:normAutofit/>
          </a:bodyPr>
          <a:lstStyle/>
          <a:p>
            <a:pPr marL="228600">
              <a:lnSpc>
                <a:spcPct val="142727"/>
              </a:lnSpc>
              <a:spcBef>
                <a:spcPts val="1000"/>
              </a:spcBef>
              <a:defRPr sz="2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endParaRPr/>
          </a:p>
        </p:txBody>
      </p:sp>
      <p:sp>
        <p:nvSpPr>
          <p:cNvPr id="264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690846" y="692150"/>
            <a:ext cx="4681253" cy="5411471"/>
          </a:xfrm>
          <a:prstGeom prst="rect">
            <a:avLst/>
          </a:prstGeom>
        </p:spPr>
        <p:txBody>
          <a:bodyPr lIns="45699" tIns="45699" rIns="45699" bIns="45699">
            <a:normAutofit/>
          </a:bodyPr>
          <a:lstStyle>
            <a:lvl1pPr>
              <a:lnSpc>
                <a:spcPct val="90000"/>
              </a:lnSpc>
              <a:defRPr sz="4400"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272" name="Google Shape;131;p28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6E32E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273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6788488" y="692150"/>
            <a:ext cx="4681254" cy="5411471"/>
          </a:xfrm>
          <a:prstGeom prst="rect">
            <a:avLst/>
          </a:prstGeom>
        </p:spPr>
        <p:txBody>
          <a:bodyPr lIns="45699" tIns="45699" rIns="45699" bIns="45699" anchor="ctr">
            <a:normAutofit/>
          </a:bodyPr>
          <a:lstStyle>
            <a:lvl1pPr marL="457200" indent="-368300">
              <a:lnSpc>
                <a:spcPct val="142727"/>
              </a:lnSpc>
              <a:spcBef>
                <a:spcPts val="1000"/>
              </a:spcBef>
              <a:buClr>
                <a:srgbClr val="FFFFFF"/>
              </a:buClr>
              <a:buSzPts val="2200"/>
              <a:buAutoNum type="arabicPeriod"/>
              <a:defRPr sz="2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685800">
              <a:lnSpc>
                <a:spcPct val="142727"/>
              </a:lnSpc>
              <a:spcBef>
                <a:spcPts val="1000"/>
              </a:spcBef>
              <a:buClr>
                <a:srgbClr val="FFFFFF"/>
              </a:buClr>
              <a:defRPr sz="2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1143000">
              <a:lnSpc>
                <a:spcPct val="142727"/>
              </a:lnSpc>
              <a:spcBef>
                <a:spcPts val="1000"/>
              </a:spcBef>
              <a:buClr>
                <a:srgbClr val="FFFFFF"/>
              </a:buClr>
              <a:defRPr sz="2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1600200">
              <a:lnSpc>
                <a:spcPct val="142727"/>
              </a:lnSpc>
              <a:spcBef>
                <a:spcPts val="1000"/>
              </a:spcBef>
              <a:buClr>
                <a:srgbClr val="FFFFFF"/>
              </a:buClr>
              <a:defRPr sz="2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2057400">
              <a:lnSpc>
                <a:spcPct val="142727"/>
              </a:lnSpc>
              <a:spcBef>
                <a:spcPts val="1000"/>
              </a:spcBef>
              <a:buClr>
                <a:srgbClr val="FFFFFF"/>
              </a:buClr>
              <a:defRPr sz="2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74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Заголовок и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889000" y="1149350"/>
            <a:ext cx="10414000" cy="2324100"/>
          </a:xfrm>
          <a:prstGeom prst="rect">
            <a:avLst/>
          </a:prstGeom>
        </p:spPr>
        <p:txBody>
          <a:bodyPr lIns="25400" tIns="25400" rIns="25400" bIns="25400" anchor="b">
            <a:normAutofit/>
          </a:bodyPr>
          <a:lstStyle>
            <a:lvl1pPr algn="ctr" defTabSz="412750">
              <a:defRPr sz="5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282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889000" y="3536950"/>
            <a:ext cx="10414000" cy="793750"/>
          </a:xfrm>
          <a:prstGeom prst="rect">
            <a:avLst/>
          </a:prstGeom>
        </p:spPr>
        <p:txBody>
          <a:bodyPr lIns="25400" tIns="25400" rIns="25400" bIns="25400">
            <a:normAutofit/>
          </a:bodyPr>
          <a:lstStyle>
            <a:lvl1pPr algn="ctr" defTabSz="412750"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algn="ctr" defTabSz="412750"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algn="ctr" defTabSz="412750"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algn="ctr" defTabSz="412750"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algn="ctr" defTabSz="412750"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83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5976340" y="6540500"/>
            <a:ext cx="232970" cy="236880"/>
          </a:xfrm>
          <a:prstGeom prst="rect">
            <a:avLst/>
          </a:prstGeom>
        </p:spPr>
        <p:txBody>
          <a:bodyPr lIns="25400" tIns="25400" rIns="25400" bIns="25400" anchor="t"/>
          <a:lstStyle>
            <a:lvl1pPr algn="ctr" defTabSz="412750"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Заголовок и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42562" y="-9008"/>
            <a:ext cx="11906876" cy="920627"/>
          </a:xfrm>
          <a:prstGeom prst="rect">
            <a:avLst/>
          </a:prstGeom>
        </p:spPr>
        <p:txBody>
          <a:bodyPr lIns="25400" tIns="25400" rIns="25400" bIns="25400" anchor="b">
            <a:normAutofit/>
          </a:bodyPr>
          <a:lstStyle>
            <a:lvl1pPr defTabSz="412750">
              <a:defRPr sz="5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291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5976340" y="6540500"/>
            <a:ext cx="232970" cy="236880"/>
          </a:xfrm>
          <a:prstGeom prst="rect">
            <a:avLst/>
          </a:prstGeom>
        </p:spPr>
        <p:txBody>
          <a:bodyPr lIns="25400" tIns="25400" rIns="25400" bIns="25400" anchor="t"/>
          <a:lstStyle>
            <a:lvl1pPr algn="ctr" defTabSz="412750"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Заголовок и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652418" y="500848"/>
            <a:ext cx="11906875" cy="920626"/>
          </a:xfrm>
          <a:prstGeom prst="rect">
            <a:avLst/>
          </a:prstGeom>
        </p:spPr>
        <p:txBody>
          <a:bodyPr lIns="25400" tIns="25400" rIns="25400" bIns="25400" anchor="b">
            <a:normAutofit/>
          </a:bodyPr>
          <a:lstStyle>
            <a:lvl1pPr defTabSz="412750">
              <a:defRPr sz="5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299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5976340" y="6540500"/>
            <a:ext cx="232970" cy="236880"/>
          </a:xfrm>
          <a:prstGeom prst="rect">
            <a:avLst/>
          </a:prstGeom>
        </p:spPr>
        <p:txBody>
          <a:bodyPr lIns="25400" tIns="25400" rIns="25400" bIns="25400" anchor="t"/>
          <a:lstStyle>
            <a:lvl1pPr algn="ctr" defTabSz="412750"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0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18;p5"/>
          <p:cNvSpPr/>
          <p:nvPr/>
        </p:nvSpPr>
        <p:spPr>
          <a:xfrm>
            <a:off x="0" y="1651000"/>
            <a:ext cx="12192000" cy="5207000"/>
          </a:xfrm>
          <a:prstGeom prst="rect">
            <a:avLst/>
          </a:prstGeom>
          <a:solidFill>
            <a:srgbClr val="6E32E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pic>
        <p:nvPicPr>
          <p:cNvPr id="35" name="Google Shape;19;p5" descr="Google Shape;19;p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75295" y="6164541"/>
            <a:ext cx="838201" cy="127001"/>
          </a:xfrm>
          <a:prstGeom prst="rect">
            <a:avLst/>
          </a:prstGeom>
          <a:ln w="12700">
            <a:miter lim="400000"/>
          </a:ln>
        </p:spPr>
      </p:pic>
      <p:sp>
        <p:nvSpPr>
          <p:cNvPr id="36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690846" y="460069"/>
            <a:ext cx="10810308" cy="784531"/>
          </a:xfrm>
          <a:prstGeom prst="rect">
            <a:avLst/>
          </a:prstGeom>
        </p:spPr>
        <p:txBody>
          <a:bodyPr lIns="45699" tIns="45699" rIns="45699" bIns="45699" anchor="b">
            <a:normAutofit/>
          </a:bodyPr>
          <a:lstStyle>
            <a:lvl1pPr>
              <a:lnSpc>
                <a:spcPct val="90000"/>
              </a:lnSpc>
              <a:defRPr sz="4400"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37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690846" y="2247774"/>
            <a:ext cx="10810307" cy="2353206"/>
          </a:xfrm>
          <a:prstGeom prst="rect">
            <a:avLst/>
          </a:prstGeom>
        </p:spPr>
        <p:txBody>
          <a:bodyPr lIns="45699" tIns="45699" rIns="45699" bIns="45699">
            <a:normAutofit/>
          </a:bodyPr>
          <a:lstStyle>
            <a:lvl1pPr marL="457200" indent="-438150">
              <a:lnSpc>
                <a:spcPct val="142727"/>
              </a:lnSpc>
              <a:spcBef>
                <a:spcPts val="1000"/>
              </a:spcBef>
              <a:buClr>
                <a:srgbClr val="FFFFFF"/>
              </a:buClr>
              <a:buSzPts val="2200"/>
              <a:buAutoNum type="arabicPeriod"/>
              <a:defRPr sz="2200">
                <a:solidFill>
                  <a:srgbClr val="F5F5F5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685800">
              <a:lnSpc>
                <a:spcPct val="142727"/>
              </a:lnSpc>
              <a:spcBef>
                <a:spcPts val="1000"/>
              </a:spcBef>
              <a:buClr>
                <a:srgbClr val="FFFFFF"/>
              </a:buClr>
              <a:defRPr sz="2200">
                <a:solidFill>
                  <a:srgbClr val="F5F5F5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1143000">
              <a:lnSpc>
                <a:spcPct val="142727"/>
              </a:lnSpc>
              <a:spcBef>
                <a:spcPts val="1000"/>
              </a:spcBef>
              <a:buClr>
                <a:srgbClr val="FFFFFF"/>
              </a:buClr>
              <a:defRPr sz="2200">
                <a:solidFill>
                  <a:srgbClr val="F5F5F5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1600200">
              <a:lnSpc>
                <a:spcPct val="142727"/>
              </a:lnSpc>
              <a:spcBef>
                <a:spcPts val="1000"/>
              </a:spcBef>
              <a:buClr>
                <a:srgbClr val="FFFFFF"/>
              </a:buClr>
              <a:defRPr sz="2200">
                <a:solidFill>
                  <a:srgbClr val="F5F5F5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2057400">
              <a:lnSpc>
                <a:spcPct val="142727"/>
              </a:lnSpc>
              <a:spcBef>
                <a:spcPts val="1000"/>
              </a:spcBef>
              <a:buClr>
                <a:srgbClr val="FFFFFF"/>
              </a:buClr>
              <a:defRPr sz="2200">
                <a:solidFill>
                  <a:srgbClr val="F5F5F5"/>
                </a:solidFill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oogle Shape;23;p6" descr="Google Shape;23;p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75295" y="6164541"/>
            <a:ext cx="838201" cy="127001"/>
          </a:xfrm>
          <a:prstGeom prst="rect">
            <a:avLst/>
          </a:prstGeom>
          <a:ln w="12700">
            <a:miter lim="400000"/>
          </a:ln>
        </p:spPr>
      </p:pic>
      <p:sp>
        <p:nvSpPr>
          <p:cNvPr id="46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690846" y="692150"/>
            <a:ext cx="4681253" cy="5411471"/>
          </a:xfrm>
          <a:prstGeom prst="rect">
            <a:avLst/>
          </a:prstGeom>
        </p:spPr>
        <p:txBody>
          <a:bodyPr lIns="45699" tIns="45699" rIns="45699" bIns="45699">
            <a:normAutofit/>
          </a:bodyPr>
          <a:lstStyle>
            <a:lvl1pPr>
              <a:lnSpc>
                <a:spcPct val="90000"/>
              </a:lnSpc>
              <a:defRPr sz="4400"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47" name="Google Shape;25;p6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6E32E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48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6788488" y="692150"/>
            <a:ext cx="4681254" cy="5411471"/>
          </a:xfrm>
          <a:prstGeom prst="rect">
            <a:avLst/>
          </a:prstGeom>
        </p:spPr>
        <p:txBody>
          <a:bodyPr lIns="45699" tIns="45699" rIns="45699" bIns="45699" anchor="ctr">
            <a:normAutofit/>
          </a:bodyPr>
          <a:lstStyle>
            <a:lvl1pPr marL="457200" indent="-368300">
              <a:lnSpc>
                <a:spcPct val="142727"/>
              </a:lnSpc>
              <a:spcBef>
                <a:spcPts val="1000"/>
              </a:spcBef>
              <a:buClr>
                <a:srgbClr val="FFFFFF"/>
              </a:buClr>
              <a:buSzPts val="2200"/>
              <a:buAutoNum type="arabicPeriod"/>
              <a:defRPr sz="2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685800">
              <a:lnSpc>
                <a:spcPct val="142727"/>
              </a:lnSpc>
              <a:spcBef>
                <a:spcPts val="1000"/>
              </a:spcBef>
              <a:buClr>
                <a:srgbClr val="FFFFFF"/>
              </a:buClr>
              <a:defRPr sz="2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1143000">
              <a:lnSpc>
                <a:spcPct val="142727"/>
              </a:lnSpc>
              <a:spcBef>
                <a:spcPts val="1000"/>
              </a:spcBef>
              <a:buClr>
                <a:srgbClr val="FFFFFF"/>
              </a:buClr>
              <a:defRPr sz="2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1600200">
              <a:lnSpc>
                <a:spcPct val="142727"/>
              </a:lnSpc>
              <a:spcBef>
                <a:spcPts val="1000"/>
              </a:spcBef>
              <a:buClr>
                <a:srgbClr val="FFFFFF"/>
              </a:buClr>
              <a:defRPr sz="2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2057400">
              <a:lnSpc>
                <a:spcPct val="142727"/>
              </a:lnSpc>
              <a:spcBef>
                <a:spcPts val="1000"/>
              </a:spcBef>
              <a:buClr>
                <a:srgbClr val="FFFFFF"/>
              </a:buClr>
              <a:defRPr sz="2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9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9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28;p7" descr="Google Shape;28;p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75295" y="6164541"/>
            <a:ext cx="838201" cy="127001"/>
          </a:xfrm>
          <a:prstGeom prst="rect">
            <a:avLst/>
          </a:prstGeom>
          <a:ln w="12700">
            <a:miter lim="400000"/>
          </a:ln>
        </p:spPr>
      </p:pic>
      <p:sp>
        <p:nvSpPr>
          <p:cNvPr id="57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690846" y="460069"/>
            <a:ext cx="10810308" cy="784531"/>
          </a:xfrm>
          <a:prstGeom prst="rect">
            <a:avLst/>
          </a:prstGeom>
        </p:spPr>
        <p:txBody>
          <a:bodyPr lIns="45699" tIns="45699" rIns="45699" bIns="45699" anchor="b">
            <a:normAutofit/>
          </a:bodyPr>
          <a:lstStyle>
            <a:lvl1pPr>
              <a:lnSpc>
                <a:spcPct val="90000"/>
              </a:lnSpc>
              <a:defRPr sz="4400"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58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690846" y="1880129"/>
            <a:ext cx="10810307" cy="2353206"/>
          </a:xfrm>
          <a:prstGeom prst="rect">
            <a:avLst/>
          </a:prstGeom>
        </p:spPr>
        <p:txBody>
          <a:bodyPr lIns="45699" tIns="45699" rIns="45699" bIns="45699">
            <a:normAutofit/>
          </a:bodyPr>
          <a:lstStyle>
            <a:lvl1pPr marL="457200" indent="-438150">
              <a:lnSpc>
                <a:spcPct val="142727"/>
              </a:lnSpc>
              <a:spcBef>
                <a:spcPts val="1000"/>
              </a:spcBef>
              <a:buClr>
                <a:srgbClr val="6E32E0"/>
              </a:buClr>
              <a:buSzPts val="2200"/>
              <a:buAutoNum type="arabicPeriod"/>
              <a:defRPr sz="2200">
                <a:latin typeface="Roboto"/>
                <a:ea typeface="Roboto"/>
                <a:cs typeface="Roboto"/>
                <a:sym typeface="Roboto"/>
              </a:defRPr>
            </a:lvl1pPr>
            <a:lvl2pPr indent="685800">
              <a:lnSpc>
                <a:spcPct val="142727"/>
              </a:lnSpc>
              <a:spcBef>
                <a:spcPts val="1000"/>
              </a:spcBef>
              <a:buClr>
                <a:srgbClr val="6E32E0"/>
              </a:buClr>
              <a:defRPr sz="2200">
                <a:latin typeface="Roboto"/>
                <a:ea typeface="Roboto"/>
                <a:cs typeface="Roboto"/>
                <a:sym typeface="Roboto"/>
              </a:defRPr>
            </a:lvl2pPr>
            <a:lvl3pPr indent="1143000">
              <a:lnSpc>
                <a:spcPct val="142727"/>
              </a:lnSpc>
              <a:spcBef>
                <a:spcPts val="1000"/>
              </a:spcBef>
              <a:buClr>
                <a:srgbClr val="6E32E0"/>
              </a:buClr>
              <a:defRPr sz="2200">
                <a:latin typeface="Roboto"/>
                <a:ea typeface="Roboto"/>
                <a:cs typeface="Roboto"/>
                <a:sym typeface="Roboto"/>
              </a:defRPr>
            </a:lvl3pPr>
            <a:lvl4pPr indent="1600200">
              <a:lnSpc>
                <a:spcPct val="142727"/>
              </a:lnSpc>
              <a:spcBef>
                <a:spcPts val="1000"/>
              </a:spcBef>
              <a:buClr>
                <a:srgbClr val="6E32E0"/>
              </a:buClr>
              <a:defRPr sz="2200">
                <a:latin typeface="Roboto"/>
                <a:ea typeface="Roboto"/>
                <a:cs typeface="Roboto"/>
                <a:sym typeface="Roboto"/>
              </a:defRPr>
            </a:lvl4pPr>
            <a:lvl5pPr indent="2057400">
              <a:lnSpc>
                <a:spcPct val="142727"/>
              </a:lnSpc>
              <a:spcBef>
                <a:spcPts val="1000"/>
              </a:spcBef>
              <a:buClr>
                <a:srgbClr val="6E32E0"/>
              </a:buClr>
              <a:defRPr sz="2200"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9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32;p8"/>
          <p:cNvSpPr/>
          <p:nvPr/>
        </p:nvSpPr>
        <p:spPr>
          <a:xfrm>
            <a:off x="6096000" y="-1"/>
            <a:ext cx="6096000" cy="2285158"/>
          </a:xfrm>
          <a:prstGeom prst="rect">
            <a:avLst/>
          </a:prstGeom>
          <a:solidFill>
            <a:srgbClr val="DCDDDF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67" name="Google Shape;33;p8"/>
          <p:cNvSpPr/>
          <p:nvPr/>
        </p:nvSpPr>
        <p:spPr>
          <a:xfrm>
            <a:off x="6096000" y="2285156"/>
            <a:ext cx="6096000" cy="2285157"/>
          </a:xfrm>
          <a:prstGeom prst="rect">
            <a:avLst/>
          </a:prstGeom>
          <a:solidFill>
            <a:srgbClr val="6E32E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68" name="Google Shape;34;p8"/>
          <p:cNvSpPr/>
          <p:nvPr/>
        </p:nvSpPr>
        <p:spPr>
          <a:xfrm>
            <a:off x="6096000" y="4572844"/>
            <a:ext cx="6096000" cy="2285157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pic>
        <p:nvPicPr>
          <p:cNvPr id="69" name="Google Shape;35;p8" descr="Google Shape;35;p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75295" y="6164541"/>
            <a:ext cx="838201" cy="127001"/>
          </a:xfrm>
          <a:prstGeom prst="rect">
            <a:avLst/>
          </a:prstGeom>
          <a:ln w="12700">
            <a:miter lim="400000"/>
          </a:ln>
        </p:spPr>
      </p:pic>
      <p:sp>
        <p:nvSpPr>
          <p:cNvPr id="70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690846" y="692150"/>
            <a:ext cx="4681253" cy="5411471"/>
          </a:xfrm>
          <a:prstGeom prst="rect">
            <a:avLst/>
          </a:prstGeom>
        </p:spPr>
        <p:txBody>
          <a:bodyPr lIns="45699" tIns="45699" rIns="45699" bIns="45699">
            <a:normAutofit/>
          </a:bodyPr>
          <a:lstStyle>
            <a:lvl1pPr>
              <a:lnSpc>
                <a:spcPct val="90000"/>
              </a:lnSpc>
              <a:defRPr sz="4400"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71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6788488" y="692151"/>
            <a:ext cx="4681254" cy="905091"/>
          </a:xfrm>
          <a:prstGeom prst="rect">
            <a:avLst/>
          </a:prstGeom>
        </p:spPr>
        <p:txBody>
          <a:bodyPr lIns="45699" tIns="45699" rIns="45699" bIns="45699" anchor="ctr">
            <a:normAutofit/>
          </a:bodyPr>
          <a:lstStyle>
            <a:lvl1pPr marL="228600">
              <a:lnSpc>
                <a:spcPct val="142727"/>
              </a:lnSpc>
              <a:spcBef>
                <a:spcPts val="1000"/>
              </a:spcBef>
              <a:defRPr sz="2200">
                <a:latin typeface="Roboto"/>
                <a:ea typeface="Roboto"/>
                <a:cs typeface="Roboto"/>
                <a:sym typeface="Roboto"/>
              </a:defRPr>
            </a:lvl1pPr>
            <a:lvl2pPr marL="228600" indent="457200">
              <a:lnSpc>
                <a:spcPct val="142727"/>
              </a:lnSpc>
              <a:spcBef>
                <a:spcPts val="1000"/>
              </a:spcBef>
              <a:defRPr sz="2200">
                <a:latin typeface="Roboto"/>
                <a:ea typeface="Roboto"/>
                <a:cs typeface="Roboto"/>
                <a:sym typeface="Roboto"/>
              </a:defRPr>
            </a:lvl2pPr>
            <a:lvl3pPr marL="228600" indent="914400">
              <a:lnSpc>
                <a:spcPct val="142727"/>
              </a:lnSpc>
              <a:spcBef>
                <a:spcPts val="1000"/>
              </a:spcBef>
              <a:defRPr sz="2200">
                <a:latin typeface="Roboto"/>
                <a:ea typeface="Roboto"/>
                <a:cs typeface="Roboto"/>
                <a:sym typeface="Roboto"/>
              </a:defRPr>
            </a:lvl3pPr>
            <a:lvl4pPr marL="228600" indent="1371600">
              <a:lnSpc>
                <a:spcPct val="142727"/>
              </a:lnSpc>
              <a:spcBef>
                <a:spcPts val="1000"/>
              </a:spcBef>
              <a:defRPr sz="2200">
                <a:latin typeface="Roboto"/>
                <a:ea typeface="Roboto"/>
                <a:cs typeface="Roboto"/>
                <a:sym typeface="Roboto"/>
              </a:defRPr>
            </a:lvl4pPr>
            <a:lvl5pPr marL="228600" indent="1828800">
              <a:lnSpc>
                <a:spcPct val="142727"/>
              </a:lnSpc>
              <a:spcBef>
                <a:spcPts val="1000"/>
              </a:spcBef>
              <a:defRPr sz="2200"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2" name="Google Shape;38;p8"/>
          <p:cNvSpPr txBox="1">
            <a:spLocks noGrp="1"/>
          </p:cNvSpPr>
          <p:nvPr>
            <p:ph type="body" sz="quarter" idx="13"/>
          </p:nvPr>
        </p:nvSpPr>
        <p:spPr>
          <a:xfrm>
            <a:off x="6788488" y="2975188"/>
            <a:ext cx="4681254" cy="905091"/>
          </a:xfrm>
          <a:prstGeom prst="rect">
            <a:avLst/>
          </a:prstGeom>
        </p:spPr>
        <p:txBody>
          <a:bodyPr lIns="45699" tIns="45699" rIns="45699" bIns="45699" anchor="ctr">
            <a:normAutofit/>
          </a:bodyPr>
          <a:lstStyle/>
          <a:p>
            <a:pPr marL="228600">
              <a:lnSpc>
                <a:spcPct val="142727"/>
              </a:lnSpc>
              <a:spcBef>
                <a:spcPts val="1000"/>
              </a:spcBef>
              <a:defRPr sz="2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endParaRPr/>
          </a:p>
        </p:txBody>
      </p:sp>
      <p:sp>
        <p:nvSpPr>
          <p:cNvPr id="73" name="Google Shape;39;p8"/>
          <p:cNvSpPr txBox="1">
            <a:spLocks noGrp="1"/>
          </p:cNvSpPr>
          <p:nvPr>
            <p:ph type="body" sz="quarter" idx="14"/>
          </p:nvPr>
        </p:nvSpPr>
        <p:spPr>
          <a:xfrm>
            <a:off x="6788488" y="5262876"/>
            <a:ext cx="4681254" cy="905091"/>
          </a:xfrm>
          <a:prstGeom prst="rect">
            <a:avLst/>
          </a:prstGeom>
        </p:spPr>
        <p:txBody>
          <a:bodyPr lIns="45699" tIns="45699" rIns="45699" bIns="45699" anchor="ctr">
            <a:normAutofit/>
          </a:bodyPr>
          <a:lstStyle/>
          <a:p>
            <a:pPr marL="228600">
              <a:lnSpc>
                <a:spcPct val="142727"/>
              </a:lnSpc>
              <a:spcBef>
                <a:spcPts val="1000"/>
              </a:spcBef>
              <a:defRPr sz="2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endParaRPr/>
          </a:p>
        </p:txBody>
      </p:sp>
      <p:sp>
        <p:nvSpPr>
          <p:cNvPr id="74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Титульный слайд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41;p9"/>
          <p:cNvSpPr>
            <a:spLocks noGrp="1"/>
          </p:cNvSpPr>
          <p:nvPr>
            <p:ph type="pic" idx="13"/>
          </p:nvPr>
        </p:nvSpPr>
        <p:spPr>
          <a:xfrm>
            <a:off x="-2" y="0"/>
            <a:ext cx="12192001" cy="6871466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8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690846" y="1425574"/>
            <a:ext cx="9917888" cy="2601384"/>
          </a:xfrm>
          <a:prstGeom prst="rect">
            <a:avLst/>
          </a:prstGeom>
        </p:spPr>
        <p:txBody>
          <a:bodyPr lIns="45699" tIns="45699" rIns="45699" bIns="45699" anchor="b">
            <a:normAutofit/>
          </a:bodyPr>
          <a:lstStyle>
            <a:lvl1pPr>
              <a:lnSpc>
                <a:spcPct val="90000"/>
              </a:lnSpc>
              <a:defRPr sz="7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83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690846" y="4243913"/>
            <a:ext cx="9917888" cy="503615"/>
          </a:xfrm>
          <a:prstGeom prst="rect">
            <a:avLst/>
          </a:prstGeom>
        </p:spPr>
        <p:txBody>
          <a:bodyPr lIns="45699" tIns="45699" rIns="45699" bIns="45699">
            <a:normAutofit/>
          </a:bodyPr>
          <a:lstStyle>
            <a:lvl1pPr marL="228600">
              <a:lnSpc>
                <a:spcPct val="142727"/>
              </a:lnSpc>
              <a:spcBef>
                <a:spcPts val="1000"/>
              </a:spcBef>
              <a:defRPr sz="2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228600" indent="457200">
              <a:lnSpc>
                <a:spcPct val="142727"/>
              </a:lnSpc>
              <a:spcBef>
                <a:spcPts val="1000"/>
              </a:spcBef>
              <a:defRPr sz="2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228600" indent="914400">
              <a:lnSpc>
                <a:spcPct val="142727"/>
              </a:lnSpc>
              <a:spcBef>
                <a:spcPts val="1000"/>
              </a:spcBef>
              <a:defRPr sz="2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228600" indent="1371600">
              <a:lnSpc>
                <a:spcPct val="142727"/>
              </a:lnSpc>
              <a:spcBef>
                <a:spcPts val="1000"/>
              </a:spcBef>
              <a:defRPr sz="2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" indent="1828800">
              <a:lnSpc>
                <a:spcPct val="142727"/>
              </a:lnSpc>
              <a:spcBef>
                <a:spcPts val="1000"/>
              </a:spcBef>
              <a:defRPr sz="2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84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3_Титульный слайд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45;p10"/>
          <p:cNvSpPr>
            <a:spLocks noGrp="1"/>
          </p:cNvSpPr>
          <p:nvPr>
            <p:ph type="pic" idx="13"/>
          </p:nvPr>
        </p:nvSpPr>
        <p:spPr>
          <a:xfrm>
            <a:off x="-2" y="0"/>
            <a:ext cx="12192001" cy="6871466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9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690846" y="2896155"/>
            <a:ext cx="9917888" cy="2601384"/>
          </a:xfrm>
          <a:prstGeom prst="rect">
            <a:avLst/>
          </a:prstGeom>
        </p:spPr>
        <p:txBody>
          <a:bodyPr lIns="45699" tIns="45699" rIns="45699" bIns="45699" anchor="b">
            <a:normAutofit/>
          </a:bodyPr>
          <a:lstStyle>
            <a:lvl1pPr>
              <a:lnSpc>
                <a:spcPct val="90000"/>
              </a:lnSpc>
              <a:defRPr sz="7200">
                <a:solidFill>
                  <a:srgbClr val="FFFFFF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93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690846" y="5714494"/>
            <a:ext cx="9917888" cy="503615"/>
          </a:xfrm>
          <a:prstGeom prst="rect">
            <a:avLst/>
          </a:prstGeom>
        </p:spPr>
        <p:txBody>
          <a:bodyPr lIns="45699" tIns="45699" rIns="45699" bIns="45699">
            <a:normAutofit/>
          </a:bodyPr>
          <a:lstStyle>
            <a:lvl1pPr marL="228600">
              <a:lnSpc>
                <a:spcPct val="112142"/>
              </a:lnSpc>
              <a:spcBef>
                <a:spcPts val="1000"/>
              </a:spcBef>
              <a:defRPr sz="2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228600" indent="457200">
              <a:lnSpc>
                <a:spcPct val="112142"/>
              </a:lnSpc>
              <a:spcBef>
                <a:spcPts val="1000"/>
              </a:spcBef>
              <a:defRPr sz="2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228600" indent="914400">
              <a:lnSpc>
                <a:spcPct val="112142"/>
              </a:lnSpc>
              <a:spcBef>
                <a:spcPts val="1000"/>
              </a:spcBef>
              <a:defRPr sz="2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228600" indent="1371600">
              <a:lnSpc>
                <a:spcPct val="112142"/>
              </a:lnSpc>
              <a:spcBef>
                <a:spcPts val="1000"/>
              </a:spcBef>
              <a:defRPr sz="2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" indent="1828800">
              <a:lnSpc>
                <a:spcPct val="112142"/>
              </a:lnSpc>
              <a:spcBef>
                <a:spcPts val="1000"/>
              </a:spcBef>
              <a:defRPr sz="2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94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5_Титульный слайд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49;p11"/>
          <p:cNvSpPr>
            <a:spLocks noGrp="1"/>
          </p:cNvSpPr>
          <p:nvPr>
            <p:ph type="pic" idx="13"/>
          </p:nvPr>
        </p:nvSpPr>
        <p:spPr>
          <a:xfrm>
            <a:off x="-2" y="0"/>
            <a:ext cx="12192001" cy="6871466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10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690846" y="2896155"/>
            <a:ext cx="9917888" cy="2601384"/>
          </a:xfrm>
          <a:prstGeom prst="rect">
            <a:avLst/>
          </a:prstGeom>
        </p:spPr>
        <p:txBody>
          <a:bodyPr lIns="45699" tIns="45699" rIns="45699" bIns="45699" anchor="b">
            <a:normAutofit/>
          </a:bodyPr>
          <a:lstStyle>
            <a:lvl1pPr>
              <a:lnSpc>
                <a:spcPct val="90000"/>
              </a:lnSpc>
              <a:defRPr sz="7200">
                <a:solidFill>
                  <a:srgbClr val="FFFFFF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103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690846" y="5714494"/>
            <a:ext cx="9917888" cy="503615"/>
          </a:xfrm>
          <a:prstGeom prst="rect">
            <a:avLst/>
          </a:prstGeom>
        </p:spPr>
        <p:txBody>
          <a:bodyPr lIns="45699" tIns="45699" rIns="45699" bIns="45699">
            <a:normAutofit/>
          </a:bodyPr>
          <a:lstStyle>
            <a:lvl1pPr marL="228600">
              <a:lnSpc>
                <a:spcPct val="112142"/>
              </a:lnSpc>
              <a:spcBef>
                <a:spcPts val="1000"/>
              </a:spcBef>
              <a:defRPr sz="2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228600" indent="457200">
              <a:lnSpc>
                <a:spcPct val="112142"/>
              </a:lnSpc>
              <a:spcBef>
                <a:spcPts val="1000"/>
              </a:spcBef>
              <a:defRPr sz="2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228600" indent="914400">
              <a:lnSpc>
                <a:spcPct val="112142"/>
              </a:lnSpc>
              <a:spcBef>
                <a:spcPts val="1000"/>
              </a:spcBef>
              <a:defRPr sz="2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228600" indent="1371600">
              <a:lnSpc>
                <a:spcPct val="112142"/>
              </a:lnSpc>
              <a:spcBef>
                <a:spcPts val="1000"/>
              </a:spcBef>
              <a:defRPr sz="2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" indent="1828800">
              <a:lnSpc>
                <a:spcPct val="112142"/>
              </a:lnSpc>
              <a:spcBef>
                <a:spcPts val="1000"/>
              </a:spcBef>
              <a:defRPr sz="2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04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57;p13" descr="Google Shape;57;p13"/>
          <p:cNvPicPr>
            <a:picLocks noChangeAspect="1"/>
          </p:cNvPicPr>
          <p:nvPr/>
        </p:nvPicPr>
        <p:blipFill>
          <a:blip r:embed="rId31">
            <a:extLst/>
          </a:blip>
          <a:stretch>
            <a:fillRect/>
          </a:stretch>
        </p:blipFill>
        <p:spPr>
          <a:xfrm>
            <a:off x="775295" y="6164541"/>
            <a:ext cx="838201" cy="127001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609600" y="92074"/>
            <a:ext cx="109728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r>
              <a:t>Текст заголовка</a:t>
            </a:r>
          </a:p>
        </p:txBody>
      </p:sp>
      <p:sp>
        <p:nvSpPr>
          <p:cNvPr id="4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Название продукта в формате one liner (тут пример)"/>
          <p:cNvSpPr txBox="1"/>
          <p:nvPr/>
        </p:nvSpPr>
        <p:spPr>
          <a:xfrm>
            <a:off x="715592" y="2235262"/>
            <a:ext cx="7078682" cy="6668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>
            <a:spAutoFit/>
          </a:bodyPr>
          <a:lstStyle/>
          <a:p>
            <a:pPr defTabSz="412750">
              <a:defRPr sz="4000">
                <a:solidFill>
                  <a:srgbClr val="222A32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rPr dirty="0" err="1"/>
              <a:t>Название</a:t>
            </a:r>
            <a:r>
              <a:rPr dirty="0"/>
              <a:t> </a:t>
            </a:r>
            <a:r>
              <a:rPr dirty="0" err="1" smtClean="0"/>
              <a:t>продукта</a:t>
            </a:r>
            <a:endParaRPr dirty="0"/>
          </a:p>
        </p:txBody>
      </p:sp>
      <p:sp>
        <p:nvSpPr>
          <p:cNvPr id="321" name="ФИО автора"/>
          <p:cNvSpPr txBox="1"/>
          <p:nvPr/>
        </p:nvSpPr>
        <p:spPr>
          <a:xfrm>
            <a:off x="715592" y="6164498"/>
            <a:ext cx="7326345" cy="8722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>
            <a:normAutofit/>
          </a:bodyPr>
          <a:lstStyle>
            <a:lvl1pPr defTabSz="457200">
              <a:lnSpc>
                <a:spcPct val="160000"/>
              </a:lnSpc>
              <a:defRPr sz="2600">
                <a:solidFill>
                  <a:srgbClr val="212A33"/>
                </a:solidFill>
                <a:latin typeface="PT Sans"/>
                <a:ea typeface="PT Sans"/>
                <a:cs typeface="PT Sans"/>
                <a:sym typeface="PT Sans"/>
              </a:defRPr>
            </a:lvl1pPr>
          </a:lstStyle>
          <a:p>
            <a:r>
              <a:t>ФИО автора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Я и моя команда"/>
          <p:cNvSpPr txBox="1"/>
          <p:nvPr/>
        </p:nvSpPr>
        <p:spPr>
          <a:xfrm>
            <a:off x="763124" y="230698"/>
            <a:ext cx="8415503" cy="76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>
            <a:spAutoFit/>
          </a:bodyPr>
          <a:lstStyle>
            <a:lvl1pPr defTabSz="412750">
              <a:defRPr sz="4000">
                <a:solidFill>
                  <a:srgbClr val="222A3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Я и моя команда</a:t>
            </a:r>
          </a:p>
        </p:txBody>
      </p:sp>
      <p:sp>
        <p:nvSpPr>
          <p:cNvPr id="324" name="ФИО…"/>
          <p:cNvSpPr txBox="1"/>
          <p:nvPr/>
        </p:nvSpPr>
        <p:spPr>
          <a:xfrm>
            <a:off x="379722" y="4117567"/>
            <a:ext cx="2328396" cy="10370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pPr algn="ctr" defTabSz="457200">
              <a:defRPr sz="2600" b="1">
                <a:solidFill>
                  <a:srgbClr val="212A33"/>
                </a:solidFill>
                <a:latin typeface="PT Sans"/>
                <a:ea typeface="PT Sans"/>
                <a:cs typeface="PT Sans"/>
                <a:sym typeface="PT Sans"/>
              </a:defRPr>
            </a:pPr>
            <a:r>
              <a:t>ФИО</a:t>
            </a:r>
          </a:p>
          <a:p>
            <a:pPr algn="ctr" defTabSz="457200">
              <a:defRPr sz="2600">
                <a:solidFill>
                  <a:srgbClr val="212A33"/>
                </a:solidFill>
                <a:latin typeface="PT Sans"/>
                <a:ea typeface="PT Sans"/>
                <a:cs typeface="PT Sans"/>
                <a:sym typeface="PT Sans"/>
              </a:defRPr>
            </a:pPr>
            <a:r>
              <a:t>роль</a:t>
            </a:r>
          </a:p>
        </p:txBody>
      </p:sp>
      <p:pic>
        <p:nvPicPr>
          <p:cNvPr id="325" name="IMG_0234.PNG" descr="IMG_023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86595" y="2041082"/>
            <a:ext cx="1914650" cy="1914650"/>
          </a:xfrm>
          <a:prstGeom prst="rect">
            <a:avLst/>
          </a:prstGeom>
          <a:ln w="12700">
            <a:miter lim="400000"/>
          </a:ln>
        </p:spPr>
      </p:pic>
      <p:sp>
        <p:nvSpPr>
          <p:cNvPr id="326" name="ФИО…"/>
          <p:cNvSpPr txBox="1"/>
          <p:nvPr/>
        </p:nvSpPr>
        <p:spPr>
          <a:xfrm>
            <a:off x="3414442" y="4117567"/>
            <a:ext cx="2328396" cy="10370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pPr algn="ctr" defTabSz="457200">
              <a:defRPr sz="2600" b="1">
                <a:solidFill>
                  <a:srgbClr val="212A33"/>
                </a:solidFill>
                <a:latin typeface="PT Sans"/>
                <a:ea typeface="PT Sans"/>
                <a:cs typeface="PT Sans"/>
                <a:sym typeface="PT Sans"/>
              </a:defRPr>
            </a:pPr>
            <a:r>
              <a:t>ФИО</a:t>
            </a:r>
          </a:p>
          <a:p>
            <a:pPr algn="ctr" defTabSz="457200">
              <a:defRPr sz="2600">
                <a:solidFill>
                  <a:srgbClr val="212A33"/>
                </a:solidFill>
                <a:latin typeface="PT Sans"/>
                <a:ea typeface="PT Sans"/>
                <a:cs typeface="PT Sans"/>
                <a:sym typeface="PT Sans"/>
              </a:defRPr>
            </a:pPr>
            <a:r>
              <a:t>роль</a:t>
            </a:r>
          </a:p>
        </p:txBody>
      </p:sp>
      <p:pic>
        <p:nvPicPr>
          <p:cNvPr id="327" name="IMG_0234.PNG" descr="IMG_023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21315" y="2041082"/>
            <a:ext cx="1914650" cy="1914650"/>
          </a:xfrm>
          <a:prstGeom prst="rect">
            <a:avLst/>
          </a:prstGeom>
          <a:ln w="12700">
            <a:miter lim="400000"/>
          </a:ln>
        </p:spPr>
      </p:pic>
      <p:sp>
        <p:nvSpPr>
          <p:cNvPr id="328" name="ФИО…"/>
          <p:cNvSpPr txBox="1"/>
          <p:nvPr/>
        </p:nvSpPr>
        <p:spPr>
          <a:xfrm>
            <a:off x="6449162" y="4117567"/>
            <a:ext cx="2328396" cy="10370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pPr algn="ctr" defTabSz="457200">
              <a:defRPr sz="2600" b="1">
                <a:solidFill>
                  <a:srgbClr val="212A33"/>
                </a:solidFill>
                <a:latin typeface="PT Sans"/>
                <a:ea typeface="PT Sans"/>
                <a:cs typeface="PT Sans"/>
                <a:sym typeface="PT Sans"/>
              </a:defRPr>
            </a:pPr>
            <a:r>
              <a:t>ФИО</a:t>
            </a:r>
          </a:p>
          <a:p>
            <a:pPr algn="ctr" defTabSz="457200">
              <a:defRPr sz="2600">
                <a:solidFill>
                  <a:srgbClr val="212A33"/>
                </a:solidFill>
                <a:latin typeface="PT Sans"/>
                <a:ea typeface="PT Sans"/>
                <a:cs typeface="PT Sans"/>
                <a:sym typeface="PT Sans"/>
              </a:defRPr>
            </a:pPr>
            <a:r>
              <a:t>роль</a:t>
            </a:r>
          </a:p>
        </p:txBody>
      </p:sp>
      <p:pic>
        <p:nvPicPr>
          <p:cNvPr id="329" name="IMG_0234.PNG" descr="IMG_023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656035" y="2041082"/>
            <a:ext cx="1914650" cy="1914650"/>
          </a:xfrm>
          <a:prstGeom prst="rect">
            <a:avLst/>
          </a:prstGeom>
          <a:ln w="12700">
            <a:miter lim="400000"/>
          </a:ln>
        </p:spPr>
      </p:pic>
      <p:sp>
        <p:nvSpPr>
          <p:cNvPr id="330" name="ФИО…"/>
          <p:cNvSpPr txBox="1"/>
          <p:nvPr/>
        </p:nvSpPr>
        <p:spPr>
          <a:xfrm>
            <a:off x="9483882" y="4117567"/>
            <a:ext cx="2328396" cy="10370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pPr algn="ctr" defTabSz="457200">
              <a:defRPr sz="2600" b="1">
                <a:solidFill>
                  <a:srgbClr val="212A33"/>
                </a:solidFill>
                <a:latin typeface="PT Sans"/>
                <a:ea typeface="PT Sans"/>
                <a:cs typeface="PT Sans"/>
                <a:sym typeface="PT Sans"/>
              </a:defRPr>
            </a:pPr>
            <a:r>
              <a:t>ФИО</a:t>
            </a:r>
          </a:p>
          <a:p>
            <a:pPr algn="ctr" defTabSz="457200">
              <a:defRPr sz="2600">
                <a:solidFill>
                  <a:srgbClr val="212A33"/>
                </a:solidFill>
                <a:latin typeface="PT Sans"/>
                <a:ea typeface="PT Sans"/>
                <a:cs typeface="PT Sans"/>
                <a:sym typeface="PT Sans"/>
              </a:defRPr>
            </a:pPr>
            <a:r>
              <a:t>роль</a:t>
            </a:r>
          </a:p>
        </p:txBody>
      </p:sp>
      <p:pic>
        <p:nvPicPr>
          <p:cNvPr id="331" name="IMG_0234.PNG" descr="IMG_023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690755" y="2041082"/>
            <a:ext cx="1914650" cy="1914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2" name="GB-Color.png" descr="GB-Color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874705" y="437621"/>
            <a:ext cx="1906367" cy="34661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Прямоугольник"/>
          <p:cNvSpPr/>
          <p:nvPr/>
        </p:nvSpPr>
        <p:spPr>
          <a:xfrm>
            <a:off x="-21726" y="-24073"/>
            <a:ext cx="4863010" cy="7986195"/>
          </a:xfrm>
          <a:prstGeom prst="rect">
            <a:avLst/>
          </a:prstGeom>
          <a:solidFill>
            <a:srgbClr val="1B43F5"/>
          </a:solidFill>
          <a:ln w="25400">
            <a:solidFill>
              <a:schemeClr val="accent1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336" name="Суть продукта и описание проблемы пользователя"/>
          <p:cNvSpPr txBox="1"/>
          <p:nvPr/>
        </p:nvSpPr>
        <p:spPr>
          <a:xfrm>
            <a:off x="353209" y="1293372"/>
            <a:ext cx="4113139" cy="289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>
            <a:spAutoFit/>
          </a:bodyPr>
          <a:lstStyle>
            <a:lvl1pPr defTabSz="412750">
              <a:defRPr sz="40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Суть продукта и описание проблемы пользователя</a:t>
            </a:r>
          </a:p>
        </p:txBody>
      </p:sp>
      <p:sp>
        <p:nvSpPr>
          <p:cNvPr id="337" name="Кружок"/>
          <p:cNvSpPr/>
          <p:nvPr/>
        </p:nvSpPr>
        <p:spPr>
          <a:xfrm>
            <a:off x="-182702" y="971923"/>
            <a:ext cx="264063" cy="264063"/>
          </a:xfrm>
          <a:prstGeom prst="ellipse">
            <a:avLst/>
          </a:prstGeom>
          <a:solidFill>
            <a:srgbClr val="FFFFFF"/>
          </a:solidFill>
          <a:ln w="63500">
            <a:solidFill>
              <a:srgbClr val="DC4433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338" name="Кружок"/>
          <p:cNvSpPr/>
          <p:nvPr/>
        </p:nvSpPr>
        <p:spPr>
          <a:xfrm>
            <a:off x="9597041" y="-85667"/>
            <a:ext cx="264063" cy="264063"/>
          </a:xfrm>
          <a:prstGeom prst="ellipse">
            <a:avLst/>
          </a:prstGeom>
          <a:solidFill>
            <a:srgbClr val="FFFFFF"/>
          </a:solidFill>
          <a:ln w="63500">
            <a:solidFill>
              <a:srgbClr val="DC4433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339" name="Кратко описываете свой продукт…"/>
          <p:cNvSpPr txBox="1"/>
          <p:nvPr/>
        </p:nvSpPr>
        <p:spPr>
          <a:xfrm>
            <a:off x="5574375" y="1372379"/>
            <a:ext cx="5524474" cy="27375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>
            <a:normAutofit/>
          </a:bodyPr>
          <a:lstStyle/>
          <a:p>
            <a:pPr defTabSz="457200">
              <a:lnSpc>
                <a:spcPct val="160000"/>
              </a:lnSpc>
              <a:defRPr sz="2600">
                <a:solidFill>
                  <a:srgbClr val="212A33"/>
                </a:solidFill>
                <a:latin typeface="PT Sans"/>
                <a:ea typeface="PT Sans"/>
                <a:cs typeface="PT Sans"/>
                <a:sym typeface="PT Sans"/>
              </a:defRPr>
            </a:pPr>
            <a:r>
              <a:t>Кратко описываете свой продукт </a:t>
            </a:r>
          </a:p>
          <a:p>
            <a:pPr defTabSz="457200">
              <a:lnSpc>
                <a:spcPct val="160000"/>
              </a:lnSpc>
              <a:defRPr sz="2600">
                <a:solidFill>
                  <a:srgbClr val="212A33"/>
                </a:solidFill>
                <a:latin typeface="PT Sans"/>
                <a:ea typeface="PT Sans"/>
                <a:cs typeface="PT Sans"/>
                <a:sym typeface="PT Sans"/>
              </a:defRPr>
            </a:pPr>
            <a:r>
              <a:t>и ключевую проблему/задачу , которую он решает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Прямоугольник"/>
          <p:cNvSpPr/>
          <p:nvPr/>
        </p:nvSpPr>
        <p:spPr>
          <a:xfrm>
            <a:off x="-229413" y="1994700"/>
            <a:ext cx="12438420" cy="4953448"/>
          </a:xfrm>
          <a:prstGeom prst="rect">
            <a:avLst/>
          </a:prstGeom>
          <a:solidFill>
            <a:srgbClr val="1B43F5"/>
          </a:solidFill>
          <a:ln w="25400">
            <a:solidFill>
              <a:schemeClr val="accent1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343" name="Кружок"/>
          <p:cNvSpPr/>
          <p:nvPr/>
        </p:nvSpPr>
        <p:spPr>
          <a:xfrm>
            <a:off x="-182702" y="971923"/>
            <a:ext cx="264063" cy="264063"/>
          </a:xfrm>
          <a:prstGeom prst="ellipse">
            <a:avLst/>
          </a:prstGeom>
          <a:solidFill>
            <a:srgbClr val="FFFFFF"/>
          </a:solidFill>
          <a:ln w="63500">
            <a:solidFill>
              <a:srgbClr val="DC4433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344" name="Кружок"/>
          <p:cNvSpPr/>
          <p:nvPr/>
        </p:nvSpPr>
        <p:spPr>
          <a:xfrm>
            <a:off x="9597041" y="-85667"/>
            <a:ext cx="264063" cy="264063"/>
          </a:xfrm>
          <a:prstGeom prst="ellipse">
            <a:avLst/>
          </a:prstGeom>
          <a:solidFill>
            <a:srgbClr val="FFFFFF"/>
          </a:solidFill>
          <a:ln w="63500">
            <a:solidFill>
              <a:srgbClr val="DC4433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345" name="Здесь описано как ваш продукт решает проблему пользователей"/>
          <p:cNvSpPr txBox="1"/>
          <p:nvPr/>
        </p:nvSpPr>
        <p:spPr>
          <a:xfrm>
            <a:off x="728867" y="2407857"/>
            <a:ext cx="10257920" cy="27375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>
            <a:normAutofit/>
          </a:bodyPr>
          <a:lstStyle>
            <a:lvl1pPr defTabSz="457200">
              <a:lnSpc>
                <a:spcPct val="160000"/>
              </a:lnSpc>
              <a:defRPr sz="2600">
                <a:solidFill>
                  <a:srgbClr val="FFFFFF"/>
                </a:solidFill>
                <a:latin typeface="PT Sans"/>
                <a:ea typeface="PT Sans"/>
                <a:cs typeface="PT Sans"/>
                <a:sym typeface="PT Sans"/>
              </a:defRPr>
            </a:lvl1pPr>
          </a:lstStyle>
          <a:p>
            <a:r>
              <a:t>Здесь описано как ваш продукт решает проблему пользователей</a:t>
            </a:r>
          </a:p>
        </p:txBody>
      </p:sp>
      <p:sp>
        <p:nvSpPr>
          <p:cNvPr id="346" name="Как продукт решает проблему"/>
          <p:cNvSpPr txBox="1"/>
          <p:nvPr/>
        </p:nvSpPr>
        <p:spPr>
          <a:xfrm>
            <a:off x="763124" y="230698"/>
            <a:ext cx="8415503" cy="147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>
            <a:spAutoFit/>
          </a:bodyPr>
          <a:lstStyle>
            <a:lvl1pPr defTabSz="412750">
              <a:defRPr sz="4000">
                <a:solidFill>
                  <a:srgbClr val="222A3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Как продукт решает проблему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Прямоугольник"/>
          <p:cNvSpPr/>
          <p:nvPr/>
        </p:nvSpPr>
        <p:spPr>
          <a:xfrm>
            <a:off x="-21726" y="-24073"/>
            <a:ext cx="4863010" cy="7986195"/>
          </a:xfrm>
          <a:prstGeom prst="rect">
            <a:avLst/>
          </a:prstGeom>
          <a:solidFill>
            <a:srgbClr val="1B43F5"/>
          </a:solidFill>
          <a:ln w="25400">
            <a:solidFill>
              <a:schemeClr val="accent1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350" name="Целевая аудитория"/>
          <p:cNvSpPr txBox="1"/>
          <p:nvPr/>
        </p:nvSpPr>
        <p:spPr>
          <a:xfrm>
            <a:off x="353209" y="1293372"/>
            <a:ext cx="4113139" cy="147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>
            <a:spAutoFit/>
          </a:bodyPr>
          <a:lstStyle>
            <a:lvl1pPr defTabSz="412750">
              <a:defRPr sz="40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Целевая аудитория</a:t>
            </a:r>
          </a:p>
        </p:txBody>
      </p:sp>
      <p:sp>
        <p:nvSpPr>
          <p:cNvPr id="351" name="Кружок"/>
          <p:cNvSpPr/>
          <p:nvPr/>
        </p:nvSpPr>
        <p:spPr>
          <a:xfrm>
            <a:off x="-182702" y="971923"/>
            <a:ext cx="264063" cy="264063"/>
          </a:xfrm>
          <a:prstGeom prst="ellipse">
            <a:avLst/>
          </a:prstGeom>
          <a:solidFill>
            <a:srgbClr val="FFFFFF"/>
          </a:solidFill>
          <a:ln w="63500">
            <a:solidFill>
              <a:srgbClr val="DC4433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352" name="Кружок"/>
          <p:cNvSpPr/>
          <p:nvPr/>
        </p:nvSpPr>
        <p:spPr>
          <a:xfrm>
            <a:off x="9597041" y="-85667"/>
            <a:ext cx="264063" cy="264063"/>
          </a:xfrm>
          <a:prstGeom prst="ellipse">
            <a:avLst/>
          </a:prstGeom>
          <a:solidFill>
            <a:srgbClr val="FFFFFF"/>
          </a:solidFill>
          <a:ln w="63500">
            <a:solidFill>
              <a:srgbClr val="DC4433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353" name="Опишите несколько целевых пользовательских сегмента"/>
          <p:cNvSpPr txBox="1"/>
          <p:nvPr/>
        </p:nvSpPr>
        <p:spPr>
          <a:xfrm>
            <a:off x="5574376" y="1372379"/>
            <a:ext cx="5524473" cy="27375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>
            <a:normAutofit/>
          </a:bodyPr>
          <a:lstStyle>
            <a:lvl1pPr defTabSz="457200">
              <a:lnSpc>
                <a:spcPct val="160000"/>
              </a:lnSpc>
              <a:defRPr sz="2600">
                <a:solidFill>
                  <a:srgbClr val="212A33"/>
                </a:solidFill>
                <a:latin typeface="PT Sans"/>
                <a:ea typeface="PT Sans"/>
                <a:cs typeface="PT Sans"/>
                <a:sym typeface="PT Sans"/>
              </a:defRPr>
            </a:lvl1pPr>
          </a:lstStyle>
          <a:p>
            <a:r>
              <a:t>Опишите несколько целевых пользовательских сегмента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Кружок"/>
          <p:cNvSpPr/>
          <p:nvPr/>
        </p:nvSpPr>
        <p:spPr>
          <a:xfrm>
            <a:off x="-182702" y="971923"/>
            <a:ext cx="264063" cy="264063"/>
          </a:xfrm>
          <a:prstGeom prst="ellipse">
            <a:avLst/>
          </a:prstGeom>
          <a:solidFill>
            <a:srgbClr val="FFFFFF"/>
          </a:solidFill>
          <a:ln w="63500">
            <a:solidFill>
              <a:srgbClr val="DC4433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357" name="Кружок"/>
          <p:cNvSpPr/>
          <p:nvPr/>
        </p:nvSpPr>
        <p:spPr>
          <a:xfrm>
            <a:off x="9597041" y="-85667"/>
            <a:ext cx="264063" cy="264063"/>
          </a:xfrm>
          <a:prstGeom prst="ellipse">
            <a:avLst/>
          </a:prstGeom>
          <a:solidFill>
            <a:srgbClr val="FFFFFF"/>
          </a:solidFill>
          <a:ln w="63500">
            <a:solidFill>
              <a:srgbClr val="DC4433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358" name="Объем рынка продукта"/>
          <p:cNvSpPr txBox="1"/>
          <p:nvPr/>
        </p:nvSpPr>
        <p:spPr>
          <a:xfrm>
            <a:off x="763124" y="230698"/>
            <a:ext cx="8975869" cy="76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>
            <a:spAutoFit/>
          </a:bodyPr>
          <a:lstStyle>
            <a:lvl1pPr defTabSz="412750">
              <a:defRPr sz="4000">
                <a:solidFill>
                  <a:srgbClr val="222A3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Объем рынка продукта</a:t>
            </a:r>
          </a:p>
        </p:txBody>
      </p:sp>
      <p:pic>
        <p:nvPicPr>
          <p:cNvPr id="359" name="Google Shape;171;p34" descr="Google Shape;171;p3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68375" y="1740449"/>
            <a:ext cx="4727612" cy="4723126"/>
          </a:xfrm>
          <a:prstGeom prst="rect">
            <a:avLst/>
          </a:prstGeom>
          <a:ln w="12700">
            <a:miter lim="400000"/>
          </a:ln>
        </p:spPr>
      </p:pic>
      <p:sp>
        <p:nvSpPr>
          <p:cNvPr id="360" name="Google Shape;172;p34"/>
          <p:cNvSpPr txBox="1"/>
          <p:nvPr/>
        </p:nvSpPr>
        <p:spPr>
          <a:xfrm>
            <a:off x="6943074" y="2074699"/>
            <a:ext cx="4759201" cy="335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/>
          <a:p>
            <a:pPr>
              <a:lnSpc>
                <a:spcPct val="115000"/>
              </a:lnSpc>
              <a:defRPr sz="1800" b="1">
                <a:latin typeface="Roboto"/>
                <a:ea typeface="Roboto"/>
                <a:cs typeface="Roboto"/>
                <a:sym typeface="Roboto"/>
              </a:defRPr>
            </a:pPr>
            <a:r>
              <a:t>Реальный</a:t>
            </a:r>
            <a:r>
              <a:rPr b="0"/>
              <a:t>                    Объем:</a:t>
            </a:r>
          </a:p>
          <a:p>
            <a:pPr>
              <a:lnSpc>
                <a:spcPct val="115000"/>
              </a:lnSpc>
              <a:defRPr sz="1800">
                <a:latin typeface="Roboto"/>
                <a:ea typeface="Roboto"/>
                <a:cs typeface="Roboto"/>
                <a:sym typeface="Roboto"/>
              </a:defRPr>
            </a:pPr>
            <a:r>
              <a:t>объем рынка</a:t>
            </a:r>
          </a:p>
          <a:p>
            <a:pPr>
              <a:lnSpc>
                <a:spcPct val="115000"/>
              </a:lnSpc>
            </a:pP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>
              <a:lnSpc>
                <a:spcPct val="115000"/>
              </a:lnSpc>
              <a:defRPr sz="1800" b="1">
                <a:latin typeface="Roboto"/>
                <a:ea typeface="Roboto"/>
                <a:cs typeface="Roboto"/>
                <a:sym typeface="Roboto"/>
              </a:defRPr>
            </a:pPr>
            <a:r>
              <a:t>Доступный</a:t>
            </a:r>
            <a:r>
              <a:rPr b="0"/>
              <a:t>                 Объем:</a:t>
            </a:r>
          </a:p>
          <a:p>
            <a:pPr>
              <a:lnSpc>
                <a:spcPct val="115000"/>
              </a:lnSpc>
              <a:defRPr sz="1800">
                <a:latin typeface="Roboto"/>
                <a:ea typeface="Roboto"/>
                <a:cs typeface="Roboto"/>
                <a:sym typeface="Roboto"/>
              </a:defRPr>
            </a:pPr>
            <a:r>
              <a:t>объем рынка</a:t>
            </a:r>
          </a:p>
          <a:p>
            <a:pPr>
              <a:lnSpc>
                <a:spcPct val="115000"/>
              </a:lnSpc>
            </a:pP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>
              <a:lnSpc>
                <a:spcPct val="115000"/>
              </a:lnSpc>
              <a:defRPr sz="1800" b="1">
                <a:latin typeface="Roboto"/>
                <a:ea typeface="Roboto"/>
                <a:cs typeface="Roboto"/>
                <a:sym typeface="Roboto"/>
              </a:defRPr>
            </a:pPr>
            <a:r>
              <a:t>Общий</a:t>
            </a:r>
            <a:r>
              <a:rPr b="0"/>
              <a:t>                         Объем:</a:t>
            </a:r>
          </a:p>
          <a:p>
            <a:pPr>
              <a:lnSpc>
                <a:spcPct val="115000"/>
              </a:lnSpc>
              <a:defRPr sz="1800">
                <a:latin typeface="Roboto"/>
                <a:ea typeface="Roboto"/>
                <a:cs typeface="Roboto"/>
                <a:sym typeface="Roboto"/>
              </a:defRPr>
            </a:pPr>
            <a:r>
              <a:t>объем рынка</a:t>
            </a:r>
          </a:p>
          <a:p>
            <a:pPr>
              <a:lnSpc>
                <a:spcPct val="115000"/>
              </a:lnSpc>
            </a:pPr>
            <a:endParaRPr sz="18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61" name="Google Shape;173;p34"/>
          <p:cNvSpPr/>
          <p:nvPr/>
        </p:nvSpPr>
        <p:spPr>
          <a:xfrm flipH="1">
            <a:off x="5244350" y="2408949"/>
            <a:ext cx="1590601" cy="933602"/>
          </a:xfrm>
          <a:prstGeom prst="line">
            <a:avLst/>
          </a:prstGeom>
          <a:ln>
            <a:solidFill>
              <a:srgbClr val="44546A"/>
            </a:solidFill>
            <a:tailEnd type="triangle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362" name="Google Shape;174;p34"/>
          <p:cNvSpPr/>
          <p:nvPr/>
        </p:nvSpPr>
        <p:spPr>
          <a:xfrm flipH="1">
            <a:off x="5590049" y="3331025"/>
            <a:ext cx="1198801" cy="645600"/>
          </a:xfrm>
          <a:prstGeom prst="line">
            <a:avLst/>
          </a:prstGeom>
          <a:ln>
            <a:solidFill>
              <a:srgbClr val="44546A"/>
            </a:solidFill>
            <a:tailEnd type="triangle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363" name="Google Shape;175;p34"/>
          <p:cNvSpPr/>
          <p:nvPr/>
        </p:nvSpPr>
        <p:spPr>
          <a:xfrm flipH="1">
            <a:off x="5532475" y="4232625"/>
            <a:ext cx="1355701" cy="746701"/>
          </a:xfrm>
          <a:prstGeom prst="line">
            <a:avLst/>
          </a:prstGeom>
          <a:ln>
            <a:solidFill>
              <a:srgbClr val="44546A"/>
            </a:solidFill>
            <a:tailEnd type="triangle"/>
          </a:ln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Прямоугольник"/>
          <p:cNvSpPr/>
          <p:nvPr/>
        </p:nvSpPr>
        <p:spPr>
          <a:xfrm>
            <a:off x="-21726" y="-24073"/>
            <a:ext cx="4863010" cy="7986195"/>
          </a:xfrm>
          <a:prstGeom prst="rect">
            <a:avLst/>
          </a:prstGeom>
          <a:solidFill>
            <a:srgbClr val="1B43F5"/>
          </a:solidFill>
          <a:ln w="25400">
            <a:solidFill>
              <a:schemeClr val="accent1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367" name="Как продукт зарабатывает"/>
          <p:cNvSpPr txBox="1"/>
          <p:nvPr/>
        </p:nvSpPr>
        <p:spPr>
          <a:xfrm>
            <a:off x="353209" y="1293372"/>
            <a:ext cx="4113139" cy="147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>
            <a:spAutoFit/>
          </a:bodyPr>
          <a:lstStyle>
            <a:lvl1pPr defTabSz="412750">
              <a:defRPr sz="40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Как продукт зарабатывает</a:t>
            </a:r>
          </a:p>
        </p:txBody>
      </p:sp>
      <p:sp>
        <p:nvSpPr>
          <p:cNvPr id="368" name="Кружок"/>
          <p:cNvSpPr/>
          <p:nvPr/>
        </p:nvSpPr>
        <p:spPr>
          <a:xfrm>
            <a:off x="-182702" y="971923"/>
            <a:ext cx="264063" cy="264063"/>
          </a:xfrm>
          <a:prstGeom prst="ellipse">
            <a:avLst/>
          </a:prstGeom>
          <a:solidFill>
            <a:srgbClr val="FFFFFF"/>
          </a:solidFill>
          <a:ln w="63500">
            <a:solidFill>
              <a:srgbClr val="DC4433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369" name="Кружок"/>
          <p:cNvSpPr/>
          <p:nvPr/>
        </p:nvSpPr>
        <p:spPr>
          <a:xfrm>
            <a:off x="9597041" y="-85667"/>
            <a:ext cx="264063" cy="264063"/>
          </a:xfrm>
          <a:prstGeom prst="ellipse">
            <a:avLst/>
          </a:prstGeom>
          <a:solidFill>
            <a:srgbClr val="FFFFFF"/>
          </a:solidFill>
          <a:ln w="63500">
            <a:solidFill>
              <a:srgbClr val="DC4433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370" name="1.…"/>
          <p:cNvSpPr txBox="1"/>
          <p:nvPr/>
        </p:nvSpPr>
        <p:spPr>
          <a:xfrm>
            <a:off x="5574376" y="1372379"/>
            <a:ext cx="5524473" cy="27375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>
            <a:normAutofit/>
          </a:bodyPr>
          <a:lstStyle/>
          <a:p>
            <a:pPr defTabSz="457200">
              <a:lnSpc>
                <a:spcPct val="160000"/>
              </a:lnSpc>
              <a:defRPr sz="2600">
                <a:solidFill>
                  <a:srgbClr val="212A33"/>
                </a:solidFill>
                <a:latin typeface="PT Sans"/>
                <a:ea typeface="PT Sans"/>
                <a:cs typeface="PT Sans"/>
                <a:sym typeface="PT Sans"/>
              </a:defRPr>
            </a:pPr>
            <a:r>
              <a:t>1.</a:t>
            </a:r>
          </a:p>
          <a:p>
            <a:pPr defTabSz="457200">
              <a:lnSpc>
                <a:spcPct val="160000"/>
              </a:lnSpc>
              <a:defRPr sz="2600">
                <a:solidFill>
                  <a:srgbClr val="212A33"/>
                </a:solidFill>
                <a:latin typeface="PT Sans"/>
                <a:ea typeface="PT Sans"/>
                <a:cs typeface="PT Sans"/>
                <a:sym typeface="PT Sans"/>
              </a:defRPr>
            </a:pPr>
            <a:r>
              <a:t>2. </a:t>
            </a:r>
          </a:p>
          <a:p>
            <a:pPr defTabSz="457200">
              <a:lnSpc>
                <a:spcPct val="160000"/>
              </a:lnSpc>
              <a:defRPr sz="2600">
                <a:solidFill>
                  <a:srgbClr val="212A33"/>
                </a:solidFill>
                <a:latin typeface="PT Sans"/>
                <a:ea typeface="PT Sans"/>
                <a:cs typeface="PT Sans"/>
                <a:sym typeface="PT Sans"/>
              </a:defRPr>
            </a:pPr>
            <a:r>
              <a:t>3.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Прямоугольник"/>
          <p:cNvSpPr/>
          <p:nvPr/>
        </p:nvSpPr>
        <p:spPr>
          <a:xfrm>
            <a:off x="-229413" y="1994700"/>
            <a:ext cx="12438420" cy="4953448"/>
          </a:xfrm>
          <a:prstGeom prst="rect">
            <a:avLst/>
          </a:prstGeom>
          <a:solidFill>
            <a:srgbClr val="1B43F5"/>
          </a:solidFill>
          <a:ln w="25400">
            <a:solidFill>
              <a:schemeClr val="accent1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374" name="Кружок"/>
          <p:cNvSpPr/>
          <p:nvPr/>
        </p:nvSpPr>
        <p:spPr>
          <a:xfrm>
            <a:off x="-182702" y="971923"/>
            <a:ext cx="264063" cy="264063"/>
          </a:xfrm>
          <a:prstGeom prst="ellipse">
            <a:avLst/>
          </a:prstGeom>
          <a:solidFill>
            <a:srgbClr val="FFFFFF"/>
          </a:solidFill>
          <a:ln w="63500">
            <a:solidFill>
              <a:srgbClr val="DC4433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375" name="Кружок"/>
          <p:cNvSpPr/>
          <p:nvPr/>
        </p:nvSpPr>
        <p:spPr>
          <a:xfrm>
            <a:off x="9597041" y="-85667"/>
            <a:ext cx="264063" cy="264063"/>
          </a:xfrm>
          <a:prstGeom prst="ellipse">
            <a:avLst/>
          </a:prstGeom>
          <a:solidFill>
            <a:srgbClr val="FFFFFF"/>
          </a:solidFill>
          <a:ln w="63500">
            <a:solidFill>
              <a:srgbClr val="DC4433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376" name="Описание преимуществ продукта"/>
          <p:cNvSpPr txBox="1"/>
          <p:nvPr/>
        </p:nvSpPr>
        <p:spPr>
          <a:xfrm>
            <a:off x="728867" y="2407857"/>
            <a:ext cx="10257920" cy="27375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>
            <a:normAutofit/>
          </a:bodyPr>
          <a:lstStyle>
            <a:lvl1pPr defTabSz="457200">
              <a:lnSpc>
                <a:spcPct val="160000"/>
              </a:lnSpc>
              <a:defRPr sz="2600">
                <a:solidFill>
                  <a:srgbClr val="FFFFFF"/>
                </a:solidFill>
                <a:latin typeface="PT Sans"/>
                <a:ea typeface="PT Sans"/>
                <a:cs typeface="PT Sans"/>
                <a:sym typeface="PT Sans"/>
              </a:defRPr>
            </a:lvl1pPr>
          </a:lstStyle>
          <a:p>
            <a:r>
              <a:t>Описание преимуществ продукта</a:t>
            </a:r>
          </a:p>
        </p:txBody>
      </p:sp>
      <p:sp>
        <p:nvSpPr>
          <p:cNvPr id="377" name="Чем продукт лучше конкурентов"/>
          <p:cNvSpPr txBox="1"/>
          <p:nvPr/>
        </p:nvSpPr>
        <p:spPr>
          <a:xfrm>
            <a:off x="763124" y="230698"/>
            <a:ext cx="8415503" cy="147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>
            <a:spAutoFit/>
          </a:bodyPr>
          <a:lstStyle>
            <a:lvl1pPr defTabSz="412750">
              <a:defRPr sz="4000">
                <a:solidFill>
                  <a:srgbClr val="222A3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Чем продукт лучше конкурентов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Прямоугольник"/>
          <p:cNvSpPr/>
          <p:nvPr/>
        </p:nvSpPr>
        <p:spPr>
          <a:xfrm>
            <a:off x="-21726" y="-24073"/>
            <a:ext cx="4863010" cy="7986195"/>
          </a:xfrm>
          <a:prstGeom prst="rect">
            <a:avLst/>
          </a:prstGeom>
          <a:solidFill>
            <a:srgbClr val="1B43F5"/>
          </a:solidFill>
          <a:ln w="25400">
            <a:solidFill>
              <a:schemeClr val="accent1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381" name="MVP продукта"/>
          <p:cNvSpPr txBox="1"/>
          <p:nvPr/>
        </p:nvSpPr>
        <p:spPr>
          <a:xfrm>
            <a:off x="353209" y="1293372"/>
            <a:ext cx="4113139" cy="76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>
            <a:spAutoFit/>
          </a:bodyPr>
          <a:lstStyle>
            <a:lvl1pPr defTabSz="412750">
              <a:defRPr sz="40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MVP продукта</a:t>
            </a:r>
          </a:p>
        </p:txBody>
      </p:sp>
      <p:sp>
        <p:nvSpPr>
          <p:cNvPr id="382" name="Кружок"/>
          <p:cNvSpPr/>
          <p:nvPr/>
        </p:nvSpPr>
        <p:spPr>
          <a:xfrm>
            <a:off x="-182702" y="971923"/>
            <a:ext cx="264063" cy="264063"/>
          </a:xfrm>
          <a:prstGeom prst="ellipse">
            <a:avLst/>
          </a:prstGeom>
          <a:solidFill>
            <a:srgbClr val="FFFFFF"/>
          </a:solidFill>
          <a:ln w="63500">
            <a:solidFill>
              <a:srgbClr val="DC4433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383" name="Кружок"/>
          <p:cNvSpPr/>
          <p:nvPr/>
        </p:nvSpPr>
        <p:spPr>
          <a:xfrm>
            <a:off x="9597041" y="-85667"/>
            <a:ext cx="264063" cy="264063"/>
          </a:xfrm>
          <a:prstGeom prst="ellipse">
            <a:avLst/>
          </a:prstGeom>
          <a:solidFill>
            <a:srgbClr val="FFFFFF"/>
          </a:solidFill>
          <a:ln w="63500">
            <a:solidFill>
              <a:srgbClr val="DC4433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384" name="Опишите как будете проверять или уже проверили спрос на продукт"/>
          <p:cNvSpPr txBox="1"/>
          <p:nvPr/>
        </p:nvSpPr>
        <p:spPr>
          <a:xfrm>
            <a:off x="5574376" y="1372379"/>
            <a:ext cx="5524473" cy="27375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>
            <a:normAutofit/>
          </a:bodyPr>
          <a:lstStyle>
            <a:lvl1pPr defTabSz="457200">
              <a:lnSpc>
                <a:spcPct val="160000"/>
              </a:lnSpc>
              <a:defRPr sz="2600">
                <a:solidFill>
                  <a:srgbClr val="212A33"/>
                </a:solidFill>
                <a:latin typeface="PT Sans"/>
                <a:ea typeface="PT Sans"/>
                <a:cs typeface="PT Sans"/>
                <a:sym typeface="PT Sans"/>
              </a:defRPr>
            </a:lvl1pPr>
          </a:lstStyle>
          <a:p>
            <a:r>
              <a:t>Опишите как будете проверять или уже проверили спрос на продукт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Тема Offic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Тема Offic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F6EB6BED3958C4F9B9DFF43A63C53CF" ma:contentTypeVersion="1" ma:contentTypeDescription="Создание документа." ma:contentTypeScope="" ma:versionID="d9ac2a2e6a22ce91ea6527a7e96fe38d">
  <xsd:schema xmlns:xsd="http://www.w3.org/2001/XMLSchema" xmlns:xs="http://www.w3.org/2001/XMLSchema" xmlns:p="http://schemas.microsoft.com/office/2006/metadata/properties" xmlns:ns2="b545a042-29c2-4f0a-932d-d96c064ae9ed" targetNamespace="http://schemas.microsoft.com/office/2006/metadata/properties" ma:root="true" ma:fieldsID="0329678ff4acef0a306ae52ae5bf9457" ns2:_="">
    <xsd:import namespace="b545a042-29c2-4f0a-932d-d96c064ae9ed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45a042-29c2-4f0a-932d-d96c064ae9e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2E400AF-7934-4441-BEBA-BE53BF4DE0AE}">
  <ds:schemaRefs>
    <ds:schemaRef ds:uri="http://www.w3.org/XML/1998/namespace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infopath/2007/PartnerControls"/>
    <ds:schemaRef ds:uri="b545a042-29c2-4f0a-932d-d96c064ae9ed"/>
  </ds:schemaRefs>
</ds:datastoreItem>
</file>

<file path=customXml/itemProps2.xml><?xml version="1.0" encoding="utf-8"?>
<ds:datastoreItem xmlns:ds="http://schemas.openxmlformats.org/officeDocument/2006/customXml" ds:itemID="{A436B1C8-E81F-47C1-A62A-8A751C8BB0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545a042-29c2-4f0a-932d-d96c064ae9e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854E1FA-8486-46CA-9973-0FE3C33148A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98</Words>
  <Application>Microsoft Office PowerPoint</Application>
  <PresentationFormat>Широкоэкранный</PresentationFormat>
  <Paragraphs>35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9" baseType="lpstr">
      <vt:lpstr>Arial</vt:lpstr>
      <vt:lpstr>Arial Black</vt:lpstr>
      <vt:lpstr>Helvetica Neue</vt:lpstr>
      <vt:lpstr>Helvetica Neue Light</vt:lpstr>
      <vt:lpstr>Helvetica Neue Medium</vt:lpstr>
      <vt:lpstr>PT Sans</vt:lpstr>
      <vt:lpstr>Roboto</vt:lpstr>
      <vt:lpstr>Roboto Medium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Захаренко Ирина Кимовна</dc:creator>
  <cp:lastModifiedBy>Базавлюк Владимир Николаевич</cp:lastModifiedBy>
  <cp:revision>5</cp:revision>
  <dcterms:modified xsi:type="dcterms:W3CDTF">2022-02-16T12:29:55Z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0x0101002F6EB6BED3958C4F9B9DFF43A63C53CF</vt:lpwstr>
  </property>
</Properties>
</file>