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9"/>
  </p:notesMasterIdLst>
  <p:sldIdLst>
    <p:sldId id="268" r:id="rId5"/>
    <p:sldId id="257" r:id="rId6"/>
    <p:sldId id="269" r:id="rId7"/>
    <p:sldId id="276" r:id="rId8"/>
    <p:sldId id="277" r:id="rId9"/>
    <p:sldId id="278" r:id="rId10"/>
    <p:sldId id="281" r:id="rId11"/>
    <p:sldId id="282" r:id="rId12"/>
    <p:sldId id="286" r:id="rId13"/>
    <p:sldId id="270" r:id="rId14"/>
    <p:sldId id="289" r:id="rId15"/>
    <p:sldId id="285" r:id="rId16"/>
    <p:sldId id="274" r:id="rId17"/>
    <p:sldId id="275" r:id="rId18"/>
  </p:sldIdLst>
  <p:sldSz cx="12192000" cy="6858000"/>
  <p:notesSz cx="6858000" cy="9144000"/>
  <p:defaultTextStyle>
    <a:defPPr lvl="0">
      <a:defRPr lang="en-US"/>
    </a:defPPr>
    <a:lvl1pPr marL="0" lvl="1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2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3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4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6569"/>
    <a:srgbClr val="3BA2A7"/>
    <a:srgbClr val="162746"/>
    <a:srgbClr val="393264"/>
    <a:srgbClr val="163C3E"/>
    <a:srgbClr val="3A9FA4"/>
    <a:srgbClr val="2E7E82"/>
    <a:srgbClr val="3796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28"/>
    <p:restoredTop sz="94688"/>
  </p:normalViewPr>
  <p:slideViewPr>
    <p:cSldViewPr snapToGrid="0">
      <p:cViewPr varScale="1">
        <p:scale>
          <a:sx n="52" d="100"/>
          <a:sy n="52" d="100"/>
        </p:scale>
        <p:origin x="216" y="15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C8E458-00FD-4183-ADE7-3BF8201DE1E7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1808DA-D991-49F6-A2E9-53C473CEDDF2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rgbClr val="163C3E"/>
          </a:solidFill>
        </a:ln>
      </dgm:spPr>
      <dgm:t>
        <a:bodyPr/>
        <a:lstStyle/>
        <a:p>
          <a:pPr algn="just">
            <a:lnSpc>
              <a:spcPct val="130000"/>
            </a:lnSpc>
          </a:pPr>
          <a:r>
            <a:rPr lang="ru-RU" sz="3200" dirty="0">
              <a:solidFill>
                <a:srgbClr val="25656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Повышение эффективности функционирования фиджитал клуба образовательной организации посредством разработки мобильного приложения.</a:t>
          </a:r>
        </a:p>
      </dgm:t>
    </dgm:pt>
    <dgm:pt modelId="{01A14BF8-FDDD-4508-B729-D83EF21083CE}" type="parTrans" cxnId="{8D6319F0-7857-43B9-89EF-742843CA292D}">
      <dgm:prSet/>
      <dgm:spPr/>
      <dgm:t>
        <a:bodyPr/>
        <a:lstStyle/>
        <a:p>
          <a:endParaRPr lang="ru-RU"/>
        </a:p>
      </dgm:t>
    </dgm:pt>
    <dgm:pt modelId="{8475CE49-C684-47F8-9237-64B9FB6D9EB4}" type="sibTrans" cxnId="{8D6319F0-7857-43B9-89EF-742843CA292D}">
      <dgm:prSet/>
      <dgm:spPr/>
      <dgm:t>
        <a:bodyPr/>
        <a:lstStyle/>
        <a:p>
          <a:endParaRPr lang="ru-RU"/>
        </a:p>
      </dgm:t>
    </dgm:pt>
    <dgm:pt modelId="{4D3B7736-DA41-4286-9159-60AA4D8C9A3B}" type="pres">
      <dgm:prSet presAssocID="{53C8E458-00FD-4183-ADE7-3BF8201DE1E7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B8078984-1225-4E0E-97DE-F8C723ABC668}" type="pres">
      <dgm:prSet presAssocID="{7F1808DA-D991-49F6-A2E9-53C473CEDDF2}" presName="circle1" presStyleLbl="node1" presStyleIdx="0" presStyleCnt="1" custLinFactNeighborX="13204"/>
      <dgm:spPr>
        <a:solidFill>
          <a:srgbClr val="2E7E82"/>
        </a:solidFill>
      </dgm:spPr>
    </dgm:pt>
    <dgm:pt modelId="{86E32A1C-1856-444E-8E9F-8A3C2DA75527}" type="pres">
      <dgm:prSet presAssocID="{7F1808DA-D991-49F6-A2E9-53C473CEDDF2}" presName="space" presStyleCnt="0"/>
      <dgm:spPr/>
    </dgm:pt>
    <dgm:pt modelId="{61E454C6-1316-4567-9AB7-EA8815470025}" type="pres">
      <dgm:prSet presAssocID="{7F1808DA-D991-49F6-A2E9-53C473CEDDF2}" presName="rect1" presStyleLbl="alignAcc1" presStyleIdx="0" presStyleCnt="1"/>
      <dgm:spPr>
        <a:prstGeom prst="roundRect">
          <a:avLst/>
        </a:prstGeom>
      </dgm:spPr>
    </dgm:pt>
    <dgm:pt modelId="{2A84DC5B-8102-46A7-B08C-3BA0F5AB92C3}" type="pres">
      <dgm:prSet presAssocID="{7F1808DA-D991-49F6-A2E9-53C473CEDDF2}" presName="rect1ParTxNoCh" presStyleLbl="alignAcc1" presStyleIdx="0" presStyleCnt="1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</dgm:ptLst>
  <dgm:cxnLst>
    <dgm:cxn modelId="{8BEE1E36-0454-4D39-B5E0-C636704E9734}" type="presOf" srcId="{53C8E458-00FD-4183-ADE7-3BF8201DE1E7}" destId="{4D3B7736-DA41-4286-9159-60AA4D8C9A3B}" srcOrd="0" destOrd="0" presId="urn:microsoft.com/office/officeart/2005/8/layout/target3"/>
    <dgm:cxn modelId="{6165A596-AEB8-48F8-AFD7-3B33B6D90502}" type="presOf" srcId="{7F1808DA-D991-49F6-A2E9-53C473CEDDF2}" destId="{2A84DC5B-8102-46A7-B08C-3BA0F5AB92C3}" srcOrd="1" destOrd="0" presId="urn:microsoft.com/office/officeart/2005/8/layout/target3"/>
    <dgm:cxn modelId="{8D6319F0-7857-43B9-89EF-742843CA292D}" srcId="{53C8E458-00FD-4183-ADE7-3BF8201DE1E7}" destId="{7F1808DA-D991-49F6-A2E9-53C473CEDDF2}" srcOrd="0" destOrd="0" parTransId="{01A14BF8-FDDD-4508-B729-D83EF21083CE}" sibTransId="{8475CE49-C684-47F8-9237-64B9FB6D9EB4}"/>
    <dgm:cxn modelId="{2376E6F2-D6C8-48FF-8F56-4305D7921935}" type="presOf" srcId="{7F1808DA-D991-49F6-A2E9-53C473CEDDF2}" destId="{61E454C6-1316-4567-9AB7-EA8815470025}" srcOrd="0" destOrd="0" presId="urn:microsoft.com/office/officeart/2005/8/layout/target3"/>
    <dgm:cxn modelId="{FD6489D3-1738-45F3-8057-DBD85A347AAD}" type="presParOf" srcId="{4D3B7736-DA41-4286-9159-60AA4D8C9A3B}" destId="{B8078984-1225-4E0E-97DE-F8C723ABC668}" srcOrd="0" destOrd="0" presId="urn:microsoft.com/office/officeart/2005/8/layout/target3"/>
    <dgm:cxn modelId="{AD4C68B3-1D05-4FC9-8508-7C1CC4B2A195}" type="presParOf" srcId="{4D3B7736-DA41-4286-9159-60AA4D8C9A3B}" destId="{86E32A1C-1856-444E-8E9F-8A3C2DA75527}" srcOrd="1" destOrd="0" presId="urn:microsoft.com/office/officeart/2005/8/layout/target3"/>
    <dgm:cxn modelId="{675CC460-2133-4CB1-81C8-BADB1FA65EF0}" type="presParOf" srcId="{4D3B7736-DA41-4286-9159-60AA4D8C9A3B}" destId="{61E454C6-1316-4567-9AB7-EA8815470025}" srcOrd="2" destOrd="0" presId="urn:microsoft.com/office/officeart/2005/8/layout/target3"/>
    <dgm:cxn modelId="{FBC530F4-477B-47DE-B467-FC3C2E3C8BA3}" type="presParOf" srcId="{4D3B7736-DA41-4286-9159-60AA4D8C9A3B}" destId="{2A84DC5B-8102-46A7-B08C-3BA0F5AB92C3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057073-C877-43ED-AA36-A3B9083BAEE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9932F7-FFF1-4749-AD62-8032344E9756}">
      <dgm:prSet phldrT="[Текст]" custT="1"/>
      <dgm:spPr>
        <a:solidFill>
          <a:schemeClr val="accent3">
            <a:lumMod val="20000"/>
            <a:lumOff val="80000"/>
            <a:alpha val="40000"/>
          </a:schemeClr>
        </a:solidFill>
        <a:ln>
          <a:solidFill>
            <a:srgbClr val="163C3E"/>
          </a:solidFill>
        </a:ln>
      </dgm:spPr>
      <dgm:t>
        <a:bodyPr/>
        <a:lstStyle/>
        <a:p>
          <a:pPr algn="l"/>
          <a:r>
            <a:rPr lang="ru-RU" sz="2800" dirty="0">
              <a:solidFill>
                <a:srgbClr val="25656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Изучение предметной области и требований к системе</a:t>
          </a:r>
        </a:p>
      </dgm:t>
    </dgm:pt>
    <dgm:pt modelId="{3D315665-E24D-4E5E-872F-21232D9D836A}" type="parTrans" cxnId="{BB606DCD-FE3E-4C5C-BC34-68B087991BB4}">
      <dgm:prSet/>
      <dgm:spPr/>
      <dgm:t>
        <a:bodyPr/>
        <a:lstStyle/>
        <a:p>
          <a:endParaRPr lang="ru-RU"/>
        </a:p>
      </dgm:t>
    </dgm:pt>
    <dgm:pt modelId="{F83E109F-2742-4B73-A5F9-AB45096737ED}" type="sibTrans" cxnId="{BB606DCD-FE3E-4C5C-BC34-68B087991BB4}">
      <dgm:prSet/>
      <dgm:spPr>
        <a:ln>
          <a:solidFill>
            <a:srgbClr val="256569"/>
          </a:solidFill>
        </a:ln>
      </dgm:spPr>
      <dgm:t>
        <a:bodyPr/>
        <a:lstStyle/>
        <a:p>
          <a:endParaRPr lang="ru-RU"/>
        </a:p>
      </dgm:t>
    </dgm:pt>
    <dgm:pt modelId="{61A800D8-48BA-4B2E-BCA7-BEA704AA8BBD}">
      <dgm:prSet phldrT="[Текст]" custT="1"/>
      <dgm:spPr>
        <a:solidFill>
          <a:schemeClr val="accent3">
            <a:lumMod val="20000"/>
            <a:lumOff val="80000"/>
            <a:alpha val="40000"/>
          </a:schemeClr>
        </a:solidFill>
        <a:ln>
          <a:solidFill>
            <a:srgbClr val="163C3E"/>
          </a:solidFill>
        </a:ln>
      </dgm:spPr>
      <dgm:t>
        <a:bodyPr/>
        <a:lstStyle/>
        <a:p>
          <a:r>
            <a:rPr lang="ru-RU" sz="2800" dirty="0">
              <a:solidFill>
                <a:srgbClr val="25656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структуры базы данных для хранения информации о клиентах и компаниях</a:t>
          </a:r>
        </a:p>
      </dgm:t>
    </dgm:pt>
    <dgm:pt modelId="{FE329648-C504-4DD9-85A1-63EDDBA54CA1}" type="parTrans" cxnId="{E10FD239-1FEA-48EC-8F91-719BFCA505C0}">
      <dgm:prSet/>
      <dgm:spPr/>
      <dgm:t>
        <a:bodyPr/>
        <a:lstStyle/>
        <a:p>
          <a:endParaRPr lang="ru-RU"/>
        </a:p>
      </dgm:t>
    </dgm:pt>
    <dgm:pt modelId="{813684EF-599E-432D-82AB-E46B48A5A104}" type="sibTrans" cxnId="{E10FD239-1FEA-48EC-8F91-719BFCA505C0}">
      <dgm:prSet/>
      <dgm:spPr/>
      <dgm:t>
        <a:bodyPr/>
        <a:lstStyle/>
        <a:p>
          <a:endParaRPr lang="ru-RU"/>
        </a:p>
      </dgm:t>
    </dgm:pt>
    <dgm:pt modelId="{9D8E842C-C1BA-4828-87BE-FD07EF1121E3}">
      <dgm:prSet phldrT="[Текст]" custT="1"/>
      <dgm:spPr>
        <a:solidFill>
          <a:schemeClr val="accent3">
            <a:lumMod val="20000"/>
            <a:lumOff val="80000"/>
            <a:alpha val="40000"/>
          </a:schemeClr>
        </a:solidFill>
        <a:ln>
          <a:solidFill>
            <a:srgbClr val="163C3E"/>
          </a:solidFill>
        </a:ln>
      </dgm:spPr>
      <dgm:t>
        <a:bodyPr/>
        <a:lstStyle/>
        <a:p>
          <a:r>
            <a:rPr lang="ru-RU" sz="2800" dirty="0">
              <a:solidFill>
                <a:srgbClr val="25656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Создание интерфейса пользователя с использованием библиотеки </a:t>
          </a:r>
          <a:r>
            <a:rPr lang="en" sz="2800" dirty="0" err="1">
              <a:solidFill>
                <a:srgbClr val="25656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Tkinter</a:t>
          </a:r>
          <a:endParaRPr lang="ru-RU" sz="2800" dirty="0">
            <a:solidFill>
              <a:srgbClr val="256569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96B2A2-D7E0-4B4C-8AC0-F7A3B7E5E707}" type="parTrans" cxnId="{59B677C1-345A-4A97-B620-80B416CA27CC}">
      <dgm:prSet/>
      <dgm:spPr/>
      <dgm:t>
        <a:bodyPr/>
        <a:lstStyle/>
        <a:p>
          <a:endParaRPr lang="ru-RU"/>
        </a:p>
      </dgm:t>
    </dgm:pt>
    <dgm:pt modelId="{4C2C11A5-7683-4954-A49D-41716EA662DA}" type="sibTrans" cxnId="{59B677C1-345A-4A97-B620-80B416CA27CC}">
      <dgm:prSet/>
      <dgm:spPr/>
      <dgm:t>
        <a:bodyPr/>
        <a:lstStyle/>
        <a:p>
          <a:endParaRPr lang="ru-RU"/>
        </a:p>
      </dgm:t>
    </dgm:pt>
    <dgm:pt modelId="{B41BB956-C4FB-49E3-B184-FA9999606F4E}">
      <dgm:prSet custT="1"/>
      <dgm:spPr>
        <a:solidFill>
          <a:schemeClr val="accent3">
            <a:lumMod val="20000"/>
            <a:lumOff val="80000"/>
            <a:alpha val="40000"/>
          </a:schemeClr>
        </a:solidFill>
        <a:ln>
          <a:solidFill>
            <a:srgbClr val="163C3E"/>
          </a:solidFill>
        </a:ln>
      </dgm:spPr>
      <dgm:t>
        <a:bodyPr/>
        <a:lstStyle/>
        <a:p>
          <a:r>
            <a:rPr lang="ru-RU" sz="2800" dirty="0">
              <a:solidFill>
                <a:srgbClr val="25656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Реализация функций управления записями (добавление, редактирование, удаление, поиск)</a:t>
          </a:r>
        </a:p>
      </dgm:t>
    </dgm:pt>
    <dgm:pt modelId="{2588BF53-8116-4B6A-BDBB-D9B495A8EDE8}" type="parTrans" cxnId="{1C6C9BE7-ACB7-4FCE-B3C7-6941479DD5DD}">
      <dgm:prSet/>
      <dgm:spPr/>
      <dgm:t>
        <a:bodyPr/>
        <a:lstStyle/>
        <a:p>
          <a:endParaRPr lang="ru-RU"/>
        </a:p>
      </dgm:t>
    </dgm:pt>
    <dgm:pt modelId="{A463DFDF-CD6B-4382-B16E-D90C84519284}" type="sibTrans" cxnId="{1C6C9BE7-ACB7-4FCE-B3C7-6941479DD5DD}">
      <dgm:prSet/>
      <dgm:spPr/>
      <dgm:t>
        <a:bodyPr/>
        <a:lstStyle/>
        <a:p>
          <a:endParaRPr lang="ru-RU"/>
        </a:p>
      </dgm:t>
    </dgm:pt>
    <dgm:pt modelId="{ADC11678-3145-4081-86F4-116202D600CD}" type="pres">
      <dgm:prSet presAssocID="{1A057073-C877-43ED-AA36-A3B9083BAEE2}" presName="Name0" presStyleCnt="0">
        <dgm:presLayoutVars>
          <dgm:chMax val="7"/>
          <dgm:chPref val="7"/>
          <dgm:dir/>
        </dgm:presLayoutVars>
      </dgm:prSet>
      <dgm:spPr/>
    </dgm:pt>
    <dgm:pt modelId="{A7F195CB-CE12-4AE5-9B42-1536CFED64F4}" type="pres">
      <dgm:prSet presAssocID="{1A057073-C877-43ED-AA36-A3B9083BAEE2}" presName="Name1" presStyleCnt="0"/>
      <dgm:spPr/>
    </dgm:pt>
    <dgm:pt modelId="{44022B61-8E9F-4420-8372-A420AC739654}" type="pres">
      <dgm:prSet presAssocID="{1A057073-C877-43ED-AA36-A3B9083BAEE2}" presName="cycle" presStyleCnt="0"/>
      <dgm:spPr/>
    </dgm:pt>
    <dgm:pt modelId="{2E29B3A6-B047-4CDF-84F6-5F8DF09FCAF5}" type="pres">
      <dgm:prSet presAssocID="{1A057073-C877-43ED-AA36-A3B9083BAEE2}" presName="srcNode" presStyleLbl="node1" presStyleIdx="0" presStyleCnt="4"/>
      <dgm:spPr/>
    </dgm:pt>
    <dgm:pt modelId="{AE72AD18-B7D6-4676-AC20-B5946F657A93}" type="pres">
      <dgm:prSet presAssocID="{1A057073-C877-43ED-AA36-A3B9083BAEE2}" presName="conn" presStyleLbl="parChTrans1D2" presStyleIdx="0" presStyleCnt="1" custLinFactNeighborX="664"/>
      <dgm:spPr/>
    </dgm:pt>
    <dgm:pt modelId="{D7738FF2-C4E1-4165-A0E9-2BA928084643}" type="pres">
      <dgm:prSet presAssocID="{1A057073-C877-43ED-AA36-A3B9083BAEE2}" presName="extraNode" presStyleLbl="node1" presStyleIdx="0" presStyleCnt="4"/>
      <dgm:spPr/>
    </dgm:pt>
    <dgm:pt modelId="{12A705E2-330F-431B-96B2-2F5EDF54EFC7}" type="pres">
      <dgm:prSet presAssocID="{1A057073-C877-43ED-AA36-A3B9083BAEE2}" presName="dstNode" presStyleLbl="node1" presStyleIdx="0" presStyleCnt="4"/>
      <dgm:spPr/>
    </dgm:pt>
    <dgm:pt modelId="{706EBD23-9CC8-4AEA-B30A-4CEB94238185}" type="pres">
      <dgm:prSet presAssocID="{F69932F7-FFF1-4749-AD62-8032344E9756}" presName="text_1" presStyleLbl="node1" presStyleIdx="0" presStyleCnt="4" custScaleX="101414" custScaleY="144744">
        <dgm:presLayoutVars>
          <dgm:bulletEnabled val="1"/>
        </dgm:presLayoutVars>
      </dgm:prSet>
      <dgm:spPr/>
    </dgm:pt>
    <dgm:pt modelId="{BD43106B-F339-48C9-862D-E26DA46FDDA0}" type="pres">
      <dgm:prSet presAssocID="{F69932F7-FFF1-4749-AD62-8032344E9756}" presName="accent_1" presStyleCnt="0"/>
      <dgm:spPr/>
    </dgm:pt>
    <dgm:pt modelId="{9D8CA23C-A1E3-48DC-B9EB-2145066049DF}" type="pres">
      <dgm:prSet presAssocID="{F69932F7-FFF1-4749-AD62-8032344E9756}" presName="accentRepeatNode" presStyleLbl="solidFgAcc1" presStyleIdx="0" presStyleCnt="4"/>
      <dgm:spPr>
        <a:ln>
          <a:solidFill>
            <a:srgbClr val="256569"/>
          </a:solidFill>
        </a:ln>
      </dgm:spPr>
    </dgm:pt>
    <dgm:pt modelId="{59F365A9-04F9-434D-A1CC-634DEC315E41}" type="pres">
      <dgm:prSet presAssocID="{61A800D8-48BA-4B2E-BCA7-BEA704AA8BBD}" presName="text_2" presStyleLbl="node1" presStyleIdx="1" presStyleCnt="4" custScaleX="101006" custScaleY="131164">
        <dgm:presLayoutVars>
          <dgm:bulletEnabled val="1"/>
        </dgm:presLayoutVars>
      </dgm:prSet>
      <dgm:spPr/>
    </dgm:pt>
    <dgm:pt modelId="{B069A3AB-C81A-432A-B38C-55100DFEF22D}" type="pres">
      <dgm:prSet presAssocID="{61A800D8-48BA-4B2E-BCA7-BEA704AA8BBD}" presName="accent_2" presStyleCnt="0"/>
      <dgm:spPr/>
    </dgm:pt>
    <dgm:pt modelId="{C25332D0-74B0-4822-97DA-9F917BAEC45C}" type="pres">
      <dgm:prSet presAssocID="{61A800D8-48BA-4B2E-BCA7-BEA704AA8BBD}" presName="accentRepeatNode" presStyleLbl="solidFgAcc1" presStyleIdx="1" presStyleCnt="4"/>
      <dgm:spPr>
        <a:ln>
          <a:solidFill>
            <a:srgbClr val="256569"/>
          </a:solidFill>
        </a:ln>
      </dgm:spPr>
    </dgm:pt>
    <dgm:pt modelId="{3F4147E4-C5C2-44A7-A33B-1D4C05E6FFD4}" type="pres">
      <dgm:prSet presAssocID="{9D8E842C-C1BA-4828-87BE-FD07EF1121E3}" presName="text_3" presStyleLbl="node1" presStyleIdx="2" presStyleCnt="4">
        <dgm:presLayoutVars>
          <dgm:bulletEnabled val="1"/>
        </dgm:presLayoutVars>
      </dgm:prSet>
      <dgm:spPr/>
    </dgm:pt>
    <dgm:pt modelId="{A27A7818-F9EF-43EB-92BB-0A87AB503B81}" type="pres">
      <dgm:prSet presAssocID="{9D8E842C-C1BA-4828-87BE-FD07EF1121E3}" presName="accent_3" presStyleCnt="0"/>
      <dgm:spPr/>
    </dgm:pt>
    <dgm:pt modelId="{B318FE85-6CAB-43F4-8706-300D1A9FAB62}" type="pres">
      <dgm:prSet presAssocID="{9D8E842C-C1BA-4828-87BE-FD07EF1121E3}" presName="accentRepeatNode" presStyleLbl="solidFgAcc1" presStyleIdx="2" presStyleCnt="4"/>
      <dgm:spPr>
        <a:ln>
          <a:solidFill>
            <a:srgbClr val="256569"/>
          </a:solidFill>
        </a:ln>
      </dgm:spPr>
    </dgm:pt>
    <dgm:pt modelId="{7429080C-CD37-456E-B9A2-BF4178B20BE8}" type="pres">
      <dgm:prSet presAssocID="{B41BB956-C4FB-49E3-B184-FA9999606F4E}" presName="text_4" presStyleLbl="node1" presStyleIdx="3" presStyleCnt="4">
        <dgm:presLayoutVars>
          <dgm:bulletEnabled val="1"/>
        </dgm:presLayoutVars>
      </dgm:prSet>
      <dgm:spPr/>
    </dgm:pt>
    <dgm:pt modelId="{7B518C3A-AA61-4EA7-8900-B38028FC75D8}" type="pres">
      <dgm:prSet presAssocID="{B41BB956-C4FB-49E3-B184-FA9999606F4E}" presName="accent_4" presStyleCnt="0"/>
      <dgm:spPr/>
    </dgm:pt>
    <dgm:pt modelId="{331F76BB-D71F-4901-B520-B28E79DEC918}" type="pres">
      <dgm:prSet presAssocID="{B41BB956-C4FB-49E3-B184-FA9999606F4E}" presName="accentRepeatNode" presStyleLbl="solidFgAcc1" presStyleIdx="3" presStyleCnt="4"/>
      <dgm:spPr>
        <a:ln>
          <a:solidFill>
            <a:srgbClr val="256569"/>
          </a:solidFill>
        </a:ln>
      </dgm:spPr>
    </dgm:pt>
  </dgm:ptLst>
  <dgm:cxnLst>
    <dgm:cxn modelId="{E8FC930B-362F-46F8-AC87-37A658D80E47}" type="presOf" srcId="{61A800D8-48BA-4B2E-BCA7-BEA704AA8BBD}" destId="{59F365A9-04F9-434D-A1CC-634DEC315E41}" srcOrd="0" destOrd="0" presId="urn:microsoft.com/office/officeart/2008/layout/VerticalCurvedList"/>
    <dgm:cxn modelId="{4DDA7617-F9DB-4D41-ABD7-FB8CDF639004}" type="presOf" srcId="{1A057073-C877-43ED-AA36-A3B9083BAEE2}" destId="{ADC11678-3145-4081-86F4-116202D600CD}" srcOrd="0" destOrd="0" presId="urn:microsoft.com/office/officeart/2008/layout/VerticalCurvedList"/>
    <dgm:cxn modelId="{024CBE2C-E26E-49CD-9477-4807D086624B}" type="presOf" srcId="{9D8E842C-C1BA-4828-87BE-FD07EF1121E3}" destId="{3F4147E4-C5C2-44A7-A33B-1D4C05E6FFD4}" srcOrd="0" destOrd="0" presId="urn:microsoft.com/office/officeart/2008/layout/VerticalCurvedList"/>
    <dgm:cxn modelId="{E10FD239-1FEA-48EC-8F91-719BFCA505C0}" srcId="{1A057073-C877-43ED-AA36-A3B9083BAEE2}" destId="{61A800D8-48BA-4B2E-BCA7-BEA704AA8BBD}" srcOrd="1" destOrd="0" parTransId="{FE329648-C504-4DD9-85A1-63EDDBA54CA1}" sibTransId="{813684EF-599E-432D-82AB-E46B48A5A104}"/>
    <dgm:cxn modelId="{50D4B27C-3F27-4C7C-BFB3-8000C3B52326}" type="presOf" srcId="{F69932F7-FFF1-4749-AD62-8032344E9756}" destId="{706EBD23-9CC8-4AEA-B30A-4CEB94238185}" srcOrd="0" destOrd="0" presId="urn:microsoft.com/office/officeart/2008/layout/VerticalCurvedList"/>
    <dgm:cxn modelId="{AD869CBC-00B6-409C-840B-1AE730995E81}" type="presOf" srcId="{F83E109F-2742-4B73-A5F9-AB45096737ED}" destId="{AE72AD18-B7D6-4676-AC20-B5946F657A93}" srcOrd="0" destOrd="0" presId="urn:microsoft.com/office/officeart/2008/layout/VerticalCurvedList"/>
    <dgm:cxn modelId="{59B677C1-345A-4A97-B620-80B416CA27CC}" srcId="{1A057073-C877-43ED-AA36-A3B9083BAEE2}" destId="{9D8E842C-C1BA-4828-87BE-FD07EF1121E3}" srcOrd="2" destOrd="0" parTransId="{FF96B2A2-D7E0-4B4C-8AC0-F7A3B7E5E707}" sibTransId="{4C2C11A5-7683-4954-A49D-41716EA662DA}"/>
    <dgm:cxn modelId="{BB606DCD-FE3E-4C5C-BC34-68B087991BB4}" srcId="{1A057073-C877-43ED-AA36-A3B9083BAEE2}" destId="{F69932F7-FFF1-4749-AD62-8032344E9756}" srcOrd="0" destOrd="0" parTransId="{3D315665-E24D-4E5E-872F-21232D9D836A}" sibTransId="{F83E109F-2742-4B73-A5F9-AB45096737ED}"/>
    <dgm:cxn modelId="{C320DDE1-6CF9-4728-9861-266C8392595E}" type="presOf" srcId="{B41BB956-C4FB-49E3-B184-FA9999606F4E}" destId="{7429080C-CD37-456E-B9A2-BF4178B20BE8}" srcOrd="0" destOrd="0" presId="urn:microsoft.com/office/officeart/2008/layout/VerticalCurvedList"/>
    <dgm:cxn modelId="{1C6C9BE7-ACB7-4FCE-B3C7-6941479DD5DD}" srcId="{1A057073-C877-43ED-AA36-A3B9083BAEE2}" destId="{B41BB956-C4FB-49E3-B184-FA9999606F4E}" srcOrd="3" destOrd="0" parTransId="{2588BF53-8116-4B6A-BDBB-D9B495A8EDE8}" sibTransId="{A463DFDF-CD6B-4382-B16E-D90C84519284}"/>
    <dgm:cxn modelId="{70BDEE39-3F16-4E3D-80BD-93DB3D99435C}" type="presParOf" srcId="{ADC11678-3145-4081-86F4-116202D600CD}" destId="{A7F195CB-CE12-4AE5-9B42-1536CFED64F4}" srcOrd="0" destOrd="0" presId="urn:microsoft.com/office/officeart/2008/layout/VerticalCurvedList"/>
    <dgm:cxn modelId="{065A9555-2186-47C7-AD5C-B9C6824D0626}" type="presParOf" srcId="{A7F195CB-CE12-4AE5-9B42-1536CFED64F4}" destId="{44022B61-8E9F-4420-8372-A420AC739654}" srcOrd="0" destOrd="0" presId="urn:microsoft.com/office/officeart/2008/layout/VerticalCurvedList"/>
    <dgm:cxn modelId="{58762B9F-1107-4C66-85C9-B9E918582F26}" type="presParOf" srcId="{44022B61-8E9F-4420-8372-A420AC739654}" destId="{2E29B3A6-B047-4CDF-84F6-5F8DF09FCAF5}" srcOrd="0" destOrd="0" presId="urn:microsoft.com/office/officeart/2008/layout/VerticalCurvedList"/>
    <dgm:cxn modelId="{BC71CC79-DEA2-40BA-AA79-A5FFF1D2C9BA}" type="presParOf" srcId="{44022B61-8E9F-4420-8372-A420AC739654}" destId="{AE72AD18-B7D6-4676-AC20-B5946F657A93}" srcOrd="1" destOrd="0" presId="urn:microsoft.com/office/officeart/2008/layout/VerticalCurvedList"/>
    <dgm:cxn modelId="{426BB5BA-B7D7-45E9-8639-3C7B2658BAC8}" type="presParOf" srcId="{44022B61-8E9F-4420-8372-A420AC739654}" destId="{D7738FF2-C4E1-4165-A0E9-2BA928084643}" srcOrd="2" destOrd="0" presId="urn:microsoft.com/office/officeart/2008/layout/VerticalCurvedList"/>
    <dgm:cxn modelId="{96A3D6A5-DF0E-44FB-B91B-C3F8B8941BD5}" type="presParOf" srcId="{44022B61-8E9F-4420-8372-A420AC739654}" destId="{12A705E2-330F-431B-96B2-2F5EDF54EFC7}" srcOrd="3" destOrd="0" presId="urn:microsoft.com/office/officeart/2008/layout/VerticalCurvedList"/>
    <dgm:cxn modelId="{CCCA69F6-A3D2-42DF-8031-96EB0D9514DE}" type="presParOf" srcId="{A7F195CB-CE12-4AE5-9B42-1536CFED64F4}" destId="{706EBD23-9CC8-4AEA-B30A-4CEB94238185}" srcOrd="1" destOrd="0" presId="urn:microsoft.com/office/officeart/2008/layout/VerticalCurvedList"/>
    <dgm:cxn modelId="{CF4E12E4-A47C-4CB4-BFC5-BDEB427AD2EC}" type="presParOf" srcId="{A7F195CB-CE12-4AE5-9B42-1536CFED64F4}" destId="{BD43106B-F339-48C9-862D-E26DA46FDDA0}" srcOrd="2" destOrd="0" presId="urn:microsoft.com/office/officeart/2008/layout/VerticalCurvedList"/>
    <dgm:cxn modelId="{49EDCA08-AEE3-455A-8F9E-D7E2D8DA4AB7}" type="presParOf" srcId="{BD43106B-F339-48C9-862D-E26DA46FDDA0}" destId="{9D8CA23C-A1E3-48DC-B9EB-2145066049DF}" srcOrd="0" destOrd="0" presId="urn:microsoft.com/office/officeart/2008/layout/VerticalCurvedList"/>
    <dgm:cxn modelId="{C3DB59AA-5F33-4024-AB10-02F7493DB03F}" type="presParOf" srcId="{A7F195CB-CE12-4AE5-9B42-1536CFED64F4}" destId="{59F365A9-04F9-434D-A1CC-634DEC315E41}" srcOrd="3" destOrd="0" presId="urn:microsoft.com/office/officeart/2008/layout/VerticalCurvedList"/>
    <dgm:cxn modelId="{440C468F-1CDF-4426-B2FD-2E7944EFAAC7}" type="presParOf" srcId="{A7F195CB-CE12-4AE5-9B42-1536CFED64F4}" destId="{B069A3AB-C81A-432A-B38C-55100DFEF22D}" srcOrd="4" destOrd="0" presId="urn:microsoft.com/office/officeart/2008/layout/VerticalCurvedList"/>
    <dgm:cxn modelId="{A7E30C17-EF92-4D08-ADC8-606DC97C4881}" type="presParOf" srcId="{B069A3AB-C81A-432A-B38C-55100DFEF22D}" destId="{C25332D0-74B0-4822-97DA-9F917BAEC45C}" srcOrd="0" destOrd="0" presId="urn:microsoft.com/office/officeart/2008/layout/VerticalCurvedList"/>
    <dgm:cxn modelId="{38BED1FC-B1EC-409D-AC68-CA7B40957F8E}" type="presParOf" srcId="{A7F195CB-CE12-4AE5-9B42-1536CFED64F4}" destId="{3F4147E4-C5C2-44A7-A33B-1D4C05E6FFD4}" srcOrd="5" destOrd="0" presId="urn:microsoft.com/office/officeart/2008/layout/VerticalCurvedList"/>
    <dgm:cxn modelId="{C1F23F53-FEA9-4F9D-8533-4F187131EE72}" type="presParOf" srcId="{A7F195CB-CE12-4AE5-9B42-1536CFED64F4}" destId="{A27A7818-F9EF-43EB-92BB-0A87AB503B81}" srcOrd="6" destOrd="0" presId="urn:microsoft.com/office/officeart/2008/layout/VerticalCurvedList"/>
    <dgm:cxn modelId="{4D258978-083F-4857-A17D-D13BBE1883AB}" type="presParOf" srcId="{A27A7818-F9EF-43EB-92BB-0A87AB503B81}" destId="{B318FE85-6CAB-43F4-8706-300D1A9FAB62}" srcOrd="0" destOrd="0" presId="urn:microsoft.com/office/officeart/2008/layout/VerticalCurvedList"/>
    <dgm:cxn modelId="{741E4B39-2B52-4404-A6AD-2496CA4F306F}" type="presParOf" srcId="{A7F195CB-CE12-4AE5-9B42-1536CFED64F4}" destId="{7429080C-CD37-456E-B9A2-BF4178B20BE8}" srcOrd="7" destOrd="0" presId="urn:microsoft.com/office/officeart/2008/layout/VerticalCurvedList"/>
    <dgm:cxn modelId="{FE79BF53-5781-4D15-820D-6E48EC49748F}" type="presParOf" srcId="{A7F195CB-CE12-4AE5-9B42-1536CFED64F4}" destId="{7B518C3A-AA61-4EA7-8900-B38028FC75D8}" srcOrd="8" destOrd="0" presId="urn:microsoft.com/office/officeart/2008/layout/VerticalCurvedList"/>
    <dgm:cxn modelId="{550BA493-8B0A-4EEA-8ABE-8E02219FA714}" type="presParOf" srcId="{7B518C3A-AA61-4EA7-8900-B38028FC75D8}" destId="{331F76BB-D71F-4901-B520-B28E79DEC91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3ABAEE-1464-47B1-A9F2-4E6F7986C45B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9C09312F-AF0F-4AC3-8212-926D66325868}">
      <dgm:prSet phldrT="[Текст]" custT="1"/>
      <dgm:spPr>
        <a:noFill/>
        <a:ln>
          <a:solidFill>
            <a:srgbClr val="256569"/>
          </a:solidFill>
        </a:ln>
      </dgm:spPr>
      <dgm:t>
        <a:bodyPr/>
        <a:lstStyle/>
        <a:p>
          <a:pPr algn="just"/>
          <a:r>
            <a:rPr lang="ru-RU" sz="3000" dirty="0">
              <a:solidFill>
                <a:srgbClr val="246468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Общества с ограниченной ответственностью «</a:t>
          </a:r>
          <a:r>
            <a:rPr lang="ru-RU" sz="3000" dirty="0" err="1">
              <a:solidFill>
                <a:srgbClr val="246468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УралЛесТранСбыт</a:t>
          </a:r>
          <a:r>
            <a:rPr lang="ru-RU" sz="3000" dirty="0">
              <a:solidFill>
                <a:srgbClr val="246468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»</a:t>
          </a:r>
        </a:p>
      </dgm:t>
    </dgm:pt>
    <dgm:pt modelId="{72AFB44C-87BF-4B42-849A-A1AC65F62C48}" type="parTrans" cxnId="{800CC93F-3CF8-4764-A630-DDC0FC408CF6}">
      <dgm:prSet/>
      <dgm:spPr/>
      <dgm:t>
        <a:bodyPr/>
        <a:lstStyle/>
        <a:p>
          <a:endParaRPr lang="ru-RU"/>
        </a:p>
      </dgm:t>
    </dgm:pt>
    <dgm:pt modelId="{B60D7F13-3F10-4321-917D-74EBD62B1B7E}" type="sibTrans" cxnId="{800CC93F-3CF8-4764-A630-DDC0FC408CF6}">
      <dgm:prSet/>
      <dgm:spPr/>
      <dgm:t>
        <a:bodyPr/>
        <a:lstStyle/>
        <a:p>
          <a:endParaRPr lang="ru-RU"/>
        </a:p>
      </dgm:t>
    </dgm:pt>
    <dgm:pt modelId="{B15C90B9-51E9-46A0-BCC9-DFC4392F9757}">
      <dgm:prSet phldrT="[Текст]" custT="1"/>
      <dgm:spPr>
        <a:noFill/>
        <a:ln>
          <a:solidFill>
            <a:srgbClr val="256569"/>
          </a:solidFill>
        </a:ln>
      </dgm:spPr>
      <dgm:t>
        <a:bodyPr/>
        <a:lstStyle/>
        <a:p>
          <a:pPr marL="0" lvl="0" indent="0" algn="just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kern="1200" dirty="0">
              <a:solidFill>
                <a:srgbClr val="246468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Автоматизированный процесс учёта клиентов магазина автозапчастей.</a:t>
          </a:r>
        </a:p>
      </dgm:t>
    </dgm:pt>
    <dgm:pt modelId="{7E4D6A3F-BA61-4C13-91AF-18E68355D73A}" type="parTrans" cxnId="{83D7A4B6-2BB0-4854-A69B-BD016678A598}">
      <dgm:prSet/>
      <dgm:spPr/>
      <dgm:t>
        <a:bodyPr/>
        <a:lstStyle/>
        <a:p>
          <a:endParaRPr lang="ru-RU"/>
        </a:p>
      </dgm:t>
    </dgm:pt>
    <dgm:pt modelId="{42DA6823-38BE-474C-858A-7D9CD74555C0}" type="sibTrans" cxnId="{83D7A4B6-2BB0-4854-A69B-BD016678A598}">
      <dgm:prSet/>
      <dgm:spPr/>
      <dgm:t>
        <a:bodyPr/>
        <a:lstStyle/>
        <a:p>
          <a:endParaRPr lang="ru-RU"/>
        </a:p>
      </dgm:t>
    </dgm:pt>
    <dgm:pt modelId="{712DE505-131B-40A2-BD6F-03F211F9BAA8}" type="pres">
      <dgm:prSet presAssocID="{143ABAEE-1464-47B1-A9F2-4E6F7986C45B}" presName="linearFlow" presStyleCnt="0">
        <dgm:presLayoutVars>
          <dgm:dir/>
          <dgm:resizeHandles val="exact"/>
        </dgm:presLayoutVars>
      </dgm:prSet>
      <dgm:spPr/>
    </dgm:pt>
    <dgm:pt modelId="{66C20223-22A1-432B-94D7-2EA5555D4C6A}" type="pres">
      <dgm:prSet presAssocID="{9C09312F-AF0F-4AC3-8212-926D66325868}" presName="composite" presStyleCnt="0"/>
      <dgm:spPr/>
    </dgm:pt>
    <dgm:pt modelId="{2AC120E8-6B16-49F3-B013-DAA721F47DFB}" type="pres">
      <dgm:prSet presAssocID="{9C09312F-AF0F-4AC3-8212-926D66325868}" presName="imgShp" presStyleLbl="fgImgPlace1" presStyleIdx="0" presStyleCnt="2" custScaleX="23059" custScaleY="23059" custLinFactNeighborX="-23564" custLinFactNeighborY="-8330"/>
      <dgm:spPr>
        <a:noFill/>
        <a:ln>
          <a:solidFill>
            <a:srgbClr val="256569"/>
          </a:solidFill>
        </a:ln>
      </dgm:spPr>
    </dgm:pt>
    <dgm:pt modelId="{06B048C4-5968-4F58-81B1-9684A2D0BBE4}" type="pres">
      <dgm:prSet presAssocID="{9C09312F-AF0F-4AC3-8212-926D66325868}" presName="txShp" presStyleLbl="node1" presStyleIdx="0" presStyleCnt="2" custScaleX="149306" custScaleY="57903" custLinFactNeighborX="33" custLinFactNeighborY="-7950">
        <dgm:presLayoutVars>
          <dgm:bulletEnabled val="1"/>
        </dgm:presLayoutVars>
      </dgm:prSet>
      <dgm:spPr/>
    </dgm:pt>
    <dgm:pt modelId="{BF4FE94A-6EE9-4896-B821-5704C440205B}" type="pres">
      <dgm:prSet presAssocID="{B60D7F13-3F10-4321-917D-74EBD62B1B7E}" presName="spacing" presStyleCnt="0"/>
      <dgm:spPr/>
    </dgm:pt>
    <dgm:pt modelId="{ADFB5D13-09C5-4F7F-8668-DD3B462AA5CE}" type="pres">
      <dgm:prSet presAssocID="{B15C90B9-51E9-46A0-BCC9-DFC4392F9757}" presName="composite" presStyleCnt="0"/>
      <dgm:spPr/>
    </dgm:pt>
    <dgm:pt modelId="{A0B09C91-2F5B-4961-AFB1-D751E4CE86D4}" type="pres">
      <dgm:prSet presAssocID="{B15C90B9-51E9-46A0-BCC9-DFC4392F9757}" presName="imgShp" presStyleLbl="fgImgPlace1" presStyleIdx="1" presStyleCnt="2" custScaleX="22186" custScaleY="22186" custLinFactNeighborX="-24995" custLinFactNeighborY="13347"/>
      <dgm:spPr>
        <a:noFill/>
        <a:ln>
          <a:solidFill>
            <a:srgbClr val="256569"/>
          </a:solidFill>
        </a:ln>
      </dgm:spPr>
    </dgm:pt>
    <dgm:pt modelId="{32C5FF8D-294A-43CF-9D61-414FC17B6798}" type="pres">
      <dgm:prSet presAssocID="{B15C90B9-51E9-46A0-BCC9-DFC4392F9757}" presName="txShp" presStyleLbl="node1" presStyleIdx="1" presStyleCnt="2" custScaleX="150376" custScaleY="41308" custLinFactNeighborX="384" custLinFactNeighborY="13339">
        <dgm:presLayoutVars>
          <dgm:bulletEnabled val="1"/>
        </dgm:presLayoutVars>
      </dgm:prSet>
      <dgm:spPr/>
    </dgm:pt>
  </dgm:ptLst>
  <dgm:cxnLst>
    <dgm:cxn modelId="{07033A0F-98E3-4013-86FB-4F98BA1B6B3B}" type="presOf" srcId="{143ABAEE-1464-47B1-A9F2-4E6F7986C45B}" destId="{712DE505-131B-40A2-BD6F-03F211F9BAA8}" srcOrd="0" destOrd="0" presId="urn:microsoft.com/office/officeart/2005/8/layout/vList3"/>
    <dgm:cxn modelId="{800CC93F-3CF8-4764-A630-DDC0FC408CF6}" srcId="{143ABAEE-1464-47B1-A9F2-4E6F7986C45B}" destId="{9C09312F-AF0F-4AC3-8212-926D66325868}" srcOrd="0" destOrd="0" parTransId="{72AFB44C-87BF-4B42-849A-A1AC65F62C48}" sibTransId="{B60D7F13-3F10-4321-917D-74EBD62B1B7E}"/>
    <dgm:cxn modelId="{A4F2EF86-0039-4C7C-9C7C-8B0D297F2A6B}" type="presOf" srcId="{B15C90B9-51E9-46A0-BCC9-DFC4392F9757}" destId="{32C5FF8D-294A-43CF-9D61-414FC17B6798}" srcOrd="0" destOrd="0" presId="urn:microsoft.com/office/officeart/2005/8/layout/vList3"/>
    <dgm:cxn modelId="{83D7A4B6-2BB0-4854-A69B-BD016678A598}" srcId="{143ABAEE-1464-47B1-A9F2-4E6F7986C45B}" destId="{B15C90B9-51E9-46A0-BCC9-DFC4392F9757}" srcOrd="1" destOrd="0" parTransId="{7E4D6A3F-BA61-4C13-91AF-18E68355D73A}" sibTransId="{42DA6823-38BE-474C-858A-7D9CD74555C0}"/>
    <dgm:cxn modelId="{FA4232C8-990E-450B-8B0A-F71C30C76754}" type="presOf" srcId="{9C09312F-AF0F-4AC3-8212-926D66325868}" destId="{06B048C4-5968-4F58-81B1-9684A2D0BBE4}" srcOrd="0" destOrd="0" presId="urn:microsoft.com/office/officeart/2005/8/layout/vList3"/>
    <dgm:cxn modelId="{F0CD81C3-9C7F-4BD0-A581-3E53207184EF}" type="presParOf" srcId="{712DE505-131B-40A2-BD6F-03F211F9BAA8}" destId="{66C20223-22A1-432B-94D7-2EA5555D4C6A}" srcOrd="0" destOrd="0" presId="urn:microsoft.com/office/officeart/2005/8/layout/vList3"/>
    <dgm:cxn modelId="{B3391BEE-415E-4FB6-B7FC-9AB0D281755C}" type="presParOf" srcId="{66C20223-22A1-432B-94D7-2EA5555D4C6A}" destId="{2AC120E8-6B16-49F3-B013-DAA721F47DFB}" srcOrd="0" destOrd="0" presId="urn:microsoft.com/office/officeart/2005/8/layout/vList3"/>
    <dgm:cxn modelId="{A4CB3486-3E85-4804-B957-4F9983CD5799}" type="presParOf" srcId="{66C20223-22A1-432B-94D7-2EA5555D4C6A}" destId="{06B048C4-5968-4F58-81B1-9684A2D0BBE4}" srcOrd="1" destOrd="0" presId="urn:microsoft.com/office/officeart/2005/8/layout/vList3"/>
    <dgm:cxn modelId="{1452E538-509D-41DF-82D8-762211F67207}" type="presParOf" srcId="{712DE505-131B-40A2-BD6F-03F211F9BAA8}" destId="{BF4FE94A-6EE9-4896-B821-5704C440205B}" srcOrd="1" destOrd="0" presId="urn:microsoft.com/office/officeart/2005/8/layout/vList3"/>
    <dgm:cxn modelId="{8F68A5B0-B294-4AAD-978C-299D8E2A9618}" type="presParOf" srcId="{712DE505-131B-40A2-BD6F-03F211F9BAA8}" destId="{ADFB5D13-09C5-4F7F-8668-DD3B462AA5CE}" srcOrd="2" destOrd="0" presId="urn:microsoft.com/office/officeart/2005/8/layout/vList3"/>
    <dgm:cxn modelId="{5112F6B8-A12F-438A-ACE4-2560F0ADA2B5}" type="presParOf" srcId="{ADFB5D13-09C5-4F7F-8668-DD3B462AA5CE}" destId="{A0B09C91-2F5B-4961-AFB1-D751E4CE86D4}" srcOrd="0" destOrd="0" presId="urn:microsoft.com/office/officeart/2005/8/layout/vList3"/>
    <dgm:cxn modelId="{EBD3476A-F015-4068-9AD8-A2024E9208E1}" type="presParOf" srcId="{ADFB5D13-09C5-4F7F-8668-DD3B462AA5CE}" destId="{32C5FF8D-294A-43CF-9D61-414FC17B6798}" srcOrd="1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078984-1225-4E0E-97DE-F8C723ABC668}">
      <dsp:nvSpPr>
        <dsp:cNvPr id="0" name=""/>
        <dsp:cNvSpPr/>
      </dsp:nvSpPr>
      <dsp:spPr>
        <a:xfrm>
          <a:off x="364330" y="0"/>
          <a:ext cx="2759242" cy="2759242"/>
        </a:xfrm>
        <a:prstGeom prst="pie">
          <a:avLst>
            <a:gd name="adj1" fmla="val 5400000"/>
            <a:gd name="adj2" fmla="val 16200000"/>
          </a:avLst>
        </a:prstGeom>
        <a:solidFill>
          <a:srgbClr val="2E7E8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E454C6-1316-4567-9AB7-EA8815470025}">
      <dsp:nvSpPr>
        <dsp:cNvPr id="0" name=""/>
        <dsp:cNvSpPr/>
      </dsp:nvSpPr>
      <dsp:spPr>
        <a:xfrm>
          <a:off x="1379621" y="0"/>
          <a:ext cx="9712188" cy="2759242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12700" cap="flat" cmpd="sng" algn="ctr">
          <a:solidFill>
            <a:srgbClr val="163C3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just" defTabSz="1422400">
            <a:lnSpc>
              <a:spcPct val="13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>
              <a:solidFill>
                <a:srgbClr val="25656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Повышение эффективности функционирования фиджитал клуба образовательной организации посредством разработки мобильного приложения.</a:t>
          </a:r>
        </a:p>
      </dsp:txBody>
      <dsp:txXfrm>
        <a:off x="1514316" y="134695"/>
        <a:ext cx="9442798" cy="24898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72AD18-B7D6-4676-AC20-B5946F657A93}">
      <dsp:nvSpPr>
        <dsp:cNvPr id="0" name=""/>
        <dsp:cNvSpPr/>
      </dsp:nvSpPr>
      <dsp:spPr>
        <a:xfrm>
          <a:off x="-6081342" y="-931835"/>
          <a:ext cx="7249921" cy="7249921"/>
        </a:xfrm>
        <a:prstGeom prst="blockArc">
          <a:avLst>
            <a:gd name="adj1" fmla="val 18900000"/>
            <a:gd name="adj2" fmla="val 2700000"/>
            <a:gd name="adj3" fmla="val 298"/>
          </a:avLst>
        </a:prstGeom>
        <a:noFill/>
        <a:ln w="12700" cap="flat" cmpd="sng" algn="ctr">
          <a:solidFill>
            <a:srgbClr val="25656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6EBD23-9CC8-4AEA-B30A-4CEB94238185}">
      <dsp:nvSpPr>
        <dsp:cNvPr id="0" name=""/>
        <dsp:cNvSpPr/>
      </dsp:nvSpPr>
      <dsp:spPr>
        <a:xfrm>
          <a:off x="489378" y="228715"/>
          <a:ext cx="11239007" cy="1199378"/>
        </a:xfrm>
        <a:prstGeom prst="rect">
          <a:avLst/>
        </a:prstGeom>
        <a:solidFill>
          <a:schemeClr val="accent3">
            <a:lumMod val="20000"/>
            <a:lumOff val="80000"/>
            <a:alpha val="40000"/>
          </a:schemeClr>
        </a:solidFill>
        <a:ln w="12700" cap="flat" cmpd="sng" algn="ctr">
          <a:solidFill>
            <a:srgbClr val="163C3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7718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rgbClr val="25656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Изучение предметной области и требований к системе</a:t>
          </a:r>
        </a:p>
      </dsp:txBody>
      <dsp:txXfrm>
        <a:off x="489378" y="228715"/>
        <a:ext cx="11239007" cy="1199378"/>
      </dsp:txXfrm>
    </dsp:sp>
    <dsp:sp modelId="{9D8CA23C-A1E3-48DC-B9EB-2145066049DF}">
      <dsp:nvSpPr>
        <dsp:cNvPr id="0" name=""/>
        <dsp:cNvSpPr/>
      </dsp:nvSpPr>
      <dsp:spPr>
        <a:xfrm>
          <a:off x="49842" y="310517"/>
          <a:ext cx="1035776" cy="10357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5656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F365A9-04F9-434D-A1CC-634DEC315E41}">
      <dsp:nvSpPr>
        <dsp:cNvPr id="0" name=""/>
        <dsp:cNvSpPr/>
      </dsp:nvSpPr>
      <dsp:spPr>
        <a:xfrm>
          <a:off x="989443" y="1528126"/>
          <a:ext cx="10713944" cy="1086852"/>
        </a:xfrm>
        <a:prstGeom prst="rect">
          <a:avLst/>
        </a:prstGeom>
        <a:solidFill>
          <a:schemeClr val="accent3">
            <a:lumMod val="20000"/>
            <a:lumOff val="80000"/>
            <a:alpha val="40000"/>
          </a:schemeClr>
        </a:solidFill>
        <a:ln w="12700" cap="flat" cmpd="sng" algn="ctr">
          <a:solidFill>
            <a:srgbClr val="163C3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7718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rgbClr val="25656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структуры базы данных для хранения информации о клиентах и компаниях</a:t>
          </a:r>
        </a:p>
      </dsp:txBody>
      <dsp:txXfrm>
        <a:off x="989443" y="1528126"/>
        <a:ext cx="10713944" cy="1086852"/>
      </dsp:txXfrm>
    </dsp:sp>
    <dsp:sp modelId="{C25332D0-74B0-4822-97DA-9F917BAEC45C}">
      <dsp:nvSpPr>
        <dsp:cNvPr id="0" name=""/>
        <dsp:cNvSpPr/>
      </dsp:nvSpPr>
      <dsp:spPr>
        <a:xfrm>
          <a:off x="524909" y="1553664"/>
          <a:ext cx="1035776" cy="10357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5656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4147E4-C5C2-44A7-A33B-1D4C05E6FFD4}">
      <dsp:nvSpPr>
        <dsp:cNvPr id="0" name=""/>
        <dsp:cNvSpPr/>
      </dsp:nvSpPr>
      <dsp:spPr>
        <a:xfrm>
          <a:off x="1042797" y="2900388"/>
          <a:ext cx="10607236" cy="828620"/>
        </a:xfrm>
        <a:prstGeom prst="rect">
          <a:avLst/>
        </a:prstGeom>
        <a:solidFill>
          <a:schemeClr val="accent3">
            <a:lumMod val="20000"/>
            <a:lumOff val="80000"/>
            <a:alpha val="40000"/>
          </a:schemeClr>
        </a:solidFill>
        <a:ln w="12700" cap="flat" cmpd="sng" algn="ctr">
          <a:solidFill>
            <a:srgbClr val="163C3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7718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rgbClr val="25656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Создание интерфейса пользователя с использованием библиотеки </a:t>
          </a:r>
          <a:r>
            <a:rPr lang="en" sz="2800" kern="1200" dirty="0" err="1">
              <a:solidFill>
                <a:srgbClr val="25656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Tkinter</a:t>
          </a:r>
          <a:endParaRPr lang="ru-RU" sz="2800" kern="1200" dirty="0">
            <a:solidFill>
              <a:srgbClr val="256569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42797" y="2900388"/>
        <a:ext cx="10607236" cy="828620"/>
      </dsp:txXfrm>
    </dsp:sp>
    <dsp:sp modelId="{B318FE85-6CAB-43F4-8706-300D1A9FAB62}">
      <dsp:nvSpPr>
        <dsp:cNvPr id="0" name=""/>
        <dsp:cNvSpPr/>
      </dsp:nvSpPr>
      <dsp:spPr>
        <a:xfrm>
          <a:off x="524909" y="2796810"/>
          <a:ext cx="1035776" cy="10357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5656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29080C-CD37-456E-B9A2-BF4178B20BE8}">
      <dsp:nvSpPr>
        <dsp:cNvPr id="0" name=""/>
        <dsp:cNvSpPr/>
      </dsp:nvSpPr>
      <dsp:spPr>
        <a:xfrm>
          <a:off x="567730" y="4143535"/>
          <a:ext cx="11082303" cy="828620"/>
        </a:xfrm>
        <a:prstGeom prst="rect">
          <a:avLst/>
        </a:prstGeom>
        <a:solidFill>
          <a:schemeClr val="accent3">
            <a:lumMod val="20000"/>
            <a:lumOff val="80000"/>
            <a:alpha val="40000"/>
          </a:schemeClr>
        </a:solidFill>
        <a:ln w="12700" cap="flat" cmpd="sng" algn="ctr">
          <a:solidFill>
            <a:srgbClr val="163C3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7718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rgbClr val="25656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Реализация функций управления записями (добавление, редактирование, удаление, поиск)</a:t>
          </a:r>
        </a:p>
      </dsp:txBody>
      <dsp:txXfrm>
        <a:off x="567730" y="4143535"/>
        <a:ext cx="11082303" cy="828620"/>
      </dsp:txXfrm>
    </dsp:sp>
    <dsp:sp modelId="{331F76BB-D71F-4901-B520-B28E79DEC918}">
      <dsp:nvSpPr>
        <dsp:cNvPr id="0" name=""/>
        <dsp:cNvSpPr/>
      </dsp:nvSpPr>
      <dsp:spPr>
        <a:xfrm>
          <a:off x="49842" y="4039957"/>
          <a:ext cx="1035776" cy="10357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5656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B048C4-5968-4F58-81B1-9684A2D0BBE4}">
      <dsp:nvSpPr>
        <dsp:cNvPr id="0" name=""/>
        <dsp:cNvSpPr/>
      </dsp:nvSpPr>
      <dsp:spPr>
        <a:xfrm rot="10800000">
          <a:off x="37606" y="387207"/>
          <a:ext cx="9885956" cy="1929484"/>
        </a:xfrm>
        <a:prstGeom prst="homePlate">
          <a:avLst/>
        </a:prstGeom>
        <a:noFill/>
        <a:ln w="12700" cap="flat" cmpd="sng" algn="ctr">
          <a:solidFill>
            <a:srgbClr val="25656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9439" tIns="114300" rIns="213360" bIns="114300" numCol="1" spcCol="1270" anchor="ctr" anchorCtr="0">
          <a:noAutofit/>
        </a:bodyPr>
        <a:lstStyle/>
        <a:p>
          <a:pPr marL="0" lvl="0" indent="0" algn="just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kern="1200" dirty="0">
              <a:solidFill>
                <a:srgbClr val="246468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Общества с ограниченной ответственностью «</a:t>
          </a:r>
          <a:r>
            <a:rPr lang="ru-RU" sz="3000" kern="1200" dirty="0" err="1">
              <a:solidFill>
                <a:srgbClr val="246468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УралЛесТранСбыт</a:t>
          </a:r>
          <a:r>
            <a:rPr lang="ru-RU" sz="3000" kern="1200" dirty="0">
              <a:solidFill>
                <a:srgbClr val="246468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»</a:t>
          </a:r>
        </a:p>
      </dsp:txBody>
      <dsp:txXfrm rot="10800000">
        <a:off x="519977" y="387207"/>
        <a:ext cx="9403585" cy="1929484"/>
      </dsp:txXfrm>
    </dsp:sp>
    <dsp:sp modelId="{2AC120E8-6B16-49F3-B013-DAA721F47DFB}">
      <dsp:nvSpPr>
        <dsp:cNvPr id="0" name=""/>
        <dsp:cNvSpPr/>
      </dsp:nvSpPr>
      <dsp:spPr>
        <a:xfrm>
          <a:off x="498353" y="955093"/>
          <a:ext cx="768388" cy="768388"/>
        </a:xfrm>
        <a:prstGeom prst="ellipse">
          <a:avLst/>
        </a:prstGeom>
        <a:noFill/>
        <a:ln w="12700" cap="flat" cmpd="sng" algn="ctr">
          <a:solidFill>
            <a:srgbClr val="25656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C5FF8D-294A-43CF-9D61-414FC17B6798}">
      <dsp:nvSpPr>
        <dsp:cNvPr id="0" name=""/>
        <dsp:cNvSpPr/>
      </dsp:nvSpPr>
      <dsp:spPr>
        <a:xfrm rot="10800000">
          <a:off x="-1" y="4020807"/>
          <a:ext cx="9956803" cy="1376494"/>
        </a:xfrm>
        <a:prstGeom prst="homePlate">
          <a:avLst/>
        </a:prstGeom>
        <a:noFill/>
        <a:ln w="12700" cap="flat" cmpd="sng" algn="ctr">
          <a:solidFill>
            <a:srgbClr val="25656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9439" tIns="114300" rIns="213360" bIns="114300" numCol="1" spcCol="1270" anchor="ctr" anchorCtr="0">
          <a:noAutofit/>
        </a:bodyPr>
        <a:lstStyle/>
        <a:p>
          <a:pPr marL="0" lvl="0" indent="0" algn="just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kern="1200" dirty="0">
              <a:solidFill>
                <a:srgbClr val="246468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Автоматизированный процесс учёта клиентов магазина автозапчастей.</a:t>
          </a:r>
        </a:p>
      </dsp:txBody>
      <dsp:txXfrm rot="10800000">
        <a:off x="344122" y="4020807"/>
        <a:ext cx="9612680" cy="1376494"/>
      </dsp:txXfrm>
    </dsp:sp>
    <dsp:sp modelId="{A0B09C91-2F5B-4961-AFB1-D751E4CE86D4}">
      <dsp:nvSpPr>
        <dsp:cNvPr id="0" name=""/>
        <dsp:cNvSpPr/>
      </dsp:nvSpPr>
      <dsp:spPr>
        <a:xfrm>
          <a:off x="465214" y="4339672"/>
          <a:ext cx="739297" cy="739297"/>
        </a:xfrm>
        <a:prstGeom prst="ellipse">
          <a:avLst/>
        </a:prstGeom>
        <a:noFill/>
        <a:ln w="12700" cap="flat" cmpd="sng" algn="ctr">
          <a:solidFill>
            <a:srgbClr val="25656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3BA5CD-4C64-4B3E-8DDF-466B7A92163B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90D90B-D556-49D0-8837-2B995DD396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560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90D90B-D556-49D0-8837-2B995DD396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838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90D90B-D556-49D0-8837-2B995DD3966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433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807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473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226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604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57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328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176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506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186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411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423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214AC-42D7-4112-B607-287FA1B3348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239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65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29341" y="2881092"/>
            <a:ext cx="102131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система учета клиентов магазина автозапчастей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420" y="493763"/>
            <a:ext cx="6068580" cy="636423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29341" y="4125501"/>
            <a:ext cx="7427970" cy="457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CDBBC1-425C-E40D-5AC0-7EF65E8853E8}"/>
              </a:ext>
            </a:extLst>
          </p:cNvPr>
          <p:cNvSpPr txBox="1"/>
          <p:nvPr/>
        </p:nvSpPr>
        <p:spPr>
          <a:xfrm>
            <a:off x="0" y="377025"/>
            <a:ext cx="12192000" cy="1174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Федеральное государственное образовательное бюджетное учреждение высшего образования </a:t>
            </a: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Финансовый университет при Правительстве Российской Федерации</a:t>
            </a: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Пермский филиал Финуниверситета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42591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E96BD-3C8A-6C5B-E0DE-996C5345C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AB915777-038B-4B3B-9C5F-BFB9194360BD}"/>
              </a:ext>
            </a:extLst>
          </p:cNvPr>
          <p:cNvGrpSpPr/>
          <p:nvPr/>
        </p:nvGrpSpPr>
        <p:grpSpPr>
          <a:xfrm>
            <a:off x="1046761" y="561004"/>
            <a:ext cx="10606522" cy="835781"/>
            <a:chOff x="1046761" y="561004"/>
            <a:chExt cx="10606522" cy="835781"/>
          </a:xfrm>
        </p:grpSpPr>
        <p:sp>
          <p:nvSpPr>
            <p:cNvPr id="4" name="Пятиугольник 3">
              <a:extLst>
                <a:ext uri="{FF2B5EF4-FFF2-40B4-BE49-F238E27FC236}">
                  <a16:creationId xmlns:a16="http://schemas.microsoft.com/office/drawing/2014/main" id="{87A526B8-6A03-45F4-3FEB-06F3ECA15F59}"/>
                </a:ext>
              </a:extLst>
            </p:cNvPr>
            <p:cNvSpPr/>
            <p:nvPr/>
          </p:nvSpPr>
          <p:spPr>
            <a:xfrm>
              <a:off x="1046761" y="676303"/>
              <a:ext cx="7491182" cy="720482"/>
            </a:xfrm>
            <a:prstGeom prst="homePlate">
              <a:avLst/>
            </a:prstGeom>
            <a:solidFill>
              <a:srgbClr val="2565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Результат проектирования</a:t>
              </a:r>
            </a:p>
          </p:txBody>
        </p:sp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63B6B7FF-3B9C-8A84-4D84-E48EEE6437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839" b="55757"/>
            <a:stretch/>
          </p:blipFill>
          <p:spPr>
            <a:xfrm>
              <a:off x="9295684" y="561004"/>
              <a:ext cx="2357599" cy="835781"/>
            </a:xfrm>
            <a:prstGeom prst="rect">
              <a:avLst/>
            </a:prstGeom>
          </p:spPr>
        </p:pic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FC3E114-008D-BFFA-FA23-4A20C3073F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484" y="2866959"/>
            <a:ext cx="11719032" cy="1931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8951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ятиугольник 3">
            <a:extLst>
              <a:ext uri="{FF2B5EF4-FFF2-40B4-BE49-F238E27FC236}">
                <a16:creationId xmlns:a16="http://schemas.microsoft.com/office/drawing/2014/main" id="{ED1FCFDF-D258-4B41-8F09-B9DCFB59CF02}"/>
              </a:ext>
            </a:extLst>
          </p:cNvPr>
          <p:cNvSpPr/>
          <p:nvPr/>
        </p:nvSpPr>
        <p:spPr>
          <a:xfrm>
            <a:off x="1046761" y="676303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проектирования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FF40A6F-1E23-4DB9-B75F-4C2DB5EDEF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295684" y="561004"/>
            <a:ext cx="2357599" cy="83578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C3882D3-A0A3-B368-4C32-8F6CA1D9A7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717" y="1396785"/>
            <a:ext cx="5369997" cy="519775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783F43A-63F6-A89E-FAD3-241B917D85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4496" y="1396786"/>
            <a:ext cx="5385503" cy="5197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830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ятиугольник 3">
            <a:extLst>
              <a:ext uri="{FF2B5EF4-FFF2-40B4-BE49-F238E27FC236}">
                <a16:creationId xmlns:a16="http://schemas.microsoft.com/office/drawing/2014/main" id="{FCD39BA3-9BE5-492B-9B43-4D6D5C232D1B}"/>
              </a:ext>
            </a:extLst>
          </p:cNvPr>
          <p:cNvSpPr/>
          <p:nvPr/>
        </p:nvSpPr>
        <p:spPr>
          <a:xfrm>
            <a:off x="1046761" y="676303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проектирования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F229939-A444-4EE7-8479-D6A26148910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295684" y="561004"/>
            <a:ext cx="2357599" cy="83578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B612D7-70B4-9BB0-BFFB-8FFB0E952B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155" y="1460032"/>
            <a:ext cx="5576845" cy="511111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D84D167-465F-585B-EA97-391AA9A413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5510" y="2069745"/>
            <a:ext cx="4420348" cy="411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464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F0161-68BF-1F9C-EACC-94C1CF9B5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A317C939-E396-4A86-AA5A-EF85518DD733}"/>
              </a:ext>
            </a:extLst>
          </p:cNvPr>
          <p:cNvGrpSpPr/>
          <p:nvPr/>
        </p:nvGrpSpPr>
        <p:grpSpPr>
          <a:xfrm>
            <a:off x="1046761" y="561004"/>
            <a:ext cx="10606522" cy="835781"/>
            <a:chOff x="1046761" y="561004"/>
            <a:chExt cx="10606522" cy="835781"/>
          </a:xfrm>
        </p:grpSpPr>
        <p:sp>
          <p:nvSpPr>
            <p:cNvPr id="4" name="Пятиугольник 3">
              <a:extLst>
                <a:ext uri="{FF2B5EF4-FFF2-40B4-BE49-F238E27FC236}">
                  <a16:creationId xmlns:a16="http://schemas.microsoft.com/office/drawing/2014/main" id="{CC1E2DCB-75CA-8AF1-BFED-BC11A61C3604}"/>
                </a:ext>
              </a:extLst>
            </p:cNvPr>
            <p:cNvSpPr/>
            <p:nvPr/>
          </p:nvSpPr>
          <p:spPr>
            <a:xfrm>
              <a:off x="1046761" y="676303"/>
              <a:ext cx="7491182" cy="720482"/>
            </a:xfrm>
            <a:prstGeom prst="homePlate">
              <a:avLst/>
            </a:prstGeom>
            <a:solidFill>
              <a:srgbClr val="2565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ЗАКЛЮЧЕНИЕ</a:t>
              </a:r>
            </a:p>
          </p:txBody>
        </p:sp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5D8E538B-8DE7-EE2D-FC96-CA9B390372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839" b="55757"/>
            <a:stretch/>
          </p:blipFill>
          <p:spPr>
            <a:xfrm>
              <a:off x="9295684" y="561004"/>
              <a:ext cx="2357599" cy="835781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E58AD6B-B8D8-41A7-ADBA-D72077EA3C27}"/>
              </a:ext>
            </a:extLst>
          </p:cNvPr>
          <p:cNvSpPr txBox="1"/>
          <p:nvPr/>
        </p:nvSpPr>
        <p:spPr>
          <a:xfrm>
            <a:off x="412842" y="2254543"/>
            <a:ext cx="11010900" cy="331409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163C3E"/>
            </a:solidFill>
          </a:ln>
        </p:spPr>
        <p:txBody>
          <a:bodyPr wrap="square" rtlCol="0">
            <a:spAutoFit/>
          </a:bodyPr>
          <a:lstStyle/>
          <a:p>
            <a:pPr marL="457200" lvl="0" indent="-457200" algn="just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ru-RU" sz="3200" dirty="0">
                <a:solidFill>
                  <a:srgbClr val="163C3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Установлен и настроен локальный сервер </a:t>
            </a:r>
            <a:r>
              <a:rPr lang="en" sz="3200" dirty="0">
                <a:solidFill>
                  <a:srgbClr val="163C3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MySQL</a:t>
            </a:r>
            <a:endParaRPr lang="ru-RU" sz="3200" dirty="0">
              <a:solidFill>
                <a:srgbClr val="163C3E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ru-RU" sz="3200" dirty="0">
                <a:solidFill>
                  <a:srgbClr val="163C3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и настроена структура базы данных</a:t>
            </a:r>
          </a:p>
          <a:p>
            <a:pPr marL="457200" lvl="0" indent="-457200" algn="just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ru-RU" sz="3200" dirty="0">
                <a:solidFill>
                  <a:srgbClr val="163C3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Разработано 9 графических форм интерфейса.</a:t>
            </a:r>
          </a:p>
          <a:p>
            <a:pPr marL="457200" lvl="0" indent="-457200" algn="just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ru-RU" sz="3200" dirty="0">
                <a:solidFill>
                  <a:srgbClr val="163C3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Реализованы основные функции </a:t>
            </a:r>
            <a:r>
              <a:rPr lang="en" sz="3200" dirty="0">
                <a:solidFill>
                  <a:srgbClr val="163C3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CRUD</a:t>
            </a:r>
            <a:r>
              <a:rPr lang="ru-RU" sz="3200" dirty="0">
                <a:solidFill>
                  <a:srgbClr val="163C3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lvl="0" indent="-457200" algn="just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ru-RU" sz="3200" dirty="0">
                <a:solidFill>
                  <a:srgbClr val="163C3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Реализованы механизмы формирования отчётности.</a:t>
            </a:r>
          </a:p>
        </p:txBody>
      </p:sp>
    </p:spTree>
    <p:extLst>
      <p:ext uri="{BB962C8B-B14F-4D97-AF65-F5344CB8AC3E}">
        <p14:creationId xmlns:p14="http://schemas.microsoft.com/office/powerpoint/2010/main" val="42868100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656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A53630-C109-7AF8-7AD0-81EC760F8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B31AC70-BD39-160E-0165-7B9E3679B2EC}"/>
              </a:ext>
            </a:extLst>
          </p:cNvPr>
          <p:cNvSpPr txBox="1"/>
          <p:nvPr/>
        </p:nvSpPr>
        <p:spPr>
          <a:xfrm>
            <a:off x="714848" y="3429000"/>
            <a:ext cx="83333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</a:t>
            </a:r>
            <a:r>
              <a:rPr kumimoji="0" lang="ru-R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за внимание!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B3192DC-28B6-37EE-6DB2-46C1B5D4FD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420" y="493763"/>
            <a:ext cx="6068580" cy="636423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42EFC7-C36A-BC96-7ADB-9B907B5D13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0"/>
          <a:stretch/>
        </p:blipFill>
        <p:spPr>
          <a:xfrm>
            <a:off x="1172048" y="1588251"/>
            <a:ext cx="4557240" cy="158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878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/>
          <p:cNvSpPr/>
          <p:nvPr/>
        </p:nvSpPr>
        <p:spPr>
          <a:xfrm>
            <a:off x="340908" y="195982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проектирования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632569" y="195982"/>
            <a:ext cx="2357599" cy="83578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FB21878-E64F-E168-6C3D-EEF7DE6BED3D}"/>
              </a:ext>
            </a:extLst>
          </p:cNvPr>
          <p:cNvSpPr txBox="1"/>
          <p:nvPr/>
        </p:nvSpPr>
        <p:spPr>
          <a:xfrm>
            <a:off x="1046761" y="1932937"/>
            <a:ext cx="10030542" cy="64698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163C3E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2565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 рынка автозапчастей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138C41-62E7-496A-9E69-945F91079A4A}"/>
              </a:ext>
            </a:extLst>
          </p:cNvPr>
          <p:cNvSpPr txBox="1"/>
          <p:nvPr/>
        </p:nvSpPr>
        <p:spPr>
          <a:xfrm>
            <a:off x="1046761" y="2687192"/>
            <a:ext cx="10030542" cy="64698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163C3E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2565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автоматизации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B601D8-52F2-4F75-9ACB-84F7987EB978}"/>
              </a:ext>
            </a:extLst>
          </p:cNvPr>
          <p:cNvSpPr txBox="1"/>
          <p:nvPr/>
        </p:nvSpPr>
        <p:spPr>
          <a:xfrm>
            <a:off x="1046761" y="3507863"/>
            <a:ext cx="10030542" cy="64698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163C3E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2565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качества обслуживания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B601D8-52F2-4F75-9ACB-84F7987EB978}"/>
              </a:ext>
            </a:extLst>
          </p:cNvPr>
          <p:cNvSpPr txBox="1"/>
          <p:nvPr/>
        </p:nvSpPr>
        <p:spPr>
          <a:xfrm>
            <a:off x="1046761" y="4328534"/>
            <a:ext cx="10030542" cy="64698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163C3E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2565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временных затрат</a:t>
            </a:r>
          </a:p>
        </p:txBody>
      </p:sp>
    </p:spTree>
    <p:extLst>
      <p:ext uri="{BB962C8B-B14F-4D97-AF65-F5344CB8AC3E}">
        <p14:creationId xmlns:p14="http://schemas.microsoft.com/office/powerpoint/2010/main" val="2204313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96985-7DE5-7941-CEE0-216329B10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3E156310-B2E2-4C38-8017-75BBF97E50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2054428"/>
              </p:ext>
            </p:extLst>
          </p:nvPr>
        </p:nvGraphicFramePr>
        <p:xfrm>
          <a:off x="336884" y="2454443"/>
          <a:ext cx="11091809" cy="27592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ятиугольник 5"/>
          <p:cNvSpPr/>
          <p:nvPr/>
        </p:nvSpPr>
        <p:spPr>
          <a:xfrm>
            <a:off x="340908" y="195982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проектирования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632569" y="195982"/>
            <a:ext cx="2357599" cy="83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759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A3A9392C-AA11-40BD-84E9-5E60CDD80D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2423032"/>
              </p:ext>
            </p:extLst>
          </p:nvPr>
        </p:nvGraphicFramePr>
        <p:xfrm>
          <a:off x="296092" y="1471749"/>
          <a:ext cx="11765280" cy="5386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74DAF16-6C22-4EEC-BF22-EF6C592D43DD}"/>
              </a:ext>
            </a:extLst>
          </p:cNvPr>
          <p:cNvSpPr txBox="1"/>
          <p:nvPr/>
        </p:nvSpPr>
        <p:spPr>
          <a:xfrm>
            <a:off x="689708" y="2420982"/>
            <a:ext cx="4789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FE171D-DA31-4252-8C88-FC89674A3B3A}"/>
              </a:ext>
            </a:extLst>
          </p:cNvPr>
          <p:cNvSpPr txBox="1"/>
          <p:nvPr/>
        </p:nvSpPr>
        <p:spPr>
          <a:xfrm>
            <a:off x="689709" y="4924586"/>
            <a:ext cx="4789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2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6A8F99-F4CB-401E-A160-1E3456562CA3}"/>
              </a:ext>
            </a:extLst>
          </p:cNvPr>
          <p:cNvSpPr txBox="1"/>
          <p:nvPr/>
        </p:nvSpPr>
        <p:spPr>
          <a:xfrm>
            <a:off x="6648992" y="2420982"/>
            <a:ext cx="4789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3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ECD167-6251-43F8-B9F6-0E152903F9E8}"/>
              </a:ext>
            </a:extLst>
          </p:cNvPr>
          <p:cNvSpPr txBox="1"/>
          <p:nvPr/>
        </p:nvSpPr>
        <p:spPr>
          <a:xfrm>
            <a:off x="6648993" y="4924586"/>
            <a:ext cx="4789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4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6376" y="1938703"/>
            <a:ext cx="4789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2565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4000" b="1" dirty="0">
              <a:solidFill>
                <a:srgbClr val="2565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35347" y="3181966"/>
            <a:ext cx="4789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2565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b="1" dirty="0">
              <a:solidFill>
                <a:srgbClr val="2565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35346" y="4433250"/>
            <a:ext cx="4789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2565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4000" b="1" dirty="0">
              <a:solidFill>
                <a:srgbClr val="2565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2626" y="5668492"/>
            <a:ext cx="4789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2565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000" b="1" dirty="0">
              <a:solidFill>
                <a:srgbClr val="2565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ятиугольник 13"/>
          <p:cNvSpPr/>
          <p:nvPr/>
        </p:nvSpPr>
        <p:spPr>
          <a:xfrm>
            <a:off x="340908" y="195982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проектирования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632569" y="195982"/>
            <a:ext cx="2357599" cy="83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027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9C7AC4-8719-4A48-86BE-44055F523C9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918163" y="116198"/>
            <a:ext cx="1724227" cy="611247"/>
          </a:xfrm>
          <a:prstGeom prst="rect">
            <a:avLst/>
          </a:prstGeom>
          <a:noFill/>
        </p:spPr>
      </p:pic>
      <p:sp>
        <p:nvSpPr>
          <p:cNvPr id="6" name="Пятиугольник 5">
            <a:extLst>
              <a:ext uri="{FF2B5EF4-FFF2-40B4-BE49-F238E27FC236}">
                <a16:creationId xmlns:a16="http://schemas.microsoft.com/office/drawing/2014/main" id="{4E2C6299-C367-67B8-4673-4F6A04FC234B}"/>
              </a:ext>
            </a:extLst>
          </p:cNvPr>
          <p:cNvSpPr/>
          <p:nvPr/>
        </p:nvSpPr>
        <p:spPr>
          <a:xfrm>
            <a:off x="1310256" y="201959"/>
            <a:ext cx="5193094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исследования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1308100" y="955904"/>
            <a:ext cx="9956800" cy="5604933"/>
            <a:chOff x="1308100" y="955904"/>
            <a:chExt cx="9956800" cy="5604933"/>
          </a:xfrm>
        </p:grpSpPr>
        <p:graphicFrame>
          <p:nvGraphicFramePr>
            <p:cNvPr id="2" name="Схема 1">
              <a:extLst>
                <a:ext uri="{FF2B5EF4-FFF2-40B4-BE49-F238E27FC236}">
                  <a16:creationId xmlns:a16="http://schemas.microsoft.com/office/drawing/2014/main" id="{1A93A12C-0C7E-40D8-8A7C-12759B49ECF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894703108"/>
                </p:ext>
              </p:extLst>
            </p:nvPr>
          </p:nvGraphicFramePr>
          <p:xfrm>
            <a:off x="1308100" y="955904"/>
            <a:ext cx="9956800" cy="560493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7" name="Пятиугольник 6">
              <a:extLst>
                <a:ext uri="{FF2B5EF4-FFF2-40B4-BE49-F238E27FC236}">
                  <a16:creationId xmlns:a16="http://schemas.microsoft.com/office/drawing/2014/main" id="{4E2C6299-C367-67B8-4673-4F6A04FC234B}"/>
                </a:ext>
              </a:extLst>
            </p:cNvPr>
            <p:cNvSpPr/>
            <p:nvPr/>
          </p:nvSpPr>
          <p:spPr>
            <a:xfrm>
              <a:off x="1310256" y="3818209"/>
              <a:ext cx="5193094" cy="720482"/>
            </a:xfrm>
            <a:prstGeom prst="homePlate">
              <a:avLst/>
            </a:prstGeom>
            <a:solidFill>
              <a:srgbClr val="2565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Предмет исследования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38260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9BD64F37-086A-4148-BCF1-50AF8F7C0B7F}"/>
              </a:ext>
            </a:extLst>
          </p:cNvPr>
          <p:cNvGrpSpPr/>
          <p:nvPr/>
        </p:nvGrpSpPr>
        <p:grpSpPr>
          <a:xfrm>
            <a:off x="2815943" y="3279728"/>
            <a:ext cx="6296029" cy="2514703"/>
            <a:chOff x="1106301" y="3460131"/>
            <a:chExt cx="6296029" cy="2514703"/>
          </a:xfrm>
        </p:grpSpPr>
        <p:sp>
          <p:nvSpPr>
            <p:cNvPr id="8" name="Стрелка: вправо 7">
              <a:extLst>
                <a:ext uri="{FF2B5EF4-FFF2-40B4-BE49-F238E27FC236}">
                  <a16:creationId xmlns:a16="http://schemas.microsoft.com/office/drawing/2014/main" id="{FD671345-4BBB-4731-B068-7A7AAA93B2F9}"/>
                </a:ext>
              </a:extLst>
            </p:cNvPr>
            <p:cNvSpPr/>
            <p:nvPr/>
          </p:nvSpPr>
          <p:spPr>
            <a:xfrm flipV="1">
              <a:off x="2581554" y="4299514"/>
              <a:ext cx="3140831" cy="302670"/>
            </a:xfrm>
            <a:prstGeom prst="rightArrow">
              <a:avLst/>
            </a:prstGeom>
            <a:solidFill>
              <a:srgbClr val="256569"/>
            </a:solidFill>
            <a:ln>
              <a:solidFill>
                <a:srgbClr val="163C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Стрелка: вправо 15">
              <a:extLst>
                <a:ext uri="{FF2B5EF4-FFF2-40B4-BE49-F238E27FC236}">
                  <a16:creationId xmlns:a16="http://schemas.microsoft.com/office/drawing/2014/main" id="{4999239E-9C33-4F10-836A-AFF714EC4123}"/>
                </a:ext>
              </a:extLst>
            </p:cNvPr>
            <p:cNvSpPr/>
            <p:nvPr/>
          </p:nvSpPr>
          <p:spPr>
            <a:xfrm rot="10800000">
              <a:off x="2600529" y="3460131"/>
              <a:ext cx="3140831" cy="302669"/>
            </a:xfrm>
            <a:prstGeom prst="rightArrow">
              <a:avLst/>
            </a:prstGeom>
            <a:solidFill>
              <a:srgbClr val="256569"/>
            </a:solidFill>
            <a:ln>
              <a:solidFill>
                <a:srgbClr val="163C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: усеченные противолежащие углы 8">
              <a:extLst>
                <a:ext uri="{FF2B5EF4-FFF2-40B4-BE49-F238E27FC236}">
                  <a16:creationId xmlns:a16="http://schemas.microsoft.com/office/drawing/2014/main" id="{6B79142A-4563-453C-BC09-AFB217A6BEDA}"/>
                </a:ext>
              </a:extLst>
            </p:cNvPr>
            <p:cNvSpPr/>
            <p:nvPr/>
          </p:nvSpPr>
          <p:spPr>
            <a:xfrm>
              <a:off x="1106301" y="5434070"/>
              <a:ext cx="687977" cy="522514"/>
            </a:xfrm>
            <a:prstGeom prst="snip2DiagRect">
              <a:avLst/>
            </a:prstGeom>
            <a:solidFill>
              <a:srgbClr val="256569"/>
            </a:solidFill>
            <a:ln>
              <a:solidFill>
                <a:srgbClr val="163C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ru-RU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Прямоугольник: усеченные противолежащие углы 19">
              <a:extLst>
                <a:ext uri="{FF2B5EF4-FFF2-40B4-BE49-F238E27FC236}">
                  <a16:creationId xmlns:a16="http://schemas.microsoft.com/office/drawing/2014/main" id="{DC2C6D9E-8FEF-4E91-9773-7D53DFEF890A}"/>
                </a:ext>
              </a:extLst>
            </p:cNvPr>
            <p:cNvSpPr/>
            <p:nvPr/>
          </p:nvSpPr>
          <p:spPr>
            <a:xfrm>
              <a:off x="6714353" y="5452320"/>
              <a:ext cx="687977" cy="522514"/>
            </a:xfrm>
            <a:prstGeom prst="snip2DiagRect">
              <a:avLst/>
            </a:prstGeom>
            <a:solidFill>
              <a:srgbClr val="256569"/>
            </a:solidFill>
            <a:ln>
              <a:solidFill>
                <a:srgbClr val="163C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ru-RU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" name="Пятиугольник 24"/>
          <p:cNvSpPr/>
          <p:nvPr/>
        </p:nvSpPr>
        <p:spPr>
          <a:xfrm>
            <a:off x="340907" y="195982"/>
            <a:ext cx="8427077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         Технологический стек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632569" y="195982"/>
            <a:ext cx="2357599" cy="835781"/>
          </a:xfrm>
          <a:prstGeom prst="rect">
            <a:avLst/>
          </a:prstGeom>
        </p:spPr>
      </p:pic>
      <p:sp>
        <p:nvSpPr>
          <p:cNvPr id="27" name="Овал 26">
            <a:extLst>
              <a:ext uri="{FF2B5EF4-FFF2-40B4-BE49-F238E27FC236}">
                <a16:creationId xmlns:a16="http://schemas.microsoft.com/office/drawing/2014/main" id="{FFA6208B-F095-180C-A222-A540210852D9}"/>
              </a:ext>
            </a:extLst>
          </p:cNvPr>
          <p:cNvSpPr/>
          <p:nvPr/>
        </p:nvSpPr>
        <p:spPr>
          <a:xfrm>
            <a:off x="5790172" y="5243393"/>
            <a:ext cx="611656" cy="70997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ru-RU" sz="4000" b="1" dirty="0">
                <a:solidFill>
                  <a:srgbClr val="2464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pic>
        <p:nvPicPr>
          <p:cNvPr id="2" name="Picture 2" descr="Python 3.14.5150.0 для Windows - Безопасная загрузка с Uptodown">
            <a:extLst>
              <a:ext uri="{FF2B5EF4-FFF2-40B4-BE49-F238E27FC236}">
                <a16:creationId xmlns:a16="http://schemas.microsoft.com/office/drawing/2014/main" id="{2507A1B3-F13B-A591-204D-11D994091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173" y="2820354"/>
            <a:ext cx="2217792" cy="2217792"/>
          </a:xfrm>
          <a:prstGeom prst="rect">
            <a:avLst/>
          </a:prstGeom>
          <a:noFill/>
          <a:ln>
            <a:solidFill>
              <a:srgbClr val="163C3E">
                <a:alpha val="75369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Хостинг MySQL в Беларуси. Лучший хостинг с поддержкой MySQL. VPS/VDS с  готовым решением для май эскуэль.">
            <a:extLst>
              <a:ext uri="{FF2B5EF4-FFF2-40B4-BE49-F238E27FC236}">
                <a16:creationId xmlns:a16="http://schemas.microsoft.com/office/drawing/2014/main" id="{01F880CB-DD7B-9AD8-52C1-7E5D8D3E0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839" y="2820354"/>
            <a:ext cx="2217792" cy="2217792"/>
          </a:xfrm>
          <a:prstGeom prst="rect">
            <a:avLst/>
          </a:prstGeom>
          <a:noFill/>
          <a:ln>
            <a:solidFill>
              <a:srgbClr val="163C3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9610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217285C-D202-42FF-BBC3-C28CA96DDE1E}"/>
              </a:ext>
            </a:extLst>
          </p:cNvPr>
          <p:cNvSpPr txBox="1"/>
          <p:nvPr/>
        </p:nvSpPr>
        <p:spPr>
          <a:xfrm>
            <a:off x="1523999" y="1367245"/>
            <a:ext cx="3236008" cy="57888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>
                <a:solidFill>
                  <a:srgbClr val="2565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Фреймворки</a:t>
            </a:r>
            <a:endParaRPr lang="ru-RU" sz="2800" dirty="0">
              <a:solidFill>
                <a:srgbClr val="2565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340908" y="195982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632569" y="195982"/>
            <a:ext cx="2357599" cy="835781"/>
          </a:xfrm>
          <a:prstGeom prst="rect">
            <a:avLst/>
          </a:prstGeom>
        </p:spPr>
      </p:pic>
      <p:pic>
        <p:nvPicPr>
          <p:cNvPr id="2050" name="Picture 2" descr="About: Tkinter. Курс (Google Play version) | | Apptopia">
            <a:extLst>
              <a:ext uri="{FF2B5EF4-FFF2-40B4-BE49-F238E27FC236}">
                <a16:creationId xmlns:a16="http://schemas.microsoft.com/office/drawing/2014/main" id="{F321E51F-AE3C-6B05-A21C-FA3886050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3555" y="916464"/>
            <a:ext cx="5277069" cy="5277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873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ятиугольник 10"/>
          <p:cNvSpPr/>
          <p:nvPr/>
        </p:nvSpPr>
        <p:spPr>
          <a:xfrm>
            <a:off x="340908" y="195982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                Библиотеки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632569" y="195982"/>
            <a:ext cx="2357599" cy="835781"/>
          </a:xfrm>
          <a:prstGeom prst="rect">
            <a:avLst/>
          </a:prstGeom>
        </p:spPr>
      </p:pic>
      <p:sp>
        <p:nvSpPr>
          <p:cNvPr id="14" name="Прямоугольник: усеченные противолежащие углы 8">
            <a:extLst>
              <a:ext uri="{FF2B5EF4-FFF2-40B4-BE49-F238E27FC236}">
                <a16:creationId xmlns:a16="http://schemas.microsoft.com/office/drawing/2014/main" id="{6B79142A-4563-453C-BC09-AFB217A6BEDA}"/>
              </a:ext>
            </a:extLst>
          </p:cNvPr>
          <p:cNvSpPr/>
          <p:nvPr/>
        </p:nvSpPr>
        <p:spPr>
          <a:xfrm>
            <a:off x="1935959" y="4229843"/>
            <a:ext cx="687977" cy="522514"/>
          </a:xfrm>
          <a:prstGeom prst="snip2DiagRect">
            <a:avLst/>
          </a:prstGeom>
          <a:solidFill>
            <a:srgbClr val="256569"/>
          </a:solidFill>
          <a:ln>
            <a:solidFill>
              <a:srgbClr val="163C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: усеченные противолежащие углы 8">
            <a:extLst>
              <a:ext uri="{FF2B5EF4-FFF2-40B4-BE49-F238E27FC236}">
                <a16:creationId xmlns:a16="http://schemas.microsoft.com/office/drawing/2014/main" id="{6B79142A-4563-453C-BC09-AFB217A6BEDA}"/>
              </a:ext>
            </a:extLst>
          </p:cNvPr>
          <p:cNvSpPr/>
          <p:nvPr/>
        </p:nvSpPr>
        <p:spPr>
          <a:xfrm>
            <a:off x="5914406" y="4752357"/>
            <a:ext cx="687977" cy="522514"/>
          </a:xfrm>
          <a:prstGeom prst="snip2DiagRect">
            <a:avLst/>
          </a:prstGeom>
          <a:solidFill>
            <a:srgbClr val="256569"/>
          </a:solidFill>
          <a:ln>
            <a:solidFill>
              <a:srgbClr val="163C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6" name="Прямоугольник: усеченные противолежащие углы 8">
            <a:extLst>
              <a:ext uri="{FF2B5EF4-FFF2-40B4-BE49-F238E27FC236}">
                <a16:creationId xmlns:a16="http://schemas.microsoft.com/office/drawing/2014/main" id="{6B79142A-4563-453C-BC09-AFB217A6BEDA}"/>
              </a:ext>
            </a:extLst>
          </p:cNvPr>
          <p:cNvSpPr/>
          <p:nvPr/>
        </p:nvSpPr>
        <p:spPr>
          <a:xfrm>
            <a:off x="9727446" y="5274871"/>
            <a:ext cx="687977" cy="522514"/>
          </a:xfrm>
          <a:prstGeom prst="snip2DiagRect">
            <a:avLst/>
          </a:prstGeom>
          <a:solidFill>
            <a:srgbClr val="256569"/>
          </a:solidFill>
          <a:ln>
            <a:solidFill>
              <a:srgbClr val="163C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5830EE-2D69-FC78-74C1-03A6ACD96462}"/>
              </a:ext>
            </a:extLst>
          </p:cNvPr>
          <p:cNvSpPr txBox="1"/>
          <p:nvPr/>
        </p:nvSpPr>
        <p:spPr>
          <a:xfrm>
            <a:off x="566744" y="2469657"/>
            <a:ext cx="37862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sz="3600" b="1" dirty="0" err="1"/>
              <a:t>mysql</a:t>
            </a:r>
            <a:r>
              <a:rPr lang="en" sz="3600" b="1" dirty="0"/>
              <a:t>-connector-python</a:t>
            </a:r>
            <a:endParaRPr lang="ru-CA" sz="36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36E77B-08B9-72BE-93A1-0701F42BBC40}"/>
              </a:ext>
            </a:extLst>
          </p:cNvPr>
          <p:cNvSpPr txBox="1"/>
          <p:nvPr/>
        </p:nvSpPr>
        <p:spPr>
          <a:xfrm>
            <a:off x="4738514" y="3583512"/>
            <a:ext cx="30397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CA" sz="3600" b="1" dirty="0"/>
              <a:t>datetime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050819-9A29-86FE-11E4-882C876E0656}"/>
              </a:ext>
            </a:extLst>
          </p:cNvPr>
          <p:cNvSpPr txBox="1"/>
          <p:nvPr/>
        </p:nvSpPr>
        <p:spPr>
          <a:xfrm>
            <a:off x="9169391" y="4367283"/>
            <a:ext cx="1804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CA" sz="3600" b="1" dirty="0"/>
              <a:t>json</a:t>
            </a:r>
          </a:p>
        </p:txBody>
      </p:sp>
    </p:spTree>
    <p:extLst>
      <p:ext uri="{BB962C8B-B14F-4D97-AF65-F5344CB8AC3E}">
        <p14:creationId xmlns:p14="http://schemas.microsoft.com/office/powerpoint/2010/main" val="156612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ятиугольник 7"/>
          <p:cNvSpPr/>
          <p:nvPr/>
        </p:nvSpPr>
        <p:spPr>
          <a:xfrm>
            <a:off x="340908" y="195982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            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ER-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диаграмма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632569" y="195982"/>
            <a:ext cx="2357599" cy="83578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715428" y="3894076"/>
            <a:ext cx="1291839" cy="1438500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715428" y="1370176"/>
            <a:ext cx="1291839" cy="2039596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392857" y="1385846"/>
            <a:ext cx="1016915" cy="1002704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2C436D-C58F-1682-7F7B-C96D7A827C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98" y="1006497"/>
            <a:ext cx="9613556" cy="585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7762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 2013–2022">
  <a:themeElements>
    <a:clrScheme name="Тема Office 2013–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 2013–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 2013–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D152A4D475B3F94B9A44EC35E28A4960" ma:contentTypeVersion="1" ma:contentTypeDescription="Создание документа." ma:contentTypeScope="" ma:versionID="46f56e486521e51090bd96ea8df1194b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2a10c82831e5d625bbb0173136b0368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Дата начала расписания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Дата окончания расписания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A01F834A-76E6-4828-A761-3403309F8A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E14FB3A-98B0-4541-A9B6-6A9A9A4E971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7F78A8B-7EE1-459B-81DE-8E382C3F86C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2130</TotalTime>
  <Words>177</Words>
  <Application>Microsoft Macintosh PowerPoint</Application>
  <PresentationFormat>Широкоэкранный</PresentationFormat>
  <Paragraphs>54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Courier New</vt:lpstr>
      <vt:lpstr>Times New Roman</vt:lpstr>
      <vt:lpstr>Тема Office 2013–2022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Vlada Tokareva</cp:lastModifiedBy>
  <cp:revision>37</cp:revision>
  <dcterms:created xsi:type="dcterms:W3CDTF">2016-09-22T16:49:19Z</dcterms:created>
  <dcterms:modified xsi:type="dcterms:W3CDTF">2026-05-27T17:02:55Z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0x010100D152A4D475B3F94B9A44EC35E28A4960</vt:lpwstr>
  </property>
</Properties>
</file>