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771" r:id="rId2"/>
  </p:sldMasterIdLst>
  <p:notesMasterIdLst>
    <p:notesMasterId r:id="rId64"/>
  </p:notesMasterIdLst>
  <p:sldIdLst>
    <p:sldId id="409" r:id="rId3"/>
    <p:sldId id="721" r:id="rId4"/>
    <p:sldId id="560" r:id="rId5"/>
    <p:sldId id="621" r:id="rId6"/>
    <p:sldId id="563" r:id="rId7"/>
    <p:sldId id="569" r:id="rId8"/>
    <p:sldId id="660" r:id="rId9"/>
    <p:sldId id="722" r:id="rId10"/>
    <p:sldId id="723" r:id="rId11"/>
    <p:sldId id="724" r:id="rId12"/>
    <p:sldId id="725" r:id="rId13"/>
    <p:sldId id="656" r:id="rId14"/>
    <p:sldId id="657" r:id="rId15"/>
    <p:sldId id="658" r:id="rId16"/>
    <p:sldId id="596" r:id="rId17"/>
    <p:sldId id="726" r:id="rId18"/>
    <p:sldId id="727" r:id="rId19"/>
    <p:sldId id="729" r:id="rId20"/>
    <p:sldId id="728" r:id="rId21"/>
    <p:sldId id="730" r:id="rId22"/>
    <p:sldId id="731" r:id="rId23"/>
    <p:sldId id="579" r:id="rId24"/>
    <p:sldId id="668" r:id="rId25"/>
    <p:sldId id="708" r:id="rId26"/>
    <p:sldId id="710" r:id="rId27"/>
    <p:sldId id="711" r:id="rId28"/>
    <p:sldId id="626" r:id="rId29"/>
    <p:sldId id="627" r:id="rId30"/>
    <p:sldId id="628" r:id="rId31"/>
    <p:sldId id="629" r:id="rId32"/>
    <p:sldId id="716" r:id="rId33"/>
    <p:sldId id="715" r:id="rId34"/>
    <p:sldId id="732" r:id="rId35"/>
    <p:sldId id="733" r:id="rId36"/>
    <p:sldId id="734" r:id="rId37"/>
    <p:sldId id="735" r:id="rId38"/>
    <p:sldId id="736" r:id="rId39"/>
    <p:sldId id="737" r:id="rId40"/>
    <p:sldId id="671" r:id="rId41"/>
    <p:sldId id="672" r:id="rId42"/>
    <p:sldId id="738" r:id="rId43"/>
    <p:sldId id="739" r:id="rId44"/>
    <p:sldId id="745" r:id="rId45"/>
    <p:sldId id="746" r:id="rId46"/>
    <p:sldId id="740" r:id="rId47"/>
    <p:sldId id="743" r:id="rId48"/>
    <p:sldId id="744" r:id="rId49"/>
    <p:sldId id="678" r:id="rId50"/>
    <p:sldId id="679" r:id="rId51"/>
    <p:sldId id="747" r:id="rId52"/>
    <p:sldId id="748" r:id="rId53"/>
    <p:sldId id="752" r:id="rId54"/>
    <p:sldId id="749" r:id="rId55"/>
    <p:sldId id="714" r:id="rId56"/>
    <p:sldId id="718" r:id="rId57"/>
    <p:sldId id="699" r:id="rId58"/>
    <p:sldId id="750" r:id="rId59"/>
    <p:sldId id="689" r:id="rId60"/>
    <p:sldId id="751" r:id="rId61"/>
    <p:sldId id="454" r:id="rId62"/>
    <p:sldId id="594" r:id="rId6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5F5C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1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9T13:54:13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9T12:08:29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12F0E-67DD-4493-9857-ED69AAB3C373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FCCB3-10E6-4B5B-9DFB-2FC061EEA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88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Лидерство и межкультурные коммуникации в условиях цифровой образовательной среды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FCCB3-10E6-4B5B-9DFB-2FC061EEA64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25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Галло</a:t>
            </a:r>
            <a:r>
              <a:rPr lang="ru-RU" dirty="0"/>
              <a:t> Кармин. Презентации в стиле </a:t>
            </a:r>
            <a:r>
              <a:rPr lang="en-US" dirty="0"/>
              <a:t>Ted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FCCB3-10E6-4B5B-9DFB-2FC061EEA64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617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20B2-FF48-48DD-9F05-2C2CBD2BCBB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A37-CC79-48BF-862E-47014140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48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20B2-FF48-48DD-9F05-2C2CBD2BCBB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A37-CC79-48BF-862E-47014140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61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20B2-FF48-48DD-9F05-2C2CBD2BCBB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A37-CC79-48BF-862E-47014140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507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49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525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950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866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489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795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098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64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20B2-FF48-48DD-9F05-2C2CBD2BCBB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A37-CC79-48BF-862E-47014140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183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080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674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6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20B2-FF48-48DD-9F05-2C2CBD2BCBB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A37-CC79-48BF-862E-47014140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627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20B2-FF48-48DD-9F05-2C2CBD2BCBB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A37-CC79-48BF-862E-47014140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71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20B2-FF48-48DD-9F05-2C2CBD2BCBB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A37-CC79-48BF-862E-47014140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1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20B2-FF48-48DD-9F05-2C2CBD2BCBB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A37-CC79-48BF-862E-47014140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30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20B2-FF48-48DD-9F05-2C2CBD2BCBB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A37-CC79-48BF-862E-47014140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8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20B2-FF48-48DD-9F05-2C2CBD2BCBB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A37-CC79-48BF-862E-47014140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7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20B2-FF48-48DD-9F05-2C2CBD2BCBB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A37-CC79-48BF-862E-47014140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59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18471-021A-4178-B12D-8822B79DDA50}" type="datetime1">
              <a:rPr lang="ru-RU" altLang="ru-RU" smtClean="0"/>
              <a:pPr/>
              <a:t>26.08.2024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altLang="ru-RU"/>
              <a:t>Группа "Интерфакс"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75005-1040-4694-8F63-F69A9CAD912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852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14AC-42D7-4112-B607-287FA1B3348F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8E1EF-28A3-48B0-A2E7-28A1554736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74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957482"/>
          </a:xfrm>
          <a:prstGeom prst="rect">
            <a:avLst/>
          </a:prstGeom>
          <a:solidFill>
            <a:srgbClr val="256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2632365" y="376455"/>
            <a:ext cx="3131127" cy="1088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2364" y="2021037"/>
            <a:ext cx="7176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 образовательной деятельности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20" y="6377354"/>
            <a:ext cx="6068580" cy="5801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32365" y="5423381"/>
            <a:ext cx="5514109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87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F20849-ABF3-44B6-AA71-566F0090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6" y="0"/>
            <a:ext cx="118627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6DF99-9445-437D-92BF-97B78D00AD81}"/>
              </a:ext>
            </a:extLst>
          </p:cNvPr>
          <p:cNvSpPr txBox="1"/>
          <p:nvPr/>
        </p:nvSpPr>
        <p:spPr>
          <a:xfrm>
            <a:off x="4314548" y="2006354"/>
            <a:ext cx="189982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КОРПОРАТИВНАЯ ПОЧТА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28BAE-B33B-4F31-866F-5F8A2EB95F61}"/>
              </a:ext>
            </a:extLst>
          </p:cNvPr>
          <p:cNvSpPr txBox="1"/>
          <p:nvPr/>
        </p:nvSpPr>
        <p:spPr>
          <a:xfrm>
            <a:off x="4432177" y="4727796"/>
            <a:ext cx="6094520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КОРПОРАТИВНАЯ ПОЧТА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8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300711-0B94-4EFD-8606-AA34A5AE5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325" y="795337"/>
            <a:ext cx="3943350" cy="52673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A3B2ED-0E3C-4119-9CEC-1FE460448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61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CD9060-A219-4D76-8F38-9FE3F147F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4" y="19050"/>
            <a:ext cx="11782425" cy="68199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4265DE-973B-45D3-A739-75FC7DF41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35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4996A0-78CC-4387-AC89-798A022D1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518"/>
            <a:ext cx="12192000" cy="6095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FA1854-438F-4AF7-AEB3-AE573E98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8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7B7107-5614-4D47-9230-517A2335A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682"/>
            <a:ext cx="12192000" cy="67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76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49E675-1F18-4BC8-AF97-AC518C529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5" y="0"/>
            <a:ext cx="1102722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937035-065A-4D65-BE14-C8BABCE10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5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953F10-D760-4471-983A-1BC5883D9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0"/>
            <a:ext cx="917941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A2380E-1E24-45E9-81FC-B3478E12A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48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93C3B0-3D70-4C04-B0A7-677E87766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56" y="0"/>
            <a:ext cx="8234487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9C9AF9-A45C-4F2E-9A8B-8FE34BB75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59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B92F3D-6CCB-4C92-8290-0DC7282B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971" y="376518"/>
            <a:ext cx="12248971" cy="61497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B6BE4A-8E92-4F76-90A2-929938341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78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F7E1D7-F31F-4712-A952-B93EFDB37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8" y="0"/>
            <a:ext cx="12145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9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048880-9878-4CC1-827A-DE885BDE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22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7EA6F6-D4E5-407A-A9C2-981F962D5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1571"/>
            <a:ext cx="12192000" cy="49348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67D2F3-1BBD-4D78-95CE-8F938CBF3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77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1DC0DE-F0E3-4B0C-82FB-0B046CAB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1776412"/>
            <a:ext cx="8429625" cy="33051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DC076A-4EC0-4893-9BC0-E80180637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86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0F45A7-21F8-45CD-A296-B27F06CB4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488" y="643467"/>
            <a:ext cx="8315023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 descr="ufrf_logo_eng (1)">
            <a:extLst>
              <a:ext uri="{FF2B5EF4-FFF2-40B4-BE49-F238E27FC236}">
                <a16:creationId xmlns:a16="http://schemas.microsoft.com/office/drawing/2014/main" id="{8D56CF7B-A1A6-4560-A284-75D750D7D84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222" y="0"/>
            <a:ext cx="1730188" cy="554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264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F3717-F6FA-4C73-96EC-4F2929577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09" y="28575"/>
            <a:ext cx="10049522" cy="68008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42F275-BBA9-4FBD-95A7-0EEBD3250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9230" y="0"/>
            <a:ext cx="66418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96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EEAC8-52D0-47F5-8B3B-931FA3F9C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31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7A1CE5-56FF-4993-98A9-040A3A56E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27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51B92E-B7C1-4D04-BB99-04BDACE1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5486"/>
            <a:ext cx="10528300" cy="67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74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D03790-26A0-44CC-BF8F-52C7FA043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3" y="0"/>
            <a:ext cx="12050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8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ACC795-133E-474F-9BDE-684DC4B46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76" y="0"/>
            <a:ext cx="11311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77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BF0F05-679A-4A0F-B73A-033212834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25" y="362139"/>
            <a:ext cx="11721218" cy="60748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BCF61B-8DFC-49A4-AB06-D77A56EE2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729" y="121745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21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8821ED-9C14-43F5-91E1-2600AAAB0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74" y="239697"/>
            <a:ext cx="11681764" cy="65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20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7C8FA5-CE34-489F-AADF-0D3FBF70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91"/>
            <a:ext cx="12192000" cy="66848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241C5F-A00D-402D-9005-717B54716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608" y="575788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36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1C8C26-4488-428B-9B7C-0F049C705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4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0ED73E-B681-4CCF-8491-955927FE8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4" y="36022"/>
            <a:ext cx="11721231" cy="682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10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4623C7-C240-45E9-B636-A9C358A77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509" y="0"/>
            <a:ext cx="744698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28CABF-1045-455B-8215-490EA0093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4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48ADCD-E888-422B-8EE4-0A77E376C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599" y="0"/>
            <a:ext cx="896080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DD9CF7-7865-4B2C-AF32-D52BFFD9C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42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50165D-5384-439D-ACD4-1B796E650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28" y="0"/>
            <a:ext cx="1034316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56FBC8-6DB2-48B6-8E05-E0500AAE0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51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99A0DB-AA45-401E-9170-EE15A7C8C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90" y="0"/>
            <a:ext cx="849701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07B8F0-5EFD-4DD1-9776-06654B3B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68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92F00F-8297-447D-8030-58D7736E4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87" y="0"/>
            <a:ext cx="1007742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9A983-F72C-4DF8-ACE6-FBEA5AEB1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576" y="0"/>
            <a:ext cx="761841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68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0CEDE0-AF75-415F-AE5E-BDFB9178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68" y="0"/>
            <a:ext cx="1063926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D373FD-5682-4DCB-A51A-C003D7996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632" y="0"/>
            <a:ext cx="693510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35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D6B41D-6E3F-4387-A650-4E7146FF7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266"/>
            <a:ext cx="12192000" cy="62734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F64AFD-DB00-440A-8A74-26BADDDAB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17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ECEBC0-BBE0-495E-8322-A4079EDAF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66675"/>
            <a:ext cx="11730038" cy="67246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9B7A5E-822B-42E8-9214-DBFDEA91A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002" y="0"/>
            <a:ext cx="1378998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08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FB9C46-8E81-4ECF-A253-4C80DBC36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448" y="169923"/>
            <a:ext cx="1731414" cy="2743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F547E67-1AC8-4FC7-90E7-B7C4CA602776}"/>
                  </a:ext>
                </a:extLst>
              </p14:cNvPr>
              <p14:cNvContentPartPr/>
              <p14:nvPr/>
            </p14:nvContentPartPr>
            <p14:xfrm>
              <a:off x="2707273" y="4074400"/>
              <a:ext cx="360" cy="36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F547E67-1AC8-4FC7-90E7-B7C4CA6027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98633" y="406540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004D8-52A9-4157-ABEE-576F6BBAC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739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69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18DA97-43A5-48F1-BDC6-AEC96F76A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90" y="0"/>
            <a:ext cx="911741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D7AECC-531C-4547-ABE6-3B6F70CE5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708" y="0"/>
            <a:ext cx="1472189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04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56867A-BD9D-48CA-A831-CFA73CB8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676" y="0"/>
            <a:ext cx="8960647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F56126-3EA6-45F7-B280-2C2859B11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322" y="0"/>
            <a:ext cx="1615678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60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DEB718-3DA1-4CC5-84BC-0248CDB4D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21" y="0"/>
            <a:ext cx="8889357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367521-911F-434E-9B48-00E479081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5044" y="0"/>
            <a:ext cx="1100832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19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E899F-65BD-4EC2-8F94-EA2267EF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88" y="0"/>
            <a:ext cx="10256423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11509-93C0-49AB-A064-D525A7134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331" y="0"/>
            <a:ext cx="100317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82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5C3F95-68F5-4D85-AA90-50B324767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94" y="541537"/>
            <a:ext cx="11141477" cy="53532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7F8DCE-3DBC-48EF-8AD6-78DF02782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879" y="0"/>
            <a:ext cx="1260629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31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BC50FF-C71C-4798-8EAC-8EAD72CDD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089"/>
            <a:ext cx="12192000" cy="58978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4B01B2-BEFD-4A17-80FC-E43D7D2C3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022" y="0"/>
            <a:ext cx="1143581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24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5CC001-BB67-4548-8A0D-F6F30E424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274"/>
            <a:ext cx="12192000" cy="62714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3515D7-26BF-491E-A769-AFC860A55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99" y="0"/>
            <a:ext cx="115409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52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2D6F9C-C567-40A5-9D4D-387A81422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858"/>
            <a:ext cx="12192000" cy="57722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CC1C7C-AAEB-4918-8782-5A529D130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470" y="0"/>
            <a:ext cx="1485530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51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2D07A4-736C-4214-A103-93690297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497C-43B5-4675-9FEE-F3DC4E2AEA09}" type="datetime1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B87F0D-C648-40CC-895D-50AAFDF21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142BD6-E947-4D66-8EE6-A290670DE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572"/>
            <a:ext cx="12192000" cy="58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02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A8F6DD0-C531-4A04-A9AC-4A51D256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D9AC-3866-431D-8711-8969C9DB4C60}" type="datetime1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9B310B-99D1-4EC1-AC60-D6A935DE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BCD7D4-FEEE-402A-83D4-171D0BDF9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60" y="12754"/>
            <a:ext cx="11416684" cy="684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2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B5AEAE-9EBB-4021-99E9-5B4AEF96B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88" y="183261"/>
            <a:ext cx="1508759" cy="3383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6B2D4C-D400-436A-A319-7F1D3CC4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4" y="183261"/>
            <a:ext cx="10590364" cy="667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9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097AED-A70A-457A-8330-90737E11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7A101-B66C-46AD-AF38-3101E5DDF85C}" type="datetime1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025FDB-80B1-436E-8F63-A62CFBAE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84C915-C66D-4E04-9962-B40C66D65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44" y="0"/>
            <a:ext cx="11316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762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878229-1ADE-4167-A496-1E54B255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DE9B-7C85-4F7B-A10C-87AD64C9DF02}" type="datetime1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FDF3A9-CCA0-4AA8-A4C5-BAA7EC22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6438E4-55DF-49CD-9A05-64F72E0B9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61950"/>
            <a:ext cx="1144905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1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BB0EE6-E618-4BA0-AD93-0B29A6FA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91EA-CE54-4AFC-A2A5-4BE90136608A}" type="datetime1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2B62D6-E96E-438C-9802-340D0B36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DBDCAE-1A5A-4D70-A85F-47366D596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80" y="0"/>
            <a:ext cx="10093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20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E2D812-0DB0-4889-9705-CA81F587A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64FB5-DC5E-4757-86B9-3CE686CE3E4C}" type="datetime1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1A3CC0-EB7E-465F-BA88-859BA5FD9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F67B24-EB97-47F7-B5FE-4DEB60438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74" y="701335"/>
            <a:ext cx="11736279" cy="55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683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CDFBA7-EAAF-469E-A297-58F410D90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2A6E-4929-44ED-917B-E79C6F8C7138}" type="datetime1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CFD65BA-97E4-43D1-BA0B-82AAF37D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EEA320-A1A9-422A-9415-5CD3F7DCE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" y="781235"/>
            <a:ext cx="11940467" cy="463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96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C54877-50FF-4DA4-B8F2-05C21A52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8BB5-08A5-42EC-B632-F4ED6B8DD6AA}" type="datetime1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B25E2E-391C-4B16-842B-141EDD40A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77868-BC88-4843-97F1-80E2B3147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656"/>
            <a:ext cx="12192000" cy="55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124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9DDE015-B0D7-48B0-8DE3-9B9BDFCE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465-138F-4F25-9421-4AB9423B8A17}" type="datetime1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0698AF-901E-4C3A-9181-D2B9B476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F41062-2653-4F38-8B4F-FAE111A8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616"/>
            <a:ext cx="12192000" cy="55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660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9915A0-E94E-4F37-80F6-ACDE26D2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2DE8-C152-4D6A-BCBE-CA221FAFD4F7}" type="datetime1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B0B681-3804-4D3F-9635-5E73EE52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4431D-C830-480E-AD28-1337CF29F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64"/>
            <a:ext cx="12192000" cy="589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54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8AE72B-263C-44D6-9D4C-0C8BFAA72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7" y="204187"/>
            <a:ext cx="7553325" cy="19619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D6D6D3-2B06-4522-9FE9-1259652A4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82" y="2086252"/>
            <a:ext cx="11748117" cy="46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3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4F7330-87F5-444D-A75E-7BFE4290B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" y="0"/>
            <a:ext cx="11123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1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DC97C3-C66B-4C8E-B0C7-FDD887327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2B9B901-C028-4849-A6E7-D726E1E8ECBA}"/>
                  </a:ext>
                </a:extLst>
              </p14:cNvPr>
              <p14:cNvContentPartPr/>
              <p14:nvPr/>
            </p14:nvContentPartPr>
            <p14:xfrm>
              <a:off x="4527433" y="2405440"/>
              <a:ext cx="360" cy="36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2B9B901-C028-4849-A6E7-D726E1E8EC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8433" y="239644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08F95E-E1CD-4D9B-AAF0-B0FCBF1C7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0004"/>
            <a:ext cx="12192000" cy="607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9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1E49CF-4215-4A90-8197-B77DCBB53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16" y="1"/>
            <a:ext cx="11683015" cy="6858000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 descr="ufrf_logo_eng (1)">
            <a:extLst>
              <a:ext uri="{FF2B5EF4-FFF2-40B4-BE49-F238E27FC236}">
                <a16:creationId xmlns:a16="http://schemas.microsoft.com/office/drawing/2014/main" id="{875EAACD-7EC4-4634-9AD0-E6CB92979CE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805" y="174957"/>
            <a:ext cx="1730188" cy="273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658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957482"/>
          </a:xfrm>
          <a:prstGeom prst="rect">
            <a:avLst/>
          </a:prstGeom>
          <a:solidFill>
            <a:srgbClr val="256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2632365" y="376455"/>
            <a:ext cx="3131127" cy="1088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2365" y="2021036"/>
            <a:ext cx="7621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за внимание 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20" y="6377354"/>
            <a:ext cx="6068580" cy="5801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32365" y="5423381"/>
            <a:ext cx="5514109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887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338F58-384B-4450-947E-321E1DB82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103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78A293-88FE-4674-B66C-68CA056A5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-1"/>
            <a:ext cx="1731414" cy="3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7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C45257-7E75-4537-8CD6-EA7F65003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970"/>
            <a:ext cx="12192000" cy="60700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6BDDFE-3041-4CD1-AB72-C6D15AF19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004" y="0"/>
            <a:ext cx="173141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4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66578C-6AB9-458A-889C-865DA55FD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57" y="0"/>
            <a:ext cx="11811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916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5819</TotalTime>
  <Words>40</Words>
  <Application>Microsoft Office PowerPoint</Application>
  <PresentationFormat>Широкоэкранный</PresentationFormat>
  <Paragraphs>18</Paragraphs>
  <Slides>61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61</vt:i4>
      </vt:variant>
    </vt:vector>
  </HeadingPairs>
  <TitlesOfParts>
    <vt:vector size="67" baseType="lpstr">
      <vt:lpstr>Arial</vt:lpstr>
      <vt:lpstr>Calibri</vt:lpstr>
      <vt:lpstr>Calibri Light</vt:lpstr>
      <vt:lpstr>Times New Roman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Прохорова Елена Юрьевна</dc:creator>
  <cp:lastModifiedBy>Прохорова Елена Юрьевна</cp:lastModifiedBy>
  <cp:revision>126</cp:revision>
  <dcterms:created xsi:type="dcterms:W3CDTF">2020-08-25T12:27:55Z</dcterms:created>
  <dcterms:modified xsi:type="dcterms:W3CDTF">2024-08-26T09:20:13Z</dcterms:modified>
</cp:coreProperties>
</file>