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9" r:id="rId2"/>
    <p:sldId id="273" r:id="rId3"/>
    <p:sldId id="300" r:id="rId4"/>
    <p:sldId id="301" r:id="rId5"/>
    <p:sldId id="308" r:id="rId6"/>
    <p:sldId id="303" r:id="rId7"/>
    <p:sldId id="304" r:id="rId8"/>
    <p:sldId id="305" r:id="rId9"/>
    <p:sldId id="306" r:id="rId10"/>
    <p:sldId id="278" r:id="rId11"/>
    <p:sldId id="267" r:id="rId12"/>
    <p:sldId id="268" r:id="rId13"/>
    <p:sldId id="274" r:id="rId14"/>
    <p:sldId id="266" r:id="rId15"/>
    <p:sldId id="270" r:id="rId16"/>
    <p:sldId id="269" r:id="rId17"/>
    <p:sldId id="262" r:id="rId18"/>
    <p:sldId id="263" r:id="rId19"/>
    <p:sldId id="276" r:id="rId20"/>
    <p:sldId id="298" r:id="rId21"/>
    <p:sldId id="279" r:id="rId22"/>
    <p:sldId id="280" r:id="rId23"/>
    <p:sldId id="290" r:id="rId24"/>
    <p:sldId id="284" r:id="rId25"/>
    <p:sldId id="291" r:id="rId26"/>
    <p:sldId id="286" r:id="rId27"/>
    <p:sldId id="287" r:id="rId28"/>
    <p:sldId id="289" r:id="rId29"/>
    <p:sldId id="26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4747" userDrawn="1">
          <p15:clr>
            <a:srgbClr val="A4A3A4"/>
          </p15:clr>
        </p15:guide>
        <p15:guide id="3" pos="4158" userDrawn="1">
          <p15:clr>
            <a:srgbClr val="A4A3A4"/>
          </p15:clr>
        </p15:guide>
        <p15:guide id="4" orient="horz" pos="206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7015" userDrawn="1">
          <p15:clr>
            <a:srgbClr val="A4A3A4"/>
          </p15:clr>
        </p15:guide>
        <p15:guide id="7" orient="horz" pos="3317" userDrawn="1">
          <p15:clr>
            <a:srgbClr val="A4A3A4"/>
          </p15:clr>
        </p15:guide>
        <p15:guide id="8" orient="horz" pos="2568" userDrawn="1">
          <p15:clr>
            <a:srgbClr val="A4A3A4"/>
          </p15:clr>
        </p15:guide>
        <p15:guide id="9" pos="7378" userDrawn="1">
          <p15:clr>
            <a:srgbClr val="A4A3A4"/>
          </p15:clr>
        </p15:guide>
        <p15:guide id="10" pos="597" userDrawn="1">
          <p15:clr>
            <a:srgbClr val="A4A3A4"/>
          </p15:clr>
        </p15:guide>
        <p15:guide id="11" pos="529" userDrawn="1">
          <p15:clr>
            <a:srgbClr val="A4A3A4"/>
          </p15:clr>
        </p15:guide>
        <p15:guide id="12" orient="horz" pos="1094" userDrawn="1">
          <p15:clr>
            <a:srgbClr val="A4A3A4"/>
          </p15:clr>
        </p15:guide>
        <p15:guide id="13" orient="horz" pos="2260" userDrawn="1">
          <p15:clr>
            <a:srgbClr val="A4A3A4"/>
          </p15:clr>
        </p15:guide>
        <p15:guide id="14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81"/>
    <a:srgbClr val="0095B9"/>
    <a:srgbClr val="2C4A56"/>
    <a:srgbClr val="000000"/>
    <a:srgbClr val="008C8A"/>
    <a:srgbClr val="009390"/>
    <a:srgbClr val="059390"/>
    <a:srgbClr val="207A94"/>
    <a:srgbClr val="355CA8"/>
    <a:srgbClr val="149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2"/>
    <p:restoredTop sz="86437"/>
  </p:normalViewPr>
  <p:slideViewPr>
    <p:cSldViewPr snapToGrid="0">
      <p:cViewPr>
        <p:scale>
          <a:sx n="89" d="100"/>
          <a:sy n="89" d="100"/>
        </p:scale>
        <p:origin x="80" y="212"/>
      </p:cViewPr>
      <p:guideLst>
        <p:guide orient="horz" pos="1321"/>
        <p:guide pos="4747"/>
        <p:guide pos="4158"/>
        <p:guide orient="horz" pos="2069"/>
        <p:guide orient="horz" pos="2160"/>
        <p:guide pos="7015"/>
        <p:guide orient="horz" pos="3317"/>
        <p:guide orient="horz" pos="2568"/>
        <p:guide pos="7378"/>
        <p:guide pos="597"/>
        <p:guide pos="529"/>
        <p:guide orient="horz" pos="1094"/>
        <p:guide orient="horz" pos="2260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7632846703959492E-3"/>
          <c:y val="1.70592429726223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204928084254552"/>
          <c:y val="0.12628854530225087"/>
          <c:w val="0.69020401796434883"/>
          <c:h val="0.686830997171142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8-624D-8B3B-0681F3D9D3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4656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38-624D-8B3B-0681F3D9D3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98A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38-624D-8B3B-0681F3D9D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2"/>
        <c:axId val="820637632"/>
        <c:axId val="820683984"/>
      </c:barChart>
      <c:catAx>
        <c:axId val="82063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83984"/>
        <c:crosses val="autoZero"/>
        <c:auto val="1"/>
        <c:lblAlgn val="ctr"/>
        <c:lblOffset val="100"/>
        <c:noMultiLvlLbl val="0"/>
      </c:catAx>
      <c:valAx>
        <c:axId val="820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118697768358106E-2"/>
          <c:y val="0.92455898994626684"/>
          <c:w val="0.3669604036268817"/>
          <c:h val="5.688021698618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0">
      <a:noFill/>
    </a:ln>
    <a:effectLst>
      <a:softEdge rad="0"/>
    </a:effectLst>
  </c:spPr>
  <c:txPr>
    <a:bodyPr/>
    <a:lstStyle/>
    <a:p>
      <a:pPr>
        <a:defRPr sz="1050"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6525044101688476E-2"/>
          <c:y val="2.49706339353808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662091062914982"/>
          <c:y val="0.14592936545244867"/>
          <c:w val="0.64281950602019611"/>
          <c:h val="0.64768356155581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9-6B4A-8F63-B80CADB4AB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4656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59-6B4A-8F63-B80CADB4AB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98A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59-6B4A-8F63-B80CADB4A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2"/>
        <c:axId val="820637632"/>
        <c:axId val="820683984"/>
      </c:barChart>
      <c:catAx>
        <c:axId val="82063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83984"/>
        <c:crosses val="autoZero"/>
        <c:auto val="1"/>
        <c:lblAlgn val="ctr"/>
        <c:lblOffset val="100"/>
        <c:noMultiLvlLbl val="0"/>
      </c:catAx>
      <c:valAx>
        <c:axId val="820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01380666421111E-2"/>
          <c:y val="0.92460372483437092"/>
          <c:w val="0.3669604036268817"/>
          <c:h val="5.688021698618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0">
      <a:noFill/>
    </a:ln>
    <a:effectLst>
      <a:softEdge rad="0"/>
    </a:effectLst>
  </c:spPr>
  <c:txPr>
    <a:bodyPr/>
    <a:lstStyle/>
    <a:p>
      <a:pPr>
        <a:defRPr sz="1050"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12997011885597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/>
            </a:solidFill>
            <a:ln w="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9-E749-9F40-2976FF651CE1}"/>
              </c:ext>
            </c:extLst>
          </c:dPt>
          <c:dPt>
            <c:idx val="1"/>
            <c:invertIfNegative val="0"/>
            <c:bubble3D val="0"/>
            <c:spPr>
              <a:solidFill>
                <a:srgbClr val="0098AF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9-E749-9F40-2976FF651CE1}"/>
              </c:ext>
            </c:extLst>
          </c:dPt>
          <c:dPt>
            <c:idx val="2"/>
            <c:invertIfNegative val="0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9-E749-9F40-2976FF651CE1}"/>
              </c:ext>
            </c:extLst>
          </c:dPt>
          <c:dPt>
            <c:idx val="3"/>
            <c:invertIfNegative val="0"/>
            <c:bubble3D val="0"/>
            <c:spPr>
              <a:solidFill>
                <a:srgbClr val="07525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09-E749-9F40-2976FF651CE1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2C4E-9A26-B9C7B26DE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93181520"/>
        <c:axId val="1693066816"/>
      </c:barChart>
      <c:valAx>
        <c:axId val="169306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1693181520"/>
        <c:crosses val="autoZero"/>
        <c:crossBetween val="between"/>
      </c:valAx>
      <c:catAx>
        <c:axId val="1693181520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1693066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416550326756001"/>
          <c:y val="0.11364562577160069"/>
          <c:w val="0.51511471582054857"/>
          <c:h val="6.246751795275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0.243827460822785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9-E749-9F40-2976FF651CE1}"/>
              </c:ext>
            </c:extLst>
          </c:dPt>
          <c:dPt>
            <c:idx val="1"/>
            <c:bubble3D val="0"/>
            <c:spPr>
              <a:solidFill>
                <a:srgbClr val="0098AF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9-E749-9F40-2976FF651CE1}"/>
              </c:ext>
            </c:extLst>
          </c:dPt>
          <c:dPt>
            <c:idx val="2"/>
            <c:bubble3D val="0"/>
            <c:spPr>
              <a:solidFill>
                <a:srgbClr val="016B8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9-E749-9F40-2976FF651CE1}"/>
              </c:ext>
            </c:extLst>
          </c:dPt>
          <c:dPt>
            <c:idx val="3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09-E749-9F40-2976FF651CE1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2C4E-9A26-B9C7B26DE8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2C0C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0-744E-91C5-243ECAC35E4C}"/>
              </c:ext>
            </c:extLst>
          </c:dPt>
          <c:dPt>
            <c:idx val="1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0-744E-91C5-243ECAC35E4C}"/>
              </c:ext>
            </c:extLst>
          </c:dPt>
          <c:dPt>
            <c:idx val="2"/>
            <c:bubble3D val="0"/>
            <c:spPr>
              <a:solidFill>
                <a:srgbClr val="0098A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0-744E-91C5-243ECAC35E4C}"/>
              </c:ext>
            </c:extLst>
          </c:dPt>
          <c:dPt>
            <c:idx val="3"/>
            <c:bubble3D val="0"/>
            <c:spPr>
              <a:solidFill>
                <a:srgbClr val="016B8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A0-744E-91C5-243ECAC35E4C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C-E540-A966-E867F12CE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3912372645124127E-2"/>
          <c:y val="8.49408557490245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7263123788167886E-2"/>
          <c:y val="0.11729061163098935"/>
          <c:w val="0.90138481873306009"/>
          <c:h val="0.65723900727614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07525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4B-1B47-8FE9-F19AA1625C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rgbClr val="07525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4B-1B47-8FE9-F19AA1625C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rgbClr val="0098A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4B-1B47-8FE9-F19AA1625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072960"/>
        <c:axId val="813075232"/>
      </c:lineChart>
      <c:catAx>
        <c:axId val="8130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13075232"/>
        <c:crosses val="autoZero"/>
        <c:auto val="1"/>
        <c:lblAlgn val="ctr"/>
        <c:lblOffset val="100"/>
        <c:noMultiLvlLbl val="0"/>
      </c:catAx>
      <c:valAx>
        <c:axId val="81307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rgbClr val="FFFFFF"/>
          </a:solidFill>
          <a:ln w="12700">
            <a:solidFill>
              <a:srgbClr val="1C5D6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1307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253429131286742E-3"/>
          <c:y val="0.92623542712217866"/>
          <c:w val="0.50606952380462566"/>
          <c:h val="6.246751795275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F2B11-C660-0B42-BC56-08B2FC6B25D8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036E8-9F60-4647-94D7-713CBE060A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8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5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2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01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18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0284-E29A-55F3-F332-27E14EA9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ADE9CB-7196-7CA9-A44F-312737981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F44221-586A-B56C-DF1A-03B8720C4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5CA3E9-B3BC-4E96-8A90-674200060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471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2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32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8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1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FF52-1A0D-E3A1-60C2-3F2992DB0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A08F26-D5BA-FC00-C0EB-4D7641636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B167FD0-12D5-334E-F10E-CAF07E3E3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9BEEC0-6E2C-660D-7D9F-641C442B4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3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6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49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8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1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png"/><Relationship Id="rId21" Type="http://schemas.openxmlformats.org/officeDocument/2006/relationships/image" Target="../media/image26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63" Type="http://schemas.openxmlformats.org/officeDocument/2006/relationships/image" Target="../media/image68.png"/><Relationship Id="rId68" Type="http://schemas.openxmlformats.org/officeDocument/2006/relationships/image" Target="../media/image73.png"/><Relationship Id="rId16" Type="http://schemas.openxmlformats.org/officeDocument/2006/relationships/image" Target="../media/image21.png"/><Relationship Id="rId11" Type="http://schemas.openxmlformats.org/officeDocument/2006/relationships/image" Target="../media/image16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74" Type="http://schemas.openxmlformats.org/officeDocument/2006/relationships/image" Target="../media/image79.png"/><Relationship Id="rId79" Type="http://schemas.openxmlformats.org/officeDocument/2006/relationships/image" Target="../media/image84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82" Type="http://schemas.openxmlformats.org/officeDocument/2006/relationships/image" Target="../media/image2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64" Type="http://schemas.openxmlformats.org/officeDocument/2006/relationships/image" Target="../media/image69.png"/><Relationship Id="rId69" Type="http://schemas.openxmlformats.org/officeDocument/2006/relationships/image" Target="../media/image74.png"/><Relationship Id="rId77" Type="http://schemas.openxmlformats.org/officeDocument/2006/relationships/image" Target="../media/image82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72" Type="http://schemas.openxmlformats.org/officeDocument/2006/relationships/image" Target="../media/image77.png"/><Relationship Id="rId80" Type="http://schemas.openxmlformats.org/officeDocument/2006/relationships/image" Target="../media/image85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67" Type="http://schemas.openxmlformats.org/officeDocument/2006/relationships/image" Target="../media/image72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70" Type="http://schemas.openxmlformats.org/officeDocument/2006/relationships/image" Target="../media/image75.png"/><Relationship Id="rId75" Type="http://schemas.openxmlformats.org/officeDocument/2006/relationships/image" Target="../media/image80.png"/><Relationship Id="rId83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65" Type="http://schemas.openxmlformats.org/officeDocument/2006/relationships/image" Target="../media/image70.png"/><Relationship Id="rId73" Type="http://schemas.openxmlformats.org/officeDocument/2006/relationships/image" Target="../media/image78.png"/><Relationship Id="rId78" Type="http://schemas.openxmlformats.org/officeDocument/2006/relationships/image" Target="../media/image83.png"/><Relationship Id="rId81" Type="http://schemas.openxmlformats.org/officeDocument/2006/relationships/image" Target="../media/image8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9" Type="http://schemas.openxmlformats.org/officeDocument/2006/relationships/image" Target="../media/image44.png"/><Relationship Id="rId34" Type="http://schemas.openxmlformats.org/officeDocument/2006/relationships/image" Target="../media/image39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6" Type="http://schemas.openxmlformats.org/officeDocument/2006/relationships/image" Target="../media/image81.png"/><Relationship Id="rId7" Type="http://schemas.openxmlformats.org/officeDocument/2006/relationships/image" Target="../media/image12.png"/><Relationship Id="rId71" Type="http://schemas.openxmlformats.org/officeDocument/2006/relationships/image" Target="../media/image76.png"/><Relationship Id="rId2" Type="http://schemas.openxmlformats.org/officeDocument/2006/relationships/image" Target="../media/image7.png"/><Relationship Id="rId29" Type="http://schemas.openxmlformats.org/officeDocument/2006/relationships/image" Target="../media/image34.pn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66" Type="http://schemas.openxmlformats.org/officeDocument/2006/relationships/image" Target="../media/image7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gradFill>
          <a:gsLst>
            <a:gs pos="3298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:a16="http://schemas.microsoft.com/office/drawing/2014/main" id="{5E2CCD38-A7BD-6E81-FE8E-1FAF9DA7A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2415939"/>
            <a:ext cx="9116084" cy="2233945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555FD89-7F65-D0F7-ABB6-45F9C00B2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4889674"/>
            <a:ext cx="7071760" cy="3139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Если нужно больше места, то используйте подзаголовки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8" name="Дата 17">
            <a:extLst>
              <a:ext uri="{FF2B5EF4-FFF2-40B4-BE49-F238E27FC236}">
                <a16:creationId xmlns:a16="http://schemas.microsoft.com/office/drawing/2014/main" id="{808CD8C2-420B-20BC-6F0D-8DC6A42101E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860A309-893C-931E-757B-FAFFA6B69543}"/>
              </a:ext>
            </a:extLst>
          </p:cNvPr>
          <p:cNvCxnSpPr>
            <a:cxnSpLocks/>
          </p:cNvCxnSpPr>
          <p:nvPr userDrawn="1"/>
        </p:nvCxnSpPr>
        <p:spPr>
          <a:xfrm>
            <a:off x="9780292" y="512763"/>
            <a:ext cx="0" cy="53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D1F6B8-4E97-E1D5-0BA2-F81F1EE05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5" name="Текст 16">
            <a:extLst>
              <a:ext uri="{FF2B5EF4-FFF2-40B4-BE49-F238E27FC236}">
                <a16:creationId xmlns:a16="http://schemas.microsoft.com/office/drawing/2014/main" id="{4CCB0E38-95A7-AC6D-242C-4AB250B485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677" y="1587500"/>
            <a:ext cx="7071760" cy="3139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факультета / подразделения (16 </a:t>
            </a:r>
            <a:r>
              <a:rPr lang="en-US" dirty="0"/>
              <a:t>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649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9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491D33C-A849-A301-EE3C-870CD381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3677" y="6234521"/>
            <a:ext cx="2743200" cy="365125"/>
          </a:xfrm>
          <a:prstGeom prst="rect">
            <a:avLst/>
          </a:prstGeom>
        </p:spPr>
        <p:txBody>
          <a:bodyPr/>
          <a:lstStyle/>
          <a:p>
            <a:fld id="{222374EE-8794-0942-8879-EA9673CC0269}" type="datetimeFigureOut">
              <a:rPr lang="ru-RU" smtClean="0"/>
              <a:t>01.12.2025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1A0BF-985C-E34C-F446-609CC11DF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8273A067-E2DD-A4F9-098B-CC3E4C56A8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F00A7AD3-9C1D-3042-117E-E7CC7320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9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">
    <p:bg>
      <p:bgPr>
        <a:gradFill>
          <a:gsLst>
            <a:gs pos="0">
              <a:srgbClr val="000000"/>
            </a:gs>
            <a:gs pos="67000">
              <a:srgbClr val="008281"/>
            </a:gs>
            <a:gs pos="100000">
              <a:srgbClr val="0095B9"/>
            </a:gs>
            <a:gs pos="28000">
              <a:srgbClr val="2C4A5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4">
            <a:extLst>
              <a:ext uri="{FF2B5EF4-FFF2-40B4-BE49-F238E27FC236}">
                <a16:creationId xmlns:a16="http://schemas.microsoft.com/office/drawing/2014/main" id="{9094284A-9571-328C-7F91-9E86A16E02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2075153"/>
            <a:ext cx="8882280" cy="2233945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494A36B5-B17A-89F3-6C33-AD231EEC4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7" y="4782847"/>
            <a:ext cx="8882062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0FD4F-375E-2AAE-3C38-03D550043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7" name="Дата 17">
            <a:extLst>
              <a:ext uri="{FF2B5EF4-FFF2-40B4-BE49-F238E27FC236}">
                <a16:creationId xmlns:a16="http://schemas.microsoft.com/office/drawing/2014/main" id="{81A297E0-D129-2ED6-CF4D-2D31732C870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16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gradFill>
          <a:gsLst>
            <a:gs pos="3298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>
            <a:extLst>
              <a:ext uri="{FF2B5EF4-FFF2-40B4-BE49-F238E27FC236}">
                <a16:creationId xmlns:a16="http://schemas.microsoft.com/office/drawing/2014/main" id="{BC94A623-047C-4E86-9ACA-D180D7A7D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13981"/>
            <a:ext cx="8882280" cy="720710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C0454C4-32F1-090F-E350-96E642808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19E31E0-8B90-C8ED-D7E0-4DD701C9AA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0927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1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47F0C0C-7F35-AD9D-DE6B-A80201B3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7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53DACDD-6D5A-ECBC-05E8-9206D9E72C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92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427DBD35-D155-C306-B74B-C02504C99B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7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CAC16176-97DD-E159-9D7C-A801ABC27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492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10AAB062-92FA-A96E-BE1B-799A34FFE5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97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15DDC0F7-1AC7-987A-F2E8-E5C2581F0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92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713A26F-331C-578C-6998-EC910B446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7439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5DF773CE-18A8-2A19-CE1D-727803C5FA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8578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2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A73BC09A-99BB-D509-5FD3-AFF8CF75F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55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B6C45472-2A07-84F6-7A7E-CB3DAA35A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50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AA6A5855-88B9-8EBC-7C62-F0621DE67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55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012B3383-55F4-A45F-EBB4-B256490239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50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188EEADF-F3D3-B121-8D16-2086CF14A4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5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7AA7DF9E-F17D-4533-3374-1BB50AA15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50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624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pos="3522" userDrawn="1">
          <p15:clr>
            <a:srgbClr val="FBAE40"/>
          </p15:clr>
        </p15:guide>
        <p15:guide id="3" pos="422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D1B60-9A68-E892-F966-C4904C5F07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2D763327-90C2-D68E-DE96-AA2C30C47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265B2E-87B2-505C-6391-DF4D46B1A031}"/>
              </a:ext>
            </a:extLst>
          </p:cNvPr>
          <p:cNvSpPr/>
          <p:nvPr userDrawn="1"/>
        </p:nvSpPr>
        <p:spPr>
          <a:xfrm rot="10800000">
            <a:off x="0" y="4220927"/>
            <a:ext cx="12191999" cy="2637072"/>
          </a:xfrm>
          <a:prstGeom prst="rect">
            <a:avLst/>
          </a:prstGeom>
          <a:solidFill>
            <a:srgbClr val="24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DDAD94B-7B7D-D7C7-98A6-A94F680C6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6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11AF022-8824-C683-01BD-F5A9C01071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106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проекта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FC43593-B5DA-B382-3F2E-9F3A76192C65}"/>
              </a:ext>
            </a:extLst>
          </p:cNvPr>
          <p:cNvCxnSpPr>
            <a:cxnSpLocks/>
          </p:cNvCxnSpPr>
          <p:nvPr userDrawn="1"/>
        </p:nvCxnSpPr>
        <p:spPr>
          <a:xfrm>
            <a:off x="3888271" y="2509203"/>
            <a:ext cx="0" cy="3358197"/>
          </a:xfrm>
          <a:prstGeom prst="line">
            <a:avLst/>
          </a:prstGeom>
          <a:ln w="12700">
            <a:solidFill>
              <a:srgbClr val="388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7">
            <a:extLst>
              <a:ext uri="{FF2B5EF4-FFF2-40B4-BE49-F238E27FC236}">
                <a16:creationId xmlns:a16="http://schemas.microsoft.com/office/drawing/2014/main" id="{6CD5038C-6459-7CE4-B2D4-343CC39C3F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337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первого пункта.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14BBCA84-70EE-7A3E-F739-07DA45CDD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57492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F7B79BBD-2CB7-0935-D680-D7B59CF03D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142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Структура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E2F7B3D6-4F37-ED0E-5242-97B8F2250E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373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второго пункта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63FA8D1-CE5A-FBF5-DEA5-48D77A7DFF32}"/>
              </a:ext>
            </a:extLst>
          </p:cNvPr>
          <p:cNvCxnSpPr>
            <a:cxnSpLocks/>
          </p:cNvCxnSpPr>
          <p:nvPr userDrawn="1"/>
        </p:nvCxnSpPr>
        <p:spPr>
          <a:xfrm>
            <a:off x="8001762" y="2509203"/>
            <a:ext cx="0" cy="3358197"/>
          </a:xfrm>
          <a:prstGeom prst="line">
            <a:avLst/>
          </a:prstGeom>
          <a:ln w="12700">
            <a:solidFill>
              <a:srgbClr val="388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11">
            <a:extLst>
              <a:ext uri="{FF2B5EF4-FFF2-40B4-BE49-F238E27FC236}">
                <a16:creationId xmlns:a16="http://schemas.microsoft.com/office/drawing/2014/main" id="{6AB9EB52-D74E-4563-60BE-54F0483FC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30814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FCCE6D10-E112-3C42-9C0E-48C4ECAE8A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0464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Выводы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C96CD779-A8E7-DF45-7E82-9956FD008A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04695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третьего пункта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FBB254-593B-691B-C806-57E38AB33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F5775B5E-E1A4-95FA-BEBD-E988710FF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60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 названиями разделов">
    <p:bg>
      <p:bgPr>
        <a:gradFill>
          <a:gsLst>
            <a:gs pos="2600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0F5B0D-CF0B-9157-2EB4-79FFB3788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982" y="6072973"/>
            <a:ext cx="473413" cy="276999"/>
          </a:xfrm>
          <a:prstGeom prst="rect">
            <a:avLst/>
          </a:prstGeom>
        </p:spPr>
        <p:txBody>
          <a:bodyPr/>
          <a:lstStyle/>
          <a:p>
            <a:fld id="{E10D0329-78C6-364C-97E0-9B31F532BD2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0080D-CF73-56AC-39E3-27849148E458}"/>
              </a:ext>
            </a:extLst>
          </p:cNvPr>
          <p:cNvSpPr/>
          <p:nvPr userDrawn="1"/>
        </p:nvSpPr>
        <p:spPr>
          <a:xfrm rot="10800000">
            <a:off x="4682832" y="3779519"/>
            <a:ext cx="7509164" cy="3078479"/>
          </a:xfrm>
          <a:prstGeom prst="rect">
            <a:avLst/>
          </a:prstGeom>
          <a:solidFill>
            <a:srgbClr val="24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EE4807-5ACC-97C6-A0F3-8C2EF21FCE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82832" y="0"/>
            <a:ext cx="7509168" cy="4845050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96D6A900-81DF-7B96-1B56-9CC594769A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524812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id="{9DFF7239-4C78-3141-2F5D-EC5D00780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1561160"/>
            <a:ext cx="1780154" cy="72993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5157821A-E31A-1DA2-F2F6-BDA02D934C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6109479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8818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рожная карта">
    <p:bg>
      <p:bgPr>
        <a:gradFill>
          <a:gsLst>
            <a:gs pos="28000">
              <a:srgbClr val="2C4A56"/>
            </a:gs>
            <a:gs pos="66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B8A6F-F372-A907-4708-C3DF7AE98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459988E1-FA3E-8C21-A491-23ABD9D253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30F9FDCB-2614-BECF-220C-30A863B30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73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  <p15:guide id="2" orient="horz" pos="98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фото">
    <p:bg>
      <p:bgPr>
        <a:gradFill>
          <a:gsLst>
            <a:gs pos="28000">
              <a:srgbClr val="2C4A56"/>
            </a:gs>
            <a:gs pos="67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">
            <a:extLst>
              <a:ext uri="{FF2B5EF4-FFF2-40B4-BE49-F238E27FC236}">
                <a16:creationId xmlns:a16="http://schemas.microsoft.com/office/drawing/2014/main" id="{1ACF12DD-0868-7CC5-CE63-9AFAE338C2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931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7537BE1-2EDB-9706-C603-2A7221719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3254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id="{906AB357-4993-33E4-9A89-9A240E78D8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5577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B983AE61-0AA8-23E6-DFD5-2165B98C7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520" y="1587500"/>
            <a:ext cx="10848549" cy="460319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Расскажите, кто работал над проектом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4A0E1521-0DA0-4BAA-4F7C-4566AD71DC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97899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137556A-C221-613A-93EF-37157AE967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520" y="5156623"/>
            <a:ext cx="223158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1" name="Текст 12">
            <a:extLst>
              <a:ext uri="{FF2B5EF4-FFF2-40B4-BE49-F238E27FC236}">
                <a16:creationId xmlns:a16="http://schemas.microsoft.com/office/drawing/2014/main" id="{17DD7097-3FB2-D514-0F2C-216F37394E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3254" y="5156623"/>
            <a:ext cx="2231581" cy="313930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2" name="Текст 12">
            <a:extLst>
              <a:ext uri="{FF2B5EF4-FFF2-40B4-BE49-F238E27FC236}">
                <a16:creationId xmlns:a16="http://schemas.microsoft.com/office/drawing/2014/main" id="{D0475521-CC95-4A4C-9F6B-55FF4EA4F3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8439" y="5156623"/>
            <a:ext cx="223158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3" name="Текст 12">
            <a:extLst>
              <a:ext uri="{FF2B5EF4-FFF2-40B4-BE49-F238E27FC236}">
                <a16:creationId xmlns:a16="http://schemas.microsoft.com/office/drawing/2014/main" id="{D14820D0-FE4A-AF21-45DA-F47A99B64A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5637" y="5156621"/>
            <a:ext cx="2253843" cy="313930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260F9194-3969-9DC0-90E7-C20379AAEB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2520" y="5573430"/>
            <a:ext cx="2231585" cy="2308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7C3B3227-37CB-BD57-4CC0-F5E90B5057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3254" y="5573430"/>
            <a:ext cx="2231585" cy="2308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7B8BD791-C7F0-0975-37C3-027083087E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13388" y="5573430"/>
            <a:ext cx="2231585" cy="2308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53168EF1-B60A-578C-4947-CF6D23B81E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70586" y="5573428"/>
            <a:ext cx="2253847" cy="2308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DE09F-4E0D-56B5-AD16-62B9DE452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5B993518-82DC-2301-79ED-421B8F054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70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10829718" cy="43858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304" y="2959908"/>
            <a:ext cx="5432323" cy="2310591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ADCB530-8DB1-2804-7FB5-5ADB7604A4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2356" y="2959908"/>
            <a:ext cx="4675967" cy="2310592"/>
          </a:xfrm>
          <a:solidFill>
            <a:srgbClr val="246569"/>
          </a:solidFill>
        </p:spPr>
        <p:txBody>
          <a:bodyPr wrap="square" lIns="216000" tIns="144000" rIns="216000" bIns="180000">
            <a:spAutoFit/>
          </a:bodyPr>
          <a:lstStyle>
            <a:lvl1pPr marL="0" indent="0">
              <a:lnSpc>
                <a:spcPts val="2600"/>
              </a:lnSpc>
              <a:buNone/>
              <a:defRPr sz="2000" b="1" i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ru-RU" dirty="0"/>
              <a:t>Небольшую фразу, с важной информацией, можно выделить, набрав ее более крупным кеглем, чем обычный текст. Делать это часто не рекомендуется.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CACCC-13E8-DBE0-7C62-6205A805B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96C9BAAB-0B48-BB83-54EF-4D52E2FE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70C37DC-B69D-0019-D5AB-4D70D5C0CA3A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1271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0" y="1587500"/>
            <a:ext cx="4999962" cy="386018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24EFB944-A43E-5094-3DAF-E1E859FDE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499"/>
            <a:ext cx="5432322" cy="838435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730E40BA-2C0A-FF73-4585-67B5745AD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3180333"/>
            <a:ext cx="5432322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35F19-D45E-FBB3-95EB-DBCD02B88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431EE7DD-7536-64D9-1267-94F795CCA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079C0050-868F-4C25-90FA-4D612A825576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7612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E89A21-38BE-2C06-B2D9-DFD0AE058E63}"/>
              </a:ext>
            </a:extLst>
          </p:cNvPr>
          <p:cNvSpPr/>
          <p:nvPr userDrawn="1"/>
        </p:nvSpPr>
        <p:spPr>
          <a:xfrm>
            <a:off x="8527775" y="0"/>
            <a:ext cx="3664226" cy="6858001"/>
          </a:xfrm>
          <a:prstGeom prst="rect">
            <a:avLst/>
          </a:prstGeom>
          <a:solidFill>
            <a:srgbClr val="24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14" y="1587500"/>
            <a:ext cx="5432322" cy="838435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514" y="3066776"/>
            <a:ext cx="5432322" cy="2267352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211B911D-64F6-C3CA-A019-02E42AAD1BB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30974" y="1587500"/>
            <a:ext cx="4997346" cy="449897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Чтобы слайд не выглядел пустым сюда можно поставить иллюстрацию или фотографию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ED8DD-A92C-F15D-617B-3579FD994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5ED33C55-9DDB-E7D4-2DE8-B38D2019C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48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914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5432321" cy="885948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212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графика. Обратите внимание, что название графика набирается меньшим кеглем,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1" y="1587500"/>
            <a:ext cx="4999960" cy="45000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B8025BF-9B54-7CE5-29B3-A0B3BF2706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9" y="3165150"/>
            <a:ext cx="5432321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6D2643-1EB5-B442-9E07-77428A3FA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4B431C96-BFCD-31E4-E660-36C54D80A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10CA706A-2F49-9F50-D99F-02BD8CEE7F4B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8855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9" y="1587500"/>
            <a:ext cx="10864644" cy="616644"/>
          </a:xfrm>
        </p:spPr>
        <p:txBody>
          <a:bodyPr wrap="square">
            <a:spAutoFit/>
          </a:bodyPr>
          <a:lstStyle>
            <a:lvl1pPr marL="0" indent="0">
              <a:lnSpc>
                <a:spcPts val="210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таблицы. Обратите внимание, что название графика набирается меньшим кегелем,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63679" y="2810152"/>
            <a:ext cx="10864644" cy="30966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A831B-A00C-A434-F7C7-19B550A0C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A22EF14B-EAEE-525E-7745-9352116BF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6446F7E1-5D26-B251-E268-1FDA4BEC48C1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612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бивка">
    <p:bg>
      <p:bgPr>
        <a:gradFill>
          <a:gsLst>
            <a:gs pos="28000">
              <a:srgbClr val="2C4A56"/>
            </a:gs>
            <a:gs pos="68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4">
            <a:extLst>
              <a:ext uri="{FF2B5EF4-FFF2-40B4-BE49-F238E27FC236}">
                <a16:creationId xmlns:a16="http://schemas.microsoft.com/office/drawing/2014/main" id="{9094284A-9571-328C-7F91-9E86A16E02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1831770"/>
            <a:ext cx="10864646" cy="2233945"/>
          </a:xfrm>
        </p:spPr>
        <p:txBody>
          <a:bodyPr wrap="square"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494A36B5-B17A-89F3-6C33-AD231EEC4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4762764"/>
            <a:ext cx="1086464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68B869-C5CF-C67F-FB0B-0C0383154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Дата 17">
            <a:extLst>
              <a:ext uri="{FF2B5EF4-FFF2-40B4-BE49-F238E27FC236}">
                <a16:creationId xmlns:a16="http://schemas.microsoft.com/office/drawing/2014/main" id="{CE40F582-3DB9-7612-98AD-E72EB142D67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86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bg>
      <p:bgPr>
        <a:gradFill>
          <a:gsLst>
            <a:gs pos="2600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>
            <a:extLst>
              <a:ext uri="{FF2B5EF4-FFF2-40B4-BE49-F238E27FC236}">
                <a16:creationId xmlns:a16="http://schemas.microsoft.com/office/drawing/2014/main" id="{BC94A623-047C-4E86-9ACA-D180D7A7D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313981"/>
            <a:ext cx="8882280" cy="720710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C0454C4-32F1-090F-E350-96E642808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911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19E31E0-8B90-C8ED-D7E0-4DD701C9AA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594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1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47F0C0C-7F35-AD9D-DE6B-A80201B3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912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53DACDD-6D5A-ECBC-05E8-9206D9E72C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895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427DBD35-D155-C306-B74B-C02504C99B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912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CAC16176-97DD-E159-9D7C-A801ABC27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1895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10AAB062-92FA-A96E-BE1B-799A34FFE5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912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15DDC0F7-1AC7-987A-F2E8-E5C2581F0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1895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713A26F-331C-578C-6998-EC910B446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7439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5DF773CE-18A8-2A19-CE1D-727803C5FA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8578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2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A73BC09A-99BB-D509-5FD3-AFF8CF75F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55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B6C45472-2A07-84F6-7A7E-CB3DAA35A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50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AA6A5855-88B9-8EBC-7C62-F0621DE67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55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012B3383-55F4-A45F-EBB4-B256490239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50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188EEADF-F3D3-B121-8D16-2086CF14A4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5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7AA7DF9E-F17D-4533-3374-1BB50AA15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50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603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pos="3522">
          <p15:clr>
            <a:srgbClr val="FBAE40"/>
          </p15:clr>
        </p15:guide>
        <p15:guide id="3" pos="42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53612703-FD86-570B-3275-F691C271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811A5AEA-FFAD-41CA-929E-14353DFAE1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931025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F57C20-ED1C-FEC6-3202-F165C8F248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0" y="630630"/>
            <a:ext cx="5763155" cy="5442343"/>
          </a:xfrm>
          <a:prstGeom prst="rect">
            <a:avLst/>
          </a:prstGeom>
        </p:spPr>
      </p:pic>
      <p:sp>
        <p:nvSpPr>
          <p:cNvPr id="10" name="Текст 12">
            <a:extLst>
              <a:ext uri="{FF2B5EF4-FFF2-40B4-BE49-F238E27FC236}">
                <a16:creationId xmlns:a16="http://schemas.microsoft.com/office/drawing/2014/main" id="{38ED1C70-A289-8FEC-0DC4-2A5387419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209" y="2566172"/>
            <a:ext cx="4733544" cy="10895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1236EF-B601-63D9-7A91-E49C3FBAFF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606" y="1127866"/>
            <a:ext cx="2220736" cy="69898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82C1194-D027-6467-5335-A098DD613955}"/>
              </a:ext>
            </a:extLst>
          </p:cNvPr>
          <p:cNvCxnSpPr>
            <a:cxnSpLocks/>
          </p:cNvCxnSpPr>
          <p:nvPr userDrawn="1"/>
        </p:nvCxnSpPr>
        <p:spPr>
          <a:xfrm>
            <a:off x="1000747" y="4588933"/>
            <a:ext cx="457514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6">
            <a:extLst>
              <a:ext uri="{FF2B5EF4-FFF2-40B4-BE49-F238E27FC236}">
                <a16:creationId xmlns:a16="http://schemas.microsoft.com/office/drawing/2014/main" id="{04349D8E-8857-EEDA-AF25-B331F4532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2797" y="4782847"/>
            <a:ext cx="473195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36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D83C60-A32F-4FDE-1B2A-C9DF11EFFF2E}"/>
              </a:ext>
            </a:extLst>
          </p:cNvPr>
          <p:cNvSpPr/>
          <p:nvPr userDrawn="1"/>
        </p:nvSpPr>
        <p:spPr>
          <a:xfrm>
            <a:off x="7917366" y="-1"/>
            <a:ext cx="4274634" cy="5241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CDBD6F4F-DB41-86A9-9D4B-5BF51331D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808922"/>
            <a:ext cx="4733544" cy="10064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9E4F7B79-15D5-AC50-10F8-333EAC760C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265" y="3162277"/>
            <a:ext cx="4731956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Сопроводительный текст (13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4C974DFC-42A4-A47D-F290-70EC795DB3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4138872"/>
            <a:ext cx="921327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DF272166-97D5-2FC7-A37A-6DFC1BC52E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65" y="4619391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A19E4183-BF02-3048-BBEF-43ACC99604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00246" y="4138872"/>
            <a:ext cx="921327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85+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1F6EE849-B442-CEE1-7339-B2630AD52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01834" y="4619391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2A89C6C3-ECEC-B0CB-0F53-46710E8153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77" y="5126436"/>
            <a:ext cx="1022131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+10М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6B159398-75F0-73B6-CC07-64284AC1C5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265" y="5606955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357EDE18-4F99-EE80-0309-6C08A45ECE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00246" y="5084803"/>
            <a:ext cx="1177728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+500К</a:t>
            </a:r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1C3A6B48-BBF8-A7D9-0E43-D5A2031969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01834" y="5565322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3F6AB7-D7C2-C066-72A7-D41CAEAF15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27670" y="1808922"/>
            <a:ext cx="5197477" cy="402886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62326-3929-A65E-F090-4B29E5307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4DD8DB31-0BE3-792E-B142-6AAF536AD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A68BD283-6E8B-3A12-08CE-4CB91EA7EFEC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3485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2">
            <a:extLst>
              <a:ext uri="{FF2B5EF4-FFF2-40B4-BE49-F238E27FC236}">
                <a16:creationId xmlns:a16="http://schemas.microsoft.com/office/drawing/2014/main" id="{CF703383-6A38-0B16-D314-C18F11F7CF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4736522"/>
            <a:ext cx="4733544" cy="10895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DC04D0-5C98-30BD-5340-D144BE4BB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247" y="4736522"/>
            <a:ext cx="745796" cy="745796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4CC4F2-B2FE-5E65-E38F-A57921F319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052"/>
            <a:ext cx="12192000" cy="39878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59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11E78C-F5A8-4A33-3634-9C6138E043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DA346A-0BA4-865B-5C4D-CDEF0219AC22}"/>
              </a:ext>
            </a:extLst>
          </p:cNvPr>
          <p:cNvSpPr/>
          <p:nvPr userDrawn="1"/>
        </p:nvSpPr>
        <p:spPr>
          <a:xfrm>
            <a:off x="0" y="3886200"/>
            <a:ext cx="7942987" cy="297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CBA99509-0FDB-1109-8EB0-AC523F6FEB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5" y="4282571"/>
            <a:ext cx="6052457" cy="88537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</a:t>
            </a:r>
          </a:p>
          <a:p>
            <a:pPr lvl="0"/>
            <a:r>
              <a:rPr lang="ru-RU" dirty="0"/>
              <a:t>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7079AC8F-BDA5-CF7E-09D2-04B3045EBC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194" y="6169923"/>
            <a:ext cx="4731956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Сопроводительный текст (13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35645BA-D254-415A-4E5B-131614BC4DCF}"/>
              </a:ext>
            </a:extLst>
          </p:cNvPr>
          <p:cNvCxnSpPr>
            <a:cxnSpLocks/>
          </p:cNvCxnSpPr>
          <p:nvPr userDrawn="1"/>
        </p:nvCxnSpPr>
        <p:spPr>
          <a:xfrm>
            <a:off x="698605" y="5611225"/>
            <a:ext cx="724438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8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gradFill>
          <a:gsLst>
            <a:gs pos="2600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8C623E-C241-4BDB-A330-7D55031F2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4462" y="2096711"/>
            <a:ext cx="5261812" cy="1680472"/>
          </a:xfrm>
          <a:prstGeom prst="rect">
            <a:avLst/>
          </a:prstGeom>
        </p:spPr>
      </p:pic>
      <p:sp>
        <p:nvSpPr>
          <p:cNvPr id="2" name="Дата 17">
            <a:extLst>
              <a:ext uri="{FF2B5EF4-FFF2-40B4-BE49-F238E27FC236}">
                <a16:creationId xmlns:a16="http://schemas.microsoft.com/office/drawing/2014/main" id="{6092913D-CF0C-A3DE-AAD1-87ED5D4AC16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84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2">
            <a:extLst>
              <a:ext uri="{FF2B5EF4-FFF2-40B4-BE49-F238E27FC236}">
                <a16:creationId xmlns:a16="http://schemas.microsoft.com/office/drawing/2014/main" id="{DAD86C7E-96C3-59A6-04DA-2263357460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499"/>
            <a:ext cx="4932362" cy="84504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Дополнительная цветовая гамма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A724595-E54B-7894-A364-C31FD305EA5D}"/>
              </a:ext>
            </a:extLst>
          </p:cNvPr>
          <p:cNvSpPr/>
          <p:nvPr userDrawn="1"/>
        </p:nvSpPr>
        <p:spPr>
          <a:xfrm>
            <a:off x="6801560" y="1492029"/>
            <a:ext cx="1023310" cy="1023310"/>
          </a:xfrm>
          <a:prstGeom prst="ellipse">
            <a:avLst/>
          </a:prstGeom>
          <a:solidFill>
            <a:srgbClr val="2465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46266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C41C454-1974-DD00-E2A1-AFB4F6DFAC3A}"/>
              </a:ext>
            </a:extLst>
          </p:cNvPr>
          <p:cNvSpPr/>
          <p:nvPr userDrawn="1"/>
        </p:nvSpPr>
        <p:spPr>
          <a:xfrm>
            <a:off x="8037149" y="1492029"/>
            <a:ext cx="1023310" cy="1023310"/>
          </a:xfrm>
          <a:prstGeom prst="ellipse">
            <a:avLst/>
          </a:prstGeom>
          <a:solidFill>
            <a:srgbClr val="28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16B80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AFF353A-2AAA-300D-9427-D01A938EB948}"/>
              </a:ext>
            </a:extLst>
          </p:cNvPr>
          <p:cNvSpPr/>
          <p:nvPr userDrawn="1"/>
        </p:nvSpPr>
        <p:spPr>
          <a:xfrm>
            <a:off x="9272738" y="1492029"/>
            <a:ext cx="1023310" cy="1023310"/>
          </a:xfrm>
          <a:prstGeom prst="ellipse">
            <a:avLst/>
          </a:prstGeom>
          <a:solidFill>
            <a:srgbClr val="1277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8A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3EE7553-4F64-282F-19E1-C2922EC5DABF}"/>
              </a:ext>
            </a:extLst>
          </p:cNvPr>
          <p:cNvSpPr/>
          <p:nvPr userDrawn="1"/>
        </p:nvSpPr>
        <p:spPr>
          <a:xfrm>
            <a:off x="10508327" y="1492029"/>
            <a:ext cx="1023310" cy="1023310"/>
          </a:xfrm>
          <a:prstGeom prst="ellipse">
            <a:avLst/>
          </a:prstGeom>
          <a:solidFill>
            <a:srgbClr val="355CA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8513F603-CB6D-5449-4E76-1B690BD59963}"/>
              </a:ext>
            </a:extLst>
          </p:cNvPr>
          <p:cNvSpPr/>
          <p:nvPr userDrawn="1"/>
        </p:nvSpPr>
        <p:spPr>
          <a:xfrm>
            <a:off x="6801560" y="2784461"/>
            <a:ext cx="1023310" cy="1023310"/>
          </a:xfrm>
          <a:prstGeom prst="ellipse">
            <a:avLst/>
          </a:prstGeom>
          <a:solidFill>
            <a:srgbClr val="016B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D372B40-B018-4BBB-E184-A6ECD132D20C}"/>
              </a:ext>
            </a:extLst>
          </p:cNvPr>
          <p:cNvSpPr/>
          <p:nvPr userDrawn="1"/>
        </p:nvSpPr>
        <p:spPr>
          <a:xfrm>
            <a:off x="8037149" y="2784461"/>
            <a:ext cx="1023310" cy="1023310"/>
          </a:xfrm>
          <a:prstGeom prst="ellipse">
            <a:avLst/>
          </a:prstGeom>
          <a:solidFill>
            <a:srgbClr val="007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2F0FA369-E4E7-CEB0-07B4-BA07221EC37A}"/>
              </a:ext>
            </a:extLst>
          </p:cNvPr>
          <p:cNvSpPr/>
          <p:nvPr userDrawn="1"/>
        </p:nvSpPr>
        <p:spPr>
          <a:xfrm>
            <a:off x="9272738" y="2784461"/>
            <a:ext cx="1023310" cy="1023310"/>
          </a:xfrm>
          <a:prstGeom prst="ellipse">
            <a:avLst/>
          </a:prstGeom>
          <a:solidFill>
            <a:srgbClr val="A4A4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8B864286-21DA-C21B-0192-D03BFC2BDD13}"/>
              </a:ext>
            </a:extLst>
          </p:cNvPr>
          <p:cNvSpPr/>
          <p:nvPr userDrawn="1"/>
        </p:nvSpPr>
        <p:spPr>
          <a:xfrm>
            <a:off x="10508327" y="2784461"/>
            <a:ext cx="1023310" cy="1023310"/>
          </a:xfrm>
          <a:prstGeom prst="ellipse">
            <a:avLst/>
          </a:prstGeom>
          <a:solidFill>
            <a:srgbClr val="D80E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20958037-1B1C-64D7-DF61-F80579D9385D}"/>
              </a:ext>
            </a:extLst>
          </p:cNvPr>
          <p:cNvSpPr/>
          <p:nvPr userDrawn="1"/>
        </p:nvSpPr>
        <p:spPr>
          <a:xfrm>
            <a:off x="6801560" y="4148274"/>
            <a:ext cx="1023310" cy="1023310"/>
          </a:xfrm>
          <a:prstGeom prst="ellipse">
            <a:avLst/>
          </a:prstGeom>
          <a:solidFill>
            <a:srgbClr val="0098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2A26C9BE-63B6-D240-E393-B5DA4691C556}"/>
              </a:ext>
            </a:extLst>
          </p:cNvPr>
          <p:cNvSpPr/>
          <p:nvPr userDrawn="1"/>
        </p:nvSpPr>
        <p:spPr>
          <a:xfrm>
            <a:off x="8037149" y="4148274"/>
            <a:ext cx="1023310" cy="1023310"/>
          </a:xfrm>
          <a:prstGeom prst="ellipse">
            <a:avLst/>
          </a:prstGeom>
          <a:solidFill>
            <a:srgbClr val="00A3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573900E1-2529-EE1D-3D2C-7F2E05AA75B2}"/>
              </a:ext>
            </a:extLst>
          </p:cNvPr>
          <p:cNvSpPr/>
          <p:nvPr userDrawn="1"/>
        </p:nvSpPr>
        <p:spPr>
          <a:xfrm>
            <a:off x="9272738" y="4148274"/>
            <a:ext cx="1023310" cy="1023310"/>
          </a:xfrm>
          <a:prstGeom prst="ellipse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F4E219E2-0CC8-9D36-3764-C24E7B31DA42}"/>
              </a:ext>
            </a:extLst>
          </p:cNvPr>
          <p:cNvSpPr/>
          <p:nvPr userDrawn="1"/>
        </p:nvSpPr>
        <p:spPr>
          <a:xfrm>
            <a:off x="10508327" y="4148274"/>
            <a:ext cx="1023310" cy="10233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0039ED59-78B1-FB5D-014E-59FF9DB56C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677" y="2950638"/>
            <a:ext cx="4932362" cy="1292726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</a:t>
            </a:r>
            <a:r>
              <a:rPr lang="ru-RU" dirty="0" err="1"/>
              <a:t>Финунивера</a:t>
            </a:r>
            <a:r>
              <a:rPr lang="ru-RU" dirty="0"/>
              <a:t> для этих целей.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9E517-1EA3-514B-CF7B-7CEE29B3C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B64A6D4E-34E8-DB16-F484-C24EFBF8F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04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D5279379-4357-1251-A865-CB93D63381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256231-6640-03AC-9C6B-F673F156321E}"/>
              </a:ext>
            </a:extLst>
          </p:cNvPr>
          <p:cNvSpPr/>
          <p:nvPr userDrawn="1"/>
        </p:nvSpPr>
        <p:spPr>
          <a:xfrm>
            <a:off x="0" y="3684105"/>
            <a:ext cx="12192000" cy="3173896"/>
          </a:xfrm>
          <a:prstGeom prst="rect">
            <a:avLst/>
          </a:prstGeom>
          <a:solidFill>
            <a:srgbClr val="24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E0668414-485B-7FB9-6EBE-95D7A9E2E5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9" y="2616200"/>
            <a:ext cx="10864644" cy="3485634"/>
          </a:xfrm>
          <a:solidFill>
            <a:schemeClr val="bg1"/>
          </a:solidFill>
        </p:spPr>
        <p:txBody>
          <a:bodyPr wrap="square" numCol="3" spcCol="216000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F1B8FA-E557-8C9D-D85A-7E2773168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0FA4644A-C01E-6BC9-CC7F-7B9DB5A60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512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2">
            <a:extLst>
              <a:ext uri="{FF2B5EF4-FFF2-40B4-BE49-F238E27FC236}">
                <a16:creationId xmlns:a16="http://schemas.microsoft.com/office/drawing/2014/main" id="{3F777C1D-C585-81A3-3BF0-C548549D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840" y="1587499"/>
            <a:ext cx="5257800" cy="460319"/>
          </a:xfr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Иконки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19737C-B589-8376-6141-AEA0043FC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677" y="2520959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E0D83F-89F5-A402-4A48-53D56DC2D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5911" y="2520959"/>
            <a:ext cx="406400" cy="40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756C65-502B-48D0-5412-2328EC0BB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28145" y="2520959"/>
            <a:ext cx="406400" cy="40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4184E8-FF7A-E6AB-27D5-3FB8C332BC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10379" y="2520959"/>
            <a:ext cx="406400" cy="406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6F7A76-9FE7-4252-225B-0CE16E49CB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92613" y="2520959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6F4DF9-99E2-ADCA-B96A-B54E4604A9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74847" y="2520959"/>
            <a:ext cx="406400" cy="406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12A1DE-FD1D-6F08-0997-0D4856FB99C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57081" y="2520959"/>
            <a:ext cx="406400" cy="406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F835E9-AF57-F529-45E5-3F753C3322B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39315" y="2520959"/>
            <a:ext cx="406400" cy="406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E1A959-A221-26F5-DCB0-9C61C785FAD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21549" y="2520959"/>
            <a:ext cx="406400" cy="406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CDEBB6-7AC4-C83A-B266-DB507DEF63B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03783" y="2520959"/>
            <a:ext cx="406400" cy="406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4A6209-9338-EA19-61C5-F584D8C160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486017" y="2520959"/>
            <a:ext cx="406400" cy="406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2175E3D-E914-DF1E-F1AF-261A166553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68251" y="2520959"/>
            <a:ext cx="406400" cy="406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F0AF86B-127D-971D-C9BC-ECF930B08B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50485" y="2520959"/>
            <a:ext cx="406400" cy="406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A068CD-9DE5-06C5-D8B8-A1B04462EF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32719" y="2520959"/>
            <a:ext cx="406400" cy="4064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EA7B28-6D26-FB0E-AA06-48B80B565F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14953" y="2520959"/>
            <a:ext cx="406400" cy="406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E56BA5-E304-D997-1B00-537D7B3C229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97181" y="2520959"/>
            <a:ext cx="406400" cy="406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4A3E93A-BF09-FCC1-13A1-17B3B362EE6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63677" y="3226839"/>
            <a:ext cx="406400" cy="406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0EDB24-0947-8377-25B9-238731C5180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48177" y="3226839"/>
            <a:ext cx="406400" cy="4064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879079B-2BF8-6AB3-1C50-55DF65AE89F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32677" y="3226839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FCF16ED-5C59-DD75-D147-15A2481E56B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17177" y="3226839"/>
            <a:ext cx="406400" cy="4064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C874F50-7D6D-31C2-87FD-41E2DED563F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001677" y="3226839"/>
            <a:ext cx="406400" cy="406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5E17476-CDDA-5551-8BF0-55565007C97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586177" y="3226839"/>
            <a:ext cx="406400" cy="4064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8AF81D-DE73-E1C9-6AA7-878CBCEDC13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170677" y="3226839"/>
            <a:ext cx="406400" cy="406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3790945-A01A-8B7A-4CBC-C94D36ADE34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755177" y="3226839"/>
            <a:ext cx="406400" cy="406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4D77AB-7DDD-B6E7-9590-B4458E0B525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5339677" y="3226839"/>
            <a:ext cx="406400" cy="4064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28F2A8F-F650-4016-4F65-9F3CED8A85F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5924177" y="3226839"/>
            <a:ext cx="406400" cy="406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629B5F5-2C5E-9D76-9985-2C9E294B50A1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6508677" y="3226839"/>
            <a:ext cx="406400" cy="4064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8D882B4-446D-D653-F362-06BDD80DFCD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093177" y="3226839"/>
            <a:ext cx="406400" cy="4064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B1A542-C7B0-6C82-2160-DF8EE10CE00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677677" y="3226839"/>
            <a:ext cx="406400" cy="406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169B5A4-D596-5357-445F-EEC4C4BAB6C9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262177" y="3226839"/>
            <a:ext cx="406400" cy="406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3DC2C80-0713-5610-348B-68E4E867691A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8846677" y="3226839"/>
            <a:ext cx="406400" cy="406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2425730-8D6C-D171-F708-7FCCCC023B00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9431183" y="3226839"/>
            <a:ext cx="406400" cy="406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51C49C6-40B7-C63F-15DF-E69664E0B47B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672355" y="3932719"/>
            <a:ext cx="406400" cy="406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8175D90-F296-0A28-B972-0262643185F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56256" y="3932719"/>
            <a:ext cx="406400" cy="406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55E3835-A83F-09B0-EED6-C5B5AE788C9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840157" y="3932719"/>
            <a:ext cx="406400" cy="406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FD3B6F5-8BDB-32AD-0A48-E308D7A81B8C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2424058" y="3932719"/>
            <a:ext cx="406400" cy="4064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4CD9507-898C-58C7-3C6F-CD1D101ECC82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3007959" y="3932719"/>
            <a:ext cx="406400" cy="406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C38B5F1-CD80-1689-99A5-DCF308996FC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591860" y="3932719"/>
            <a:ext cx="406400" cy="406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A8C92C6-00C7-7CE5-5668-E1B93DF2D3C5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4175761" y="3932719"/>
            <a:ext cx="406400" cy="4064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A555E4-B2E7-3F4F-1012-04D6B9F848CB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759662" y="3932719"/>
            <a:ext cx="406400" cy="406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93F12E0-7C20-103E-823B-E078DACB68E6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5343563" y="3932719"/>
            <a:ext cx="406400" cy="406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D2FF636-430D-3395-A670-2129B936FCD7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5927464" y="3932719"/>
            <a:ext cx="406400" cy="4064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9759910-62D6-2024-D74C-6303FDD84C50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6511365" y="3932719"/>
            <a:ext cx="406400" cy="4064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EA9CD9B-4B51-4B4A-0B50-4BCAABC43C35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7095266" y="3932719"/>
            <a:ext cx="406400" cy="406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DF73479-070C-AB23-1DB0-1A720DE5E2C9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7679167" y="3932719"/>
            <a:ext cx="406400" cy="406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6CD2C8-4B93-CE78-A1D6-3C5C2336CF9B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8263068" y="3932719"/>
            <a:ext cx="406400" cy="406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4C00139-0CE3-8CE5-B259-0F43135F5592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8846969" y="3932719"/>
            <a:ext cx="406400" cy="406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2031E1B-88EA-F8CD-5BED-28ED84CDE94E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430873" y="3932719"/>
            <a:ext cx="406400" cy="406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4D35374-AB53-6CC7-81CB-F02083320946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672355" y="4638599"/>
            <a:ext cx="406400" cy="406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4D1992-BA71-02AC-0899-8D9F3B225EBF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254902" y="4638599"/>
            <a:ext cx="406400" cy="406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B888701-130D-BA59-B2FD-9CED214B741E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837449" y="4638599"/>
            <a:ext cx="406400" cy="4064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3D26884-A0AC-BFFB-F7EA-D09422D0637E}"/>
              </a:ext>
            </a:extLst>
          </p:cNvPr>
          <p:cNvPicPr>
            <a:picLocks noChangeAspect="1"/>
          </p:cNvPicPr>
          <p:nvPr userDrawn="1"/>
        </p:nvPicPr>
        <p:blipFill>
          <a:blip r:embed="rId53"/>
          <a:stretch>
            <a:fillRect/>
          </a:stretch>
        </p:blipFill>
        <p:spPr>
          <a:xfrm>
            <a:off x="2419996" y="4638599"/>
            <a:ext cx="406400" cy="4064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B7D8FBF2-F692-B3F0-B57E-1171E1980A90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3002543" y="4638599"/>
            <a:ext cx="406400" cy="4064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0AEEAF-4F77-A4ED-DBF9-7CA498A850BA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3585090" y="4638599"/>
            <a:ext cx="406400" cy="4064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A645881-0731-E0CE-082D-DFFF83D4DB7B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4167637" y="4638599"/>
            <a:ext cx="406400" cy="4064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CC68E6-F51D-2858-022C-FCDB9FA0D82F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4750184" y="4638599"/>
            <a:ext cx="406400" cy="4064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DFFDD2-E282-B0F2-94C2-239E460CEB38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5332731" y="4638599"/>
            <a:ext cx="406400" cy="4064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56172F5-4102-8C2A-E3F8-651474AFBD5D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5915278" y="4638599"/>
            <a:ext cx="406400" cy="4064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CFBC367-91A0-DA5E-8546-9ED40802DBE4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6497825" y="4638599"/>
            <a:ext cx="406400" cy="4064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DF3BF0A-7907-7E8B-5DF4-0D35436C292C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7080372" y="4638599"/>
            <a:ext cx="406400" cy="4064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CB03A4E-39E1-B21D-304E-3ADB2225714E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7662919" y="4638599"/>
            <a:ext cx="406400" cy="4064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8AF24F39-60E2-CE9B-BEBD-2D6FE580BB28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8245466" y="4638599"/>
            <a:ext cx="406400" cy="4064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C10173-9A29-8E2F-231D-69C3E02D341C}"/>
              </a:ext>
            </a:extLst>
          </p:cNvPr>
          <p:cNvPicPr>
            <a:picLocks noChangeAspect="1"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8828013" y="4638599"/>
            <a:ext cx="406400" cy="40640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5E59DC7-93CF-5111-CC70-03B5ED6B28BF}"/>
              </a:ext>
            </a:extLst>
          </p:cNvPr>
          <p:cNvPicPr>
            <a:picLocks noChangeAspect="1"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9410564" y="4638599"/>
            <a:ext cx="406400" cy="4064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88FFF65-B37B-FD27-6F41-CDFE09C20E2E}"/>
              </a:ext>
            </a:extLst>
          </p:cNvPr>
          <p:cNvPicPr>
            <a:picLocks noChangeAspect="1"/>
          </p:cNvPicPr>
          <p:nvPr userDrawn="1"/>
        </p:nvPicPr>
        <p:blipFill>
          <a:blip r:embed="rId66"/>
          <a:stretch>
            <a:fillRect/>
          </a:stretch>
        </p:blipFill>
        <p:spPr>
          <a:xfrm>
            <a:off x="677307" y="5344479"/>
            <a:ext cx="406400" cy="4064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A3F2FBA-F0C0-64DC-3E76-18B24F639713}"/>
              </a:ext>
            </a:extLst>
          </p:cNvPr>
          <p:cNvPicPr>
            <a:picLocks noChangeAspect="1"/>
          </p:cNvPicPr>
          <p:nvPr userDrawn="1"/>
        </p:nvPicPr>
        <p:blipFill>
          <a:blip r:embed="rId67"/>
          <a:stretch>
            <a:fillRect/>
          </a:stretch>
        </p:blipFill>
        <p:spPr>
          <a:xfrm>
            <a:off x="1258422" y="5344479"/>
            <a:ext cx="406400" cy="4064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EB0BE804-0F07-6A33-49B5-E8DBAE82598C}"/>
              </a:ext>
            </a:extLst>
          </p:cNvPr>
          <p:cNvPicPr>
            <a:picLocks noChangeAspect="1"/>
          </p:cNvPicPr>
          <p:nvPr userDrawn="1"/>
        </p:nvPicPr>
        <p:blipFill>
          <a:blip r:embed="rId68"/>
          <a:stretch>
            <a:fillRect/>
          </a:stretch>
        </p:blipFill>
        <p:spPr>
          <a:xfrm>
            <a:off x="1839537" y="5344479"/>
            <a:ext cx="406400" cy="40640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4C2D06F-1AFD-68D3-1BD7-C3544230B741}"/>
              </a:ext>
            </a:extLst>
          </p:cNvPr>
          <p:cNvPicPr>
            <a:picLocks noChangeAspect="1"/>
          </p:cNvPicPr>
          <p:nvPr userDrawn="1"/>
        </p:nvPicPr>
        <p:blipFill>
          <a:blip r:embed="rId69"/>
          <a:stretch>
            <a:fillRect/>
          </a:stretch>
        </p:blipFill>
        <p:spPr>
          <a:xfrm>
            <a:off x="2420652" y="5344479"/>
            <a:ext cx="406400" cy="4064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E29EE3E-92B4-AB08-F741-6974F81A84D2}"/>
              </a:ext>
            </a:extLst>
          </p:cNvPr>
          <p:cNvPicPr>
            <a:picLocks noChangeAspect="1"/>
          </p:cNvPicPr>
          <p:nvPr userDrawn="1"/>
        </p:nvPicPr>
        <p:blipFill>
          <a:blip r:embed="rId70"/>
          <a:stretch>
            <a:fillRect/>
          </a:stretch>
        </p:blipFill>
        <p:spPr>
          <a:xfrm>
            <a:off x="3001767" y="5344479"/>
            <a:ext cx="406400" cy="40640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3BDB2B96-FE8B-90E9-6B7C-80C3ECEDB041}"/>
              </a:ext>
            </a:extLst>
          </p:cNvPr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3582882" y="5344479"/>
            <a:ext cx="406400" cy="4064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3DB00E8-A224-656A-9A1F-5BA1BD324E34}"/>
              </a:ext>
            </a:extLst>
          </p:cNvPr>
          <p:cNvPicPr>
            <a:picLocks noChangeAspect="1"/>
          </p:cNvPicPr>
          <p:nvPr userDrawn="1"/>
        </p:nvPicPr>
        <p:blipFill>
          <a:blip r:embed="rId72"/>
          <a:stretch>
            <a:fillRect/>
          </a:stretch>
        </p:blipFill>
        <p:spPr>
          <a:xfrm>
            <a:off x="4163997" y="5344479"/>
            <a:ext cx="406400" cy="4064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448CA8EF-9B71-E4B4-6785-DCC7551EC795}"/>
              </a:ext>
            </a:extLst>
          </p:cNvPr>
          <p:cNvPicPr>
            <a:picLocks noChangeAspect="1"/>
          </p:cNvPicPr>
          <p:nvPr userDrawn="1"/>
        </p:nvPicPr>
        <p:blipFill>
          <a:blip r:embed="rId73"/>
          <a:stretch>
            <a:fillRect/>
          </a:stretch>
        </p:blipFill>
        <p:spPr>
          <a:xfrm>
            <a:off x="4745112" y="5344479"/>
            <a:ext cx="406400" cy="40640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4B30557-8837-38A1-601F-0775280F8D81}"/>
              </a:ext>
            </a:extLst>
          </p:cNvPr>
          <p:cNvPicPr>
            <a:picLocks noChangeAspect="1"/>
          </p:cNvPicPr>
          <p:nvPr userDrawn="1"/>
        </p:nvPicPr>
        <p:blipFill>
          <a:blip r:embed="rId74"/>
          <a:stretch>
            <a:fillRect/>
          </a:stretch>
        </p:blipFill>
        <p:spPr>
          <a:xfrm>
            <a:off x="5326227" y="5344479"/>
            <a:ext cx="406400" cy="4064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14FE2212-7468-C13E-B6ED-D8381721978C}"/>
              </a:ext>
            </a:extLst>
          </p:cNvPr>
          <p:cNvPicPr>
            <a:picLocks noChangeAspect="1"/>
          </p:cNvPicPr>
          <p:nvPr userDrawn="1"/>
        </p:nvPicPr>
        <p:blipFill>
          <a:blip r:embed="rId75"/>
          <a:stretch>
            <a:fillRect/>
          </a:stretch>
        </p:blipFill>
        <p:spPr>
          <a:xfrm>
            <a:off x="5907342" y="5344479"/>
            <a:ext cx="406400" cy="4064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0F377296-8E99-5A66-B890-F29E812AF331}"/>
              </a:ext>
            </a:extLst>
          </p:cNvPr>
          <p:cNvPicPr>
            <a:picLocks noChangeAspect="1"/>
          </p:cNvPicPr>
          <p:nvPr userDrawn="1"/>
        </p:nvPicPr>
        <p:blipFill>
          <a:blip r:embed="rId76"/>
          <a:stretch>
            <a:fillRect/>
          </a:stretch>
        </p:blipFill>
        <p:spPr>
          <a:xfrm>
            <a:off x="6488457" y="5344479"/>
            <a:ext cx="406400" cy="4064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54F5C3D-C06F-A0CA-7872-002A23DAD743}"/>
              </a:ext>
            </a:extLst>
          </p:cNvPr>
          <p:cNvPicPr>
            <a:picLocks noChangeAspect="1"/>
          </p:cNvPicPr>
          <p:nvPr userDrawn="1"/>
        </p:nvPicPr>
        <p:blipFill>
          <a:blip r:embed="rId77"/>
          <a:stretch>
            <a:fillRect/>
          </a:stretch>
        </p:blipFill>
        <p:spPr>
          <a:xfrm>
            <a:off x="7069572" y="5344479"/>
            <a:ext cx="406400" cy="406400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5B2544F-80B2-39A3-3F2B-8769DACCE28B}"/>
              </a:ext>
            </a:extLst>
          </p:cNvPr>
          <p:cNvPicPr>
            <a:picLocks noChangeAspect="1"/>
          </p:cNvPicPr>
          <p:nvPr userDrawn="1"/>
        </p:nvPicPr>
        <p:blipFill>
          <a:blip r:embed="rId78"/>
          <a:stretch>
            <a:fillRect/>
          </a:stretch>
        </p:blipFill>
        <p:spPr>
          <a:xfrm>
            <a:off x="7650687" y="5344479"/>
            <a:ext cx="406400" cy="4064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A76E74F2-835D-BAE9-839B-6F3B871D3FDE}"/>
              </a:ext>
            </a:extLst>
          </p:cNvPr>
          <p:cNvPicPr>
            <a:picLocks noChangeAspect="1"/>
          </p:cNvPicPr>
          <p:nvPr userDrawn="1"/>
        </p:nvPicPr>
        <p:blipFill>
          <a:blip r:embed="rId79"/>
          <a:stretch>
            <a:fillRect/>
          </a:stretch>
        </p:blipFill>
        <p:spPr>
          <a:xfrm>
            <a:off x="8231802" y="5344479"/>
            <a:ext cx="406400" cy="40640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7C40AABE-B5E4-F3AB-D9FA-DDAEB7454628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8812917" y="5344479"/>
            <a:ext cx="406400" cy="4064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92351581-2447-B22D-D9A0-EB3934FFBFB5}"/>
              </a:ext>
            </a:extLst>
          </p:cNvPr>
          <p:cNvPicPr>
            <a:picLocks noChangeAspect="1"/>
          </p:cNvPicPr>
          <p:nvPr userDrawn="1"/>
        </p:nvPicPr>
        <p:blipFill>
          <a:blip r:embed="rId81"/>
          <a:stretch>
            <a:fillRect/>
          </a:stretch>
        </p:blipFill>
        <p:spPr>
          <a:xfrm>
            <a:off x="9394034" y="5344479"/>
            <a:ext cx="406400" cy="406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80302-761B-95C9-3695-25CF39A10D50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719889E9-AC5C-1DA0-6ABD-EF9905E4D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9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5876822" cy="701731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2907974"/>
            <a:ext cx="5876822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ADCB530-8DB1-2804-7FB5-5ADB7604A4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13951" y="2907974"/>
            <a:ext cx="4314372" cy="2310592"/>
          </a:xfrm>
          <a:solidFill>
            <a:srgbClr val="246569"/>
          </a:solidFill>
        </p:spPr>
        <p:txBody>
          <a:bodyPr wrap="square" lIns="216000" tIns="144000" rIns="216000" bIns="180000">
            <a:spAutoFit/>
          </a:bodyPr>
          <a:lstStyle>
            <a:lvl1pPr marL="0" indent="0">
              <a:lnSpc>
                <a:spcPts val="2600"/>
              </a:lnSpc>
              <a:buNone/>
              <a:defRPr sz="2000" b="1" i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ru-RU" dirty="0"/>
              <a:t>Небольшую фразу, с важной информацией, можно выделить, набрав ее более крупным кеглем, чем обычный текст. Делать это часто не рекомендуется.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EB58E-7BBB-2D41-1B0B-5BA78DF18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5B5CF716-2E4B-1D07-CF6F-47CB575E7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23000" y="1587500"/>
            <a:ext cx="5305323" cy="386018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24EFB944-A43E-5094-3DAF-E1E859FDE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8888" y="1587499"/>
            <a:ext cx="5153109" cy="838435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730E40BA-2C0A-FF73-4585-67B5745AD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888" y="3180333"/>
            <a:ext cx="5153110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DCB699-4536-5A0D-845E-D1F66CE03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81FD06FB-E6D8-0EC0-0D51-C39F132B8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4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5" y="1587500"/>
            <a:ext cx="5432323" cy="885948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212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графика. Обратите внимание, что название графика набирается меньшим кеглем,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1" y="1587500"/>
            <a:ext cx="4999960" cy="45000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B8025BF-9B54-7CE5-29B3-A0B3BF2706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2950638"/>
            <a:ext cx="5432323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8D927-011C-5BAD-3BA7-EFABB11745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2253962A-0B5E-199A-FE4E-CAF1AE03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3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CE73D3-D2FE-1F03-59AB-EA316FBF6C15}"/>
              </a:ext>
            </a:extLst>
          </p:cNvPr>
          <p:cNvSpPr/>
          <p:nvPr userDrawn="1"/>
        </p:nvSpPr>
        <p:spPr>
          <a:xfrm rot="10800000">
            <a:off x="1" y="4220928"/>
            <a:ext cx="12191999" cy="2637072"/>
          </a:xfrm>
          <a:prstGeom prst="rect">
            <a:avLst/>
          </a:prstGeom>
          <a:solidFill>
            <a:srgbClr val="24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C7A01643-080A-63EC-105E-0521721F85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1990" y="4239752"/>
            <a:ext cx="2520000" cy="1693477"/>
          </a:xfr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C7F987-22D4-D708-7BE8-B8D3A2441E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23780" y="4220927"/>
            <a:ext cx="2519362" cy="17272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743B55-ADFE-0704-54B8-CC1A34C4A7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74293" y="4220927"/>
            <a:ext cx="2519363" cy="176053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A41D67DA-9E4F-6ABC-AE30-4FAE4BD3DE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894" y="1587500"/>
            <a:ext cx="10364685" cy="460319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E1D19DE-0E63-4BB3-ACB7-40020BC007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016" y="2731205"/>
            <a:ext cx="2527629" cy="1557519"/>
          </a:xfrm>
          <a:noFill/>
        </p:spPr>
        <p:txBody>
          <a:bodyPr wrap="square" lIns="180000" tIns="180000" rIns="180000" anchor="ctr" anchorCtr="0">
            <a:spAutoFit/>
          </a:bodyPr>
          <a:lstStyle>
            <a:lvl1pPr marL="0" indent="0" algn="ctr">
              <a:buNone/>
              <a:defRPr sz="96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E431D5-EC06-AE25-6237-8F42069DB7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141" y="2802248"/>
            <a:ext cx="2520000" cy="1557519"/>
          </a:xfrm>
          <a:noFill/>
        </p:spPr>
        <p:txBody>
          <a:bodyPr lIns="180000" tIns="180000" rIns="180000">
            <a:spAutoFit/>
          </a:bodyPr>
          <a:lstStyle>
            <a:lvl1pPr marL="0" indent="0" algn="ctr">
              <a:buNone/>
              <a:defRPr sz="96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7701089-A10C-D1B7-B05E-A88CC35ACA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73655" y="2799000"/>
            <a:ext cx="2520000" cy="1557519"/>
          </a:xfrm>
          <a:noFill/>
        </p:spPr>
        <p:txBody>
          <a:bodyPr lIns="180000" tIns="180000" rIns="180000">
            <a:spAutoFit/>
          </a:bodyPr>
          <a:lstStyle>
            <a:lvl1pPr marL="0" indent="0" algn="ctr">
              <a:buNone/>
              <a:defRPr sz="96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68DE65-5D9A-D774-3945-8C36D7CDE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33AD159A-11A0-E0BA-2C4E-57164A49D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23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635" y="1587500"/>
            <a:ext cx="10874687" cy="616644"/>
          </a:xfrm>
        </p:spPr>
        <p:txBody>
          <a:bodyPr wrap="square">
            <a:spAutoFit/>
          </a:bodyPr>
          <a:lstStyle>
            <a:lvl1pPr marL="0" indent="0">
              <a:lnSpc>
                <a:spcPts val="210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таблицы. Обратите внимание, что название графика набирается меньшим кегелем,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53635" y="2810152"/>
            <a:ext cx="10874687" cy="3096662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0DB6D4-1800-C49D-0251-B63483B61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2E6960F9-2179-6F73-3556-AE00C18C2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3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6540445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таблицы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63677" y="2312988"/>
            <a:ext cx="6540445" cy="3593826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06B59C8-1CAD-A3F3-C979-8E320EBC04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5506" y="2312988"/>
            <a:ext cx="3782817" cy="2023696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04321-D24B-D33A-3984-67AEE0DCA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9579" y="503361"/>
            <a:ext cx="2069684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6C973110-5558-52F7-903A-AA8763B87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2E1424E2-CDC8-F652-1D5E-533CBCD9D8AA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0611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7414141-AF25-EB9A-F60B-B52542DEB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4A4360A-78E0-EACB-73B0-0C601576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" name="Дата 17">
            <a:extLst>
              <a:ext uri="{FF2B5EF4-FFF2-40B4-BE49-F238E27FC236}">
                <a16:creationId xmlns:a16="http://schemas.microsoft.com/office/drawing/2014/main" id="{5A0ED5F7-4E27-D11E-19FF-8D25C8320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8C971BCE-C89D-0A5C-BEBC-79B6E63FD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18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3" r:id="rId16"/>
    <p:sldLayoutId id="2147483667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2" r:id="rId23"/>
    <p:sldLayoutId id="2147483698" r:id="rId24"/>
    <p:sldLayoutId id="2147483699" r:id="rId25"/>
    <p:sldLayoutId id="2147483700" r:id="rId26"/>
    <p:sldLayoutId id="2147483701" r:id="rId27"/>
    <p:sldLayoutId id="2147483669" r:id="rId28"/>
    <p:sldLayoutId id="2147483658" r:id="rId29"/>
    <p:sldLayoutId id="214748366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7174" userDrawn="1">
          <p15:clr>
            <a:srgbClr val="F26B43"/>
          </p15:clr>
        </p15:guide>
        <p15:guide id="6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png"/><Relationship Id="rId21" Type="http://schemas.openxmlformats.org/officeDocument/2006/relationships/image" Target="../media/image26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63" Type="http://schemas.openxmlformats.org/officeDocument/2006/relationships/image" Target="../media/image68.png"/><Relationship Id="rId68" Type="http://schemas.openxmlformats.org/officeDocument/2006/relationships/image" Target="../media/image73.png"/><Relationship Id="rId16" Type="http://schemas.openxmlformats.org/officeDocument/2006/relationships/image" Target="../media/image21.png"/><Relationship Id="rId11" Type="http://schemas.openxmlformats.org/officeDocument/2006/relationships/image" Target="../media/image16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74" Type="http://schemas.openxmlformats.org/officeDocument/2006/relationships/image" Target="../media/image79.png"/><Relationship Id="rId79" Type="http://schemas.openxmlformats.org/officeDocument/2006/relationships/image" Target="../media/image84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64" Type="http://schemas.openxmlformats.org/officeDocument/2006/relationships/image" Target="../media/image69.png"/><Relationship Id="rId69" Type="http://schemas.openxmlformats.org/officeDocument/2006/relationships/image" Target="../media/image74.png"/><Relationship Id="rId77" Type="http://schemas.openxmlformats.org/officeDocument/2006/relationships/image" Target="../media/image82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72" Type="http://schemas.openxmlformats.org/officeDocument/2006/relationships/image" Target="../media/image77.png"/><Relationship Id="rId80" Type="http://schemas.openxmlformats.org/officeDocument/2006/relationships/image" Target="../media/image85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67" Type="http://schemas.openxmlformats.org/officeDocument/2006/relationships/image" Target="../media/image72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70" Type="http://schemas.openxmlformats.org/officeDocument/2006/relationships/image" Target="../media/image75.png"/><Relationship Id="rId75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65" Type="http://schemas.openxmlformats.org/officeDocument/2006/relationships/image" Target="../media/image70.png"/><Relationship Id="rId73" Type="http://schemas.openxmlformats.org/officeDocument/2006/relationships/image" Target="../media/image78.png"/><Relationship Id="rId78" Type="http://schemas.openxmlformats.org/officeDocument/2006/relationships/image" Target="../media/image83.png"/><Relationship Id="rId81" Type="http://schemas.openxmlformats.org/officeDocument/2006/relationships/image" Target="../media/image8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9" Type="http://schemas.openxmlformats.org/officeDocument/2006/relationships/image" Target="../media/image44.png"/><Relationship Id="rId34" Type="http://schemas.openxmlformats.org/officeDocument/2006/relationships/image" Target="../media/image39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6" Type="http://schemas.openxmlformats.org/officeDocument/2006/relationships/image" Target="../media/image81.png"/><Relationship Id="rId7" Type="http://schemas.openxmlformats.org/officeDocument/2006/relationships/image" Target="../media/image12.png"/><Relationship Id="rId71" Type="http://schemas.openxmlformats.org/officeDocument/2006/relationships/image" Target="../media/image76.png"/><Relationship Id="rId2" Type="http://schemas.openxmlformats.org/officeDocument/2006/relationships/image" Target="../media/image7.png"/><Relationship Id="rId29" Type="http://schemas.openxmlformats.org/officeDocument/2006/relationships/image" Target="../media/image34.pn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66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7FC3F1E-7C4E-3A38-8BEE-53F6BFA6EA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B8B1D7-4306-CCC0-6FB9-4DE1EAD0AC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122AC-DA50-9B8A-0629-D4CB4A05FD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Дата 17">
            <a:extLst>
              <a:ext uri="{FF2B5EF4-FFF2-40B4-BE49-F238E27FC236}">
                <a16:creationId xmlns:a16="http://schemas.microsoft.com/office/drawing/2014/main" id="{224E5E40-0141-D38D-C7D7-666E19B23C3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222374EE-8794-0942-8879-EA9673CC0269}" type="datetimeFigureOut">
              <a:rPr lang="ru-RU" smtClean="0">
                <a:latin typeface="Open Sans" pitchFamily="2" charset="0"/>
                <a:ea typeface="Open Sans" pitchFamily="2" charset="0"/>
                <a:cs typeface="Open Sans" pitchFamily="2" charset="0"/>
              </a:rPr>
              <a:pPr/>
              <a:t>01.12.2025</a:t>
            </a:fld>
            <a:endParaRPr lang="ru-R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2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B84FE0-B68C-0549-C66D-C148242F59F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221" y="0"/>
            <a:ext cx="7492779" cy="4845050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2F9537F5-06A0-9498-4117-E37938402B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9CBB685-2F62-7C81-929D-4B3D72D4F2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676" y="1561160"/>
            <a:ext cx="2020529" cy="7299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CDE2452-4AFC-5655-9475-373B44301E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17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B4E1D14-2AF7-9C76-E551-C8E4FAB18D78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42926948"/>
              </p:ext>
            </p:extLst>
          </p:nvPr>
        </p:nvGraphicFramePr>
        <p:xfrm>
          <a:off x="6504842" y="1587499"/>
          <a:ext cx="4301631" cy="436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44DC1897-05DF-4847-A980-54742592E6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7" y="3474894"/>
            <a:ext cx="4932363" cy="17127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FB5D932-27CD-2EB5-2B21-ADA9E66341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587499"/>
            <a:ext cx="4932361" cy="838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0BB495C1-38F4-A1D1-B96D-28B52AE67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11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6" name="Текст 14">
            <a:extLst>
              <a:ext uri="{FF2B5EF4-FFF2-40B4-BE49-F238E27FC236}">
                <a16:creationId xmlns:a16="http://schemas.microsoft.com/office/drawing/2014/main" id="{9A4BF3F7-A676-9FB5-ED83-CBC3F2CF56C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7349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9858CC7-1979-0580-3BBD-389CE2E8F3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587500"/>
            <a:ext cx="4932361" cy="8859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24DC8-3DA9-6E7A-5340-0297B5A3BC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7" y="2950638"/>
            <a:ext cx="4932364" cy="20928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21FC5938-B0B2-F022-1B0F-7B5A3AF6AD2A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1600055346"/>
              </p:ext>
            </p:extLst>
          </p:nvPr>
        </p:nvGraphicFramePr>
        <p:xfrm>
          <a:off x="6392140" y="1524000"/>
          <a:ext cx="4754081" cy="443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DAD0E9D2-280C-DF5F-B3A3-04462FCCD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12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7ECFEDAC-70E2-622B-9008-E8E79019709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3498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11FE-E3A1-FFE9-8B3A-ADAC9027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E4B6179-B19A-D367-0D87-961F2DA33D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6479" y="1587500"/>
            <a:ext cx="5432323" cy="88594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AA4B5A8-35B6-0BF2-F83D-AB74C16D9393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470499637"/>
              </p:ext>
            </p:extLst>
          </p:nvPr>
        </p:nvGraphicFramePr>
        <p:xfrm>
          <a:off x="6632470" y="1617981"/>
          <a:ext cx="4895855" cy="434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42F8430F-60F2-87ED-CEB3-A285302AA8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3968" y="2959583"/>
            <a:ext cx="5094382" cy="2492900"/>
          </a:xfrm>
          <a:solidFill>
            <a:srgbClr val="246569"/>
          </a:solidFill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" name="Скругленная прямоугольная выноска 10">
            <a:extLst>
              <a:ext uri="{FF2B5EF4-FFF2-40B4-BE49-F238E27FC236}">
                <a16:creationId xmlns:a16="http://schemas.microsoft.com/office/drawing/2014/main" id="{FB36B005-E7B2-D735-170A-F05E1E6F859D}"/>
              </a:ext>
            </a:extLst>
          </p:cNvPr>
          <p:cNvSpPr/>
          <p:nvPr/>
        </p:nvSpPr>
        <p:spPr>
          <a:xfrm>
            <a:off x="7431247" y="2352425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FE2E6-A1A2-0E4B-395A-F0D0D5B12EB6}"/>
              </a:ext>
            </a:extLst>
          </p:cNvPr>
          <p:cNvSpPr txBox="1"/>
          <p:nvPr/>
        </p:nvSpPr>
        <p:spPr>
          <a:xfrm>
            <a:off x="7561772" y="2356717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58 %</a:t>
            </a:r>
          </a:p>
        </p:txBody>
      </p:sp>
      <p:sp>
        <p:nvSpPr>
          <p:cNvPr id="19" name="Скругленная прямоугольная выноска 10">
            <a:extLst>
              <a:ext uri="{FF2B5EF4-FFF2-40B4-BE49-F238E27FC236}">
                <a16:creationId xmlns:a16="http://schemas.microsoft.com/office/drawing/2014/main" id="{16AAE1D4-A1D1-E921-38D7-517EB26336D9}"/>
              </a:ext>
            </a:extLst>
          </p:cNvPr>
          <p:cNvSpPr/>
          <p:nvPr/>
        </p:nvSpPr>
        <p:spPr>
          <a:xfrm>
            <a:off x="8456652" y="4021367"/>
            <a:ext cx="776956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2DD9A5-DBD2-82CF-91CB-FCEB55A03585}"/>
              </a:ext>
            </a:extLst>
          </p:cNvPr>
          <p:cNvSpPr txBox="1"/>
          <p:nvPr/>
        </p:nvSpPr>
        <p:spPr>
          <a:xfrm>
            <a:off x="8546943" y="4021367"/>
            <a:ext cx="68666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23 %</a:t>
            </a:r>
          </a:p>
        </p:txBody>
      </p:sp>
      <p:sp>
        <p:nvSpPr>
          <p:cNvPr id="22" name="Скругленная прямоугольная выноска 10">
            <a:extLst>
              <a:ext uri="{FF2B5EF4-FFF2-40B4-BE49-F238E27FC236}">
                <a16:creationId xmlns:a16="http://schemas.microsoft.com/office/drawing/2014/main" id="{2C7D4C17-B629-D0F3-329D-0A57947838BB}"/>
              </a:ext>
            </a:extLst>
          </p:cNvPr>
          <p:cNvSpPr/>
          <p:nvPr/>
        </p:nvSpPr>
        <p:spPr>
          <a:xfrm>
            <a:off x="9578442" y="4716502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22FE2-7C85-935E-0F0F-7C9E47D0328C}"/>
              </a:ext>
            </a:extLst>
          </p:cNvPr>
          <p:cNvSpPr txBox="1"/>
          <p:nvPr/>
        </p:nvSpPr>
        <p:spPr>
          <a:xfrm>
            <a:off x="9603471" y="4677985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10 %</a:t>
            </a:r>
          </a:p>
        </p:txBody>
      </p:sp>
      <p:sp>
        <p:nvSpPr>
          <p:cNvPr id="24" name="Скругленная прямоугольная выноска 10">
            <a:extLst>
              <a:ext uri="{FF2B5EF4-FFF2-40B4-BE49-F238E27FC236}">
                <a16:creationId xmlns:a16="http://schemas.microsoft.com/office/drawing/2014/main" id="{E845800A-E130-2D65-66DC-AC85C5A17722}"/>
              </a:ext>
            </a:extLst>
          </p:cNvPr>
          <p:cNvSpPr/>
          <p:nvPr/>
        </p:nvSpPr>
        <p:spPr>
          <a:xfrm>
            <a:off x="10667764" y="4731998"/>
            <a:ext cx="617857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2DE99-E4D5-C2F8-58B8-90E3A469AA9F}"/>
              </a:ext>
            </a:extLst>
          </p:cNvPr>
          <p:cNvSpPr txBox="1"/>
          <p:nvPr/>
        </p:nvSpPr>
        <p:spPr>
          <a:xfrm>
            <a:off x="10761384" y="4716502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9 %</a:t>
            </a:r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6F12CA98-6CDD-6A0F-9329-D59888FA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13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BF36E9FF-4B62-ABA6-4F21-CE3BB8A22B0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3111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826234F-77DE-1E3E-99CB-EC253EB0D8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704BC16-6FF8-0A11-349B-736CA96835C6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314865744"/>
              </p:ext>
            </p:extLst>
          </p:nvPr>
        </p:nvGraphicFramePr>
        <p:xfrm>
          <a:off x="6527800" y="1587500"/>
          <a:ext cx="5000522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20A043A5-DAB4-A8E5-FF25-00FCB88CC36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6" y="2983228"/>
            <a:ext cx="5432322" cy="25500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72511F0C-C576-CF4E-6CF2-388D63806765}"/>
              </a:ext>
            </a:extLst>
          </p:cNvPr>
          <p:cNvSpPr/>
          <p:nvPr/>
        </p:nvSpPr>
        <p:spPr>
          <a:xfrm>
            <a:off x="9648352" y="2761680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927014-620E-317E-B473-B02F538CC499}"/>
              </a:ext>
            </a:extLst>
          </p:cNvPr>
          <p:cNvSpPr txBox="1"/>
          <p:nvPr/>
        </p:nvSpPr>
        <p:spPr>
          <a:xfrm>
            <a:off x="9778877" y="2765972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58 %</a:t>
            </a:r>
          </a:p>
        </p:txBody>
      </p:sp>
      <p:sp>
        <p:nvSpPr>
          <p:cNvPr id="13" name="Скругленная прямоугольная выноска 10">
            <a:extLst>
              <a:ext uri="{FF2B5EF4-FFF2-40B4-BE49-F238E27FC236}">
                <a16:creationId xmlns:a16="http://schemas.microsoft.com/office/drawing/2014/main" id="{6E66A42D-3BA1-6954-1561-0C12260792BC}"/>
              </a:ext>
            </a:extLst>
          </p:cNvPr>
          <p:cNvSpPr/>
          <p:nvPr/>
        </p:nvSpPr>
        <p:spPr>
          <a:xfrm>
            <a:off x="8292163" y="2100263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07E4E-FB12-8C75-54EB-D3BAC1DBE65F}"/>
              </a:ext>
            </a:extLst>
          </p:cNvPr>
          <p:cNvSpPr txBox="1"/>
          <p:nvPr/>
        </p:nvSpPr>
        <p:spPr>
          <a:xfrm>
            <a:off x="8385783" y="2084767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9 %</a:t>
            </a:r>
          </a:p>
        </p:txBody>
      </p:sp>
      <p:sp>
        <p:nvSpPr>
          <p:cNvPr id="15" name="Скругленная прямоугольная выноска 10">
            <a:extLst>
              <a:ext uri="{FF2B5EF4-FFF2-40B4-BE49-F238E27FC236}">
                <a16:creationId xmlns:a16="http://schemas.microsoft.com/office/drawing/2014/main" id="{BF3427E8-75F8-5FC0-04E7-8BA206AF3085}"/>
              </a:ext>
            </a:extLst>
          </p:cNvPr>
          <p:cNvSpPr/>
          <p:nvPr/>
        </p:nvSpPr>
        <p:spPr>
          <a:xfrm>
            <a:off x="7742148" y="2684654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8AE88-76B4-EFA5-2251-3878F48AED93}"/>
              </a:ext>
            </a:extLst>
          </p:cNvPr>
          <p:cNvSpPr txBox="1"/>
          <p:nvPr/>
        </p:nvSpPr>
        <p:spPr>
          <a:xfrm>
            <a:off x="7767177" y="2646137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10 %</a:t>
            </a:r>
          </a:p>
        </p:txBody>
      </p:sp>
      <p:sp>
        <p:nvSpPr>
          <p:cNvPr id="17" name="Скругленная прямоугольная выноска 10">
            <a:extLst>
              <a:ext uri="{FF2B5EF4-FFF2-40B4-BE49-F238E27FC236}">
                <a16:creationId xmlns:a16="http://schemas.microsoft.com/office/drawing/2014/main" id="{7A01A769-F956-A32D-657D-8546D0CF5830}"/>
              </a:ext>
            </a:extLst>
          </p:cNvPr>
          <p:cNvSpPr/>
          <p:nvPr/>
        </p:nvSpPr>
        <p:spPr>
          <a:xfrm>
            <a:off x="7768247" y="3964549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58E49B-1FDC-F13D-0A7A-159BF44C828E}"/>
              </a:ext>
            </a:extLst>
          </p:cNvPr>
          <p:cNvSpPr txBox="1"/>
          <p:nvPr/>
        </p:nvSpPr>
        <p:spPr>
          <a:xfrm>
            <a:off x="7858538" y="3964549"/>
            <a:ext cx="68666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23 %</a:t>
            </a:r>
          </a:p>
        </p:txBody>
      </p:sp>
      <p:sp>
        <p:nvSpPr>
          <p:cNvPr id="20" name="Номер слайда 15">
            <a:extLst>
              <a:ext uri="{FF2B5EF4-FFF2-40B4-BE49-F238E27FC236}">
                <a16:creationId xmlns:a16="http://schemas.microsoft.com/office/drawing/2014/main" id="{C7F6A6BB-EF0B-81D8-1F9B-B8BAAB834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14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20D35BE5-795B-54A1-5A6D-D4147BE1C115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6478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5CB5171-CF0B-B91F-0F6C-B92B61AF5C77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159765952"/>
              </p:ext>
            </p:extLst>
          </p:nvPr>
        </p:nvGraphicFramePr>
        <p:xfrm>
          <a:off x="6527800" y="1587500"/>
          <a:ext cx="5000521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14C0F911-195F-EE37-7B24-0EFFE73EF7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8" y="3343417"/>
            <a:ext cx="5432322" cy="22144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635EED5-9CD8-337E-E009-53BD3B641C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888" y="1587499"/>
            <a:ext cx="5407111" cy="838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кругленная прямоугольная выноска 10">
            <a:extLst>
              <a:ext uri="{FF2B5EF4-FFF2-40B4-BE49-F238E27FC236}">
                <a16:creationId xmlns:a16="http://schemas.microsoft.com/office/drawing/2014/main" id="{D780B57F-9222-055A-629C-8EBC8CFA75B2}"/>
              </a:ext>
            </a:extLst>
          </p:cNvPr>
          <p:cNvSpPr/>
          <p:nvPr/>
        </p:nvSpPr>
        <p:spPr>
          <a:xfrm>
            <a:off x="9468738" y="3424708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CA834-B58F-D187-750E-B91AB92A6D37}"/>
              </a:ext>
            </a:extLst>
          </p:cNvPr>
          <p:cNvSpPr txBox="1"/>
          <p:nvPr/>
        </p:nvSpPr>
        <p:spPr>
          <a:xfrm>
            <a:off x="9599263" y="3429000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58 %</a:t>
            </a:r>
          </a:p>
        </p:txBody>
      </p:sp>
      <p:sp>
        <p:nvSpPr>
          <p:cNvPr id="12" name="Скругленная прямоугольная выноска 10">
            <a:extLst>
              <a:ext uri="{FF2B5EF4-FFF2-40B4-BE49-F238E27FC236}">
                <a16:creationId xmlns:a16="http://schemas.microsoft.com/office/drawing/2014/main" id="{8A2EAD27-78BD-4260-9B95-B0F73AD36B0D}"/>
              </a:ext>
            </a:extLst>
          </p:cNvPr>
          <p:cNvSpPr/>
          <p:nvPr/>
        </p:nvSpPr>
        <p:spPr>
          <a:xfrm>
            <a:off x="7622329" y="3797141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99999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E82D-060A-AD8A-A1DA-94E1AA159EFB}"/>
              </a:ext>
            </a:extLst>
          </p:cNvPr>
          <p:cNvSpPr txBox="1"/>
          <p:nvPr/>
        </p:nvSpPr>
        <p:spPr>
          <a:xfrm>
            <a:off x="7712620" y="3797141"/>
            <a:ext cx="68666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23 %</a:t>
            </a:r>
          </a:p>
        </p:txBody>
      </p:sp>
      <p:sp>
        <p:nvSpPr>
          <p:cNvPr id="14" name="Скругленная прямоугольная выноска 10">
            <a:extLst>
              <a:ext uri="{FF2B5EF4-FFF2-40B4-BE49-F238E27FC236}">
                <a16:creationId xmlns:a16="http://schemas.microsoft.com/office/drawing/2014/main" id="{0C4D98E6-1941-6151-FE16-D0BC0505781C}"/>
              </a:ext>
            </a:extLst>
          </p:cNvPr>
          <p:cNvSpPr/>
          <p:nvPr/>
        </p:nvSpPr>
        <p:spPr>
          <a:xfrm>
            <a:off x="7780664" y="2771652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AF4B2-BC82-B5BD-51AB-83AAC80301FB}"/>
              </a:ext>
            </a:extLst>
          </p:cNvPr>
          <p:cNvSpPr txBox="1"/>
          <p:nvPr/>
        </p:nvSpPr>
        <p:spPr>
          <a:xfrm>
            <a:off x="7805693" y="2733135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10 %</a:t>
            </a:r>
          </a:p>
        </p:txBody>
      </p:sp>
      <p:sp>
        <p:nvSpPr>
          <p:cNvPr id="16" name="Скругленная прямоугольная выноска 10">
            <a:extLst>
              <a:ext uri="{FF2B5EF4-FFF2-40B4-BE49-F238E27FC236}">
                <a16:creationId xmlns:a16="http://schemas.microsoft.com/office/drawing/2014/main" id="{4B5A7A3E-52DC-7444-ED15-A83090293C7A}"/>
              </a:ext>
            </a:extLst>
          </p:cNvPr>
          <p:cNvSpPr/>
          <p:nvPr/>
        </p:nvSpPr>
        <p:spPr>
          <a:xfrm>
            <a:off x="8486247" y="2308419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70F76-592C-12C5-A529-952EC81AC7C1}"/>
              </a:ext>
            </a:extLst>
          </p:cNvPr>
          <p:cNvSpPr txBox="1"/>
          <p:nvPr/>
        </p:nvSpPr>
        <p:spPr>
          <a:xfrm>
            <a:off x="8579867" y="2292923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9 %</a:t>
            </a:r>
          </a:p>
        </p:txBody>
      </p:sp>
      <p:sp>
        <p:nvSpPr>
          <p:cNvPr id="23" name="Номер слайда 15">
            <a:extLst>
              <a:ext uri="{FF2B5EF4-FFF2-40B4-BE49-F238E27FC236}">
                <a16:creationId xmlns:a16="http://schemas.microsoft.com/office/drawing/2014/main" id="{C59A4CEF-2A90-08BD-10E0-3EFBB163D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15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BA48541C-CABD-5A4E-53E4-1E70D635640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3405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0F7787D-B4C1-2575-50D7-81933A7EA45C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671895349"/>
              </p:ext>
            </p:extLst>
          </p:nvPr>
        </p:nvGraphicFramePr>
        <p:xfrm>
          <a:off x="6527800" y="1587499"/>
          <a:ext cx="4965595" cy="448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3EF8F8CA-E280-E882-4A73-DD6E2B2F1A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8" y="3343417"/>
            <a:ext cx="5178319" cy="17127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EE8AD05-7168-2960-8BFE-9AE7F78F8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2395D5EB-B15E-CF6B-E2C4-779B55C14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16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E8E37752-A623-E152-7D29-7242850ACDE2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08508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4C58902-9B2F-77AB-D6C3-E2DAF47720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06CDD33-625C-553D-50B1-AA9E847E2EFC}"/>
              </a:ext>
            </a:extLst>
          </p:cNvPr>
          <p:cNvGraphicFramePr>
            <a:graphicFrameLocks noGrp="1"/>
          </p:cNvGraphicFramePr>
          <p:nvPr>
            <p:ph type="tbl" sz="quarter" idx="22"/>
            <p:extLst>
              <p:ext uri="{D42A27DB-BD31-4B8C-83A1-F6EECF244321}">
                <p14:modId xmlns:p14="http://schemas.microsoft.com/office/powerpoint/2010/main" val="3994552536"/>
              </p:ext>
            </p:extLst>
          </p:nvPr>
        </p:nvGraphicFramePr>
        <p:xfrm>
          <a:off x="739833" y="2427315"/>
          <a:ext cx="10788482" cy="3257868"/>
        </p:xfrm>
        <a:graphic>
          <a:graphicData uri="http://schemas.openxmlformats.org/drawingml/2006/table">
            <a:tbl>
              <a:tblPr firstRow="1" bandRow="1">
                <a:effectLst>
                  <a:outerShdw dist="50800" sx="1000" sy="1000" algn="ctr" rotWithShape="0">
                    <a:srgbClr val="1C5D66"/>
                  </a:outerShdw>
                </a:effectLst>
                <a:tableStyleId>{93296810-A885-4BE3-A3E7-6D5BEEA58F35}</a:tableStyleId>
              </a:tblPr>
              <a:tblGrid>
                <a:gridCol w="2483575">
                  <a:extLst>
                    <a:ext uri="{9D8B030D-6E8A-4147-A177-3AD203B41FA5}">
                      <a16:colId xmlns:a16="http://schemas.microsoft.com/office/drawing/2014/main" val="2089374464"/>
                    </a:ext>
                  </a:extLst>
                </a:gridCol>
                <a:gridCol w="2045551">
                  <a:extLst>
                    <a:ext uri="{9D8B030D-6E8A-4147-A177-3AD203B41FA5}">
                      <a16:colId xmlns:a16="http://schemas.microsoft.com/office/drawing/2014/main" val="588370457"/>
                    </a:ext>
                  </a:extLst>
                </a:gridCol>
                <a:gridCol w="2264562">
                  <a:extLst>
                    <a:ext uri="{9D8B030D-6E8A-4147-A177-3AD203B41FA5}">
                      <a16:colId xmlns:a16="http://schemas.microsoft.com/office/drawing/2014/main" val="2403166667"/>
                    </a:ext>
                  </a:extLst>
                </a:gridCol>
                <a:gridCol w="2264562">
                  <a:extLst>
                    <a:ext uri="{9D8B030D-6E8A-4147-A177-3AD203B41FA5}">
                      <a16:colId xmlns:a16="http://schemas.microsoft.com/office/drawing/2014/main" val="3048397645"/>
                    </a:ext>
                  </a:extLst>
                </a:gridCol>
                <a:gridCol w="1730232">
                  <a:extLst>
                    <a:ext uri="{9D8B030D-6E8A-4147-A177-3AD203B41FA5}">
                      <a16:colId xmlns:a16="http://schemas.microsoft.com/office/drawing/2014/main" val="187754562"/>
                    </a:ext>
                  </a:extLst>
                </a:gridCol>
              </a:tblGrid>
              <a:tr h="697843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"/>
                        </a:rPr>
                        <a:t>Название столбца</a:t>
                      </a:r>
                    </a:p>
                  </a:txBody>
                  <a:tcPr marT="108000"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>
                          <a:latin typeface=""/>
                        </a:rPr>
                        <a:t>Колонка 1</a:t>
                      </a: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2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3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4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65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20523"/>
                  </a:ext>
                </a:extLst>
              </a:tr>
              <a:tr h="50272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"/>
                        </a:rPr>
                        <a:t>Показатель эффективности</a:t>
                      </a:r>
                      <a:endParaRPr lang="ru-RU" sz="1200" b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latin typeface="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12 343 567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19367"/>
                  </a:ext>
                </a:extLst>
              </a:tr>
              <a:tr h="5336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1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1 343 237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4 35 57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165 432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50222"/>
                  </a:ext>
                </a:extLst>
              </a:tr>
              <a:tr h="551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2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12 343 567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1 456 345 57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069997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3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1 234 567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34 678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14 345 00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62417"/>
                  </a:ext>
                </a:extLst>
              </a:tr>
              <a:tr h="483909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Итого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63 836 746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35 216 735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3 984 759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23 456 756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58319"/>
                  </a:ext>
                </a:extLst>
              </a:tr>
            </a:tbl>
          </a:graphicData>
        </a:graphic>
      </p:graphicFrame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F3B8628D-1659-DDD7-CBC7-85FBE904B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17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551F05C7-22D4-6427-B5CB-1D2855786E9D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7678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B923DB9-CBDC-92A0-7013-2A05F3D67E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8" y="1587500"/>
            <a:ext cx="6519860" cy="31393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FD12A266-BD9B-F1CB-7FE3-2FD60C7B04E5}"/>
              </a:ext>
            </a:extLst>
          </p:cNvPr>
          <p:cNvGraphicFramePr>
            <a:graphicFrameLocks noGrp="1"/>
          </p:cNvGraphicFramePr>
          <p:nvPr>
            <p:ph type="tbl" sz="quarter" idx="22"/>
            <p:extLst>
              <p:ext uri="{D42A27DB-BD31-4B8C-83A1-F6EECF244321}">
                <p14:modId xmlns:p14="http://schemas.microsoft.com/office/powerpoint/2010/main" val="998842849"/>
              </p:ext>
            </p:extLst>
          </p:nvPr>
        </p:nvGraphicFramePr>
        <p:xfrm>
          <a:off x="766763" y="2103365"/>
          <a:ext cx="6519860" cy="385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3972">
                  <a:extLst>
                    <a:ext uri="{9D8B030D-6E8A-4147-A177-3AD203B41FA5}">
                      <a16:colId xmlns:a16="http://schemas.microsoft.com/office/drawing/2014/main" val="1519298616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2645051010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3941574610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2771499932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3662054900"/>
                    </a:ext>
                  </a:extLst>
                </a:gridCol>
              </a:tblGrid>
              <a:tr h="75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aseline="0" dirty="0">
                        <a:latin typeface="Open Sans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aseline="0" dirty="0">
                        <a:latin typeface="Open Sans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656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465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4761"/>
                  </a:ext>
                </a:extLst>
              </a:tr>
              <a:tr h="6428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194"/>
                  </a:ext>
                </a:extLst>
              </a:tr>
              <a:tr h="6219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890"/>
                  </a:ext>
                </a:extLst>
              </a:tr>
              <a:tr h="6122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87573"/>
                  </a:ext>
                </a:extLst>
              </a:tr>
              <a:tr h="6613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85036"/>
                  </a:ext>
                </a:extLst>
              </a:tr>
              <a:tr h="5542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63303"/>
                  </a:ext>
                </a:extLst>
              </a:tr>
            </a:tbl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FF426F65-AF23-C3F1-AD22-D9DCE5B0B5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25597" y="3429000"/>
            <a:ext cx="3602725" cy="1979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F668285-2A47-B954-3895-C6AA8CC7C6C5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36258F1A-EB4B-8A1E-F077-AD2B77069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18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9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3">
            <a:extLst>
              <a:ext uri="{FF2B5EF4-FFF2-40B4-BE49-F238E27FC236}">
                <a16:creationId xmlns:a16="http://schemas.microsoft.com/office/drawing/2014/main" id="{143D11C9-348A-7DC5-99CB-E335B220011E}"/>
              </a:ext>
            </a:extLst>
          </p:cNvPr>
          <p:cNvSpPr txBox="1">
            <a:spLocks/>
          </p:cNvSpPr>
          <p:nvPr/>
        </p:nvSpPr>
        <p:spPr>
          <a:xfrm>
            <a:off x="831964" y="242196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</a:p>
        </p:txBody>
      </p:sp>
      <p:sp>
        <p:nvSpPr>
          <p:cNvPr id="21" name="Текст 25">
            <a:extLst>
              <a:ext uri="{FF2B5EF4-FFF2-40B4-BE49-F238E27FC236}">
                <a16:creationId xmlns:a16="http://schemas.microsoft.com/office/drawing/2014/main" id="{7CC1CBA7-93F1-CEDC-682C-80A76F6D5F7A}"/>
              </a:ext>
            </a:extLst>
          </p:cNvPr>
          <p:cNvSpPr txBox="1">
            <a:spLocks/>
          </p:cNvSpPr>
          <p:nvPr/>
        </p:nvSpPr>
        <p:spPr>
          <a:xfrm>
            <a:off x="1349489" y="242196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id="{DE28DE47-FD7A-1452-A570-E884CD2A73AD}"/>
              </a:ext>
            </a:extLst>
          </p:cNvPr>
          <p:cNvSpPr txBox="1">
            <a:spLocks/>
          </p:cNvSpPr>
          <p:nvPr/>
        </p:nvSpPr>
        <p:spPr>
          <a:xfrm>
            <a:off x="831964" y="3146211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</p:txBody>
      </p:sp>
      <p:sp>
        <p:nvSpPr>
          <p:cNvPr id="23" name="Текст 25">
            <a:extLst>
              <a:ext uri="{FF2B5EF4-FFF2-40B4-BE49-F238E27FC236}">
                <a16:creationId xmlns:a16="http://schemas.microsoft.com/office/drawing/2014/main" id="{FF1B3702-E227-7638-ACC1-2D2341FE7499}"/>
              </a:ext>
            </a:extLst>
          </p:cNvPr>
          <p:cNvSpPr txBox="1">
            <a:spLocks/>
          </p:cNvSpPr>
          <p:nvPr/>
        </p:nvSpPr>
        <p:spPr>
          <a:xfrm>
            <a:off x="1349489" y="3146211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029AD65A-95F3-8567-E22F-065DAC1BAEAD}"/>
              </a:ext>
            </a:extLst>
          </p:cNvPr>
          <p:cNvSpPr txBox="1">
            <a:spLocks/>
          </p:cNvSpPr>
          <p:nvPr/>
        </p:nvSpPr>
        <p:spPr>
          <a:xfrm>
            <a:off x="831964" y="387045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</a:p>
        </p:txBody>
      </p:sp>
      <p:sp>
        <p:nvSpPr>
          <p:cNvPr id="25" name="Текст 25">
            <a:extLst>
              <a:ext uri="{FF2B5EF4-FFF2-40B4-BE49-F238E27FC236}">
                <a16:creationId xmlns:a16="http://schemas.microsoft.com/office/drawing/2014/main" id="{5549D319-5186-24DE-B018-647A56A90F27}"/>
              </a:ext>
            </a:extLst>
          </p:cNvPr>
          <p:cNvSpPr txBox="1">
            <a:spLocks/>
          </p:cNvSpPr>
          <p:nvPr/>
        </p:nvSpPr>
        <p:spPr>
          <a:xfrm>
            <a:off x="1349489" y="387045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FB0382D9-EF12-5BBD-87EE-89A9D6553918}"/>
              </a:ext>
            </a:extLst>
          </p:cNvPr>
          <p:cNvSpPr txBox="1">
            <a:spLocks/>
          </p:cNvSpPr>
          <p:nvPr/>
        </p:nvSpPr>
        <p:spPr>
          <a:xfrm>
            <a:off x="831964" y="459181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</a:p>
        </p:txBody>
      </p:sp>
      <p:sp>
        <p:nvSpPr>
          <p:cNvPr id="27" name="Текст 25">
            <a:extLst>
              <a:ext uri="{FF2B5EF4-FFF2-40B4-BE49-F238E27FC236}">
                <a16:creationId xmlns:a16="http://schemas.microsoft.com/office/drawing/2014/main" id="{B91739C4-F124-C9B3-A2FB-BD5628413DEA}"/>
              </a:ext>
            </a:extLst>
          </p:cNvPr>
          <p:cNvSpPr txBox="1">
            <a:spLocks/>
          </p:cNvSpPr>
          <p:nvPr/>
        </p:nvSpPr>
        <p:spPr>
          <a:xfrm>
            <a:off x="1349489" y="459181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8" name="Текст 23">
            <a:extLst>
              <a:ext uri="{FF2B5EF4-FFF2-40B4-BE49-F238E27FC236}">
                <a16:creationId xmlns:a16="http://schemas.microsoft.com/office/drawing/2014/main" id="{2AE88F9E-B2F6-338C-A809-452056A5E7B0}"/>
              </a:ext>
            </a:extLst>
          </p:cNvPr>
          <p:cNvSpPr txBox="1">
            <a:spLocks/>
          </p:cNvSpPr>
          <p:nvPr/>
        </p:nvSpPr>
        <p:spPr>
          <a:xfrm>
            <a:off x="831964" y="531317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r>
          </a:p>
        </p:txBody>
      </p:sp>
      <p:sp>
        <p:nvSpPr>
          <p:cNvPr id="29" name="Текст 25">
            <a:extLst>
              <a:ext uri="{FF2B5EF4-FFF2-40B4-BE49-F238E27FC236}">
                <a16:creationId xmlns:a16="http://schemas.microsoft.com/office/drawing/2014/main" id="{E35C8B5F-E718-7C30-9AB9-1576B122B116}"/>
              </a:ext>
            </a:extLst>
          </p:cNvPr>
          <p:cNvSpPr txBox="1">
            <a:spLocks/>
          </p:cNvSpPr>
          <p:nvPr/>
        </p:nvSpPr>
        <p:spPr>
          <a:xfrm>
            <a:off x="1349489" y="5313176"/>
            <a:ext cx="2511425" cy="480131"/>
          </a:xfrm>
          <a:prstGeom prst="rect">
            <a:avLst/>
          </a:prstGeom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DB4AADA-3421-56BD-6812-F1FE962D4CDB}"/>
              </a:ext>
            </a:extLst>
          </p:cNvPr>
          <p:cNvCxnSpPr>
            <a:stCxn id="21" idx="3"/>
          </p:cNvCxnSpPr>
          <p:nvPr/>
        </p:nvCxnSpPr>
        <p:spPr>
          <a:xfrm>
            <a:off x="3860914" y="2662032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C7E4032-7B7E-0BE0-8347-D3F253D4E262}"/>
              </a:ext>
            </a:extLst>
          </p:cNvPr>
          <p:cNvCxnSpPr/>
          <p:nvPr/>
        </p:nvCxnSpPr>
        <p:spPr>
          <a:xfrm>
            <a:off x="3860914" y="3385364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180A9AD-4586-31C8-9D63-808069D559E4}"/>
              </a:ext>
            </a:extLst>
          </p:cNvPr>
          <p:cNvCxnSpPr>
            <a:cxnSpLocks/>
          </p:cNvCxnSpPr>
          <p:nvPr/>
        </p:nvCxnSpPr>
        <p:spPr>
          <a:xfrm>
            <a:off x="3860914" y="4095048"/>
            <a:ext cx="3421701" cy="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3FAE60E-D475-771B-BE96-966A0A9AA6A2}"/>
              </a:ext>
            </a:extLst>
          </p:cNvPr>
          <p:cNvCxnSpPr/>
          <p:nvPr/>
        </p:nvCxnSpPr>
        <p:spPr>
          <a:xfrm>
            <a:off x="3860914" y="4832027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2219B8F-6324-5D6F-81E9-2CF60BE8B146}"/>
              </a:ext>
            </a:extLst>
          </p:cNvPr>
          <p:cNvCxnSpPr/>
          <p:nvPr/>
        </p:nvCxnSpPr>
        <p:spPr>
          <a:xfrm>
            <a:off x="3860914" y="5555358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1A3BCD5-BBC8-2E2C-D66C-DBC377D5F07F}"/>
              </a:ext>
            </a:extLst>
          </p:cNvPr>
          <p:cNvCxnSpPr>
            <a:cxnSpLocks/>
          </p:cNvCxnSpPr>
          <p:nvPr/>
        </p:nvCxnSpPr>
        <p:spPr>
          <a:xfrm>
            <a:off x="4945650" y="2662031"/>
            <a:ext cx="0" cy="2899717"/>
          </a:xfrm>
          <a:prstGeom prst="line">
            <a:avLst/>
          </a:prstGeom>
          <a:ln w="12700">
            <a:solidFill>
              <a:srgbClr val="1D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F5B7A25-6417-78AB-C703-2A8541D7EB2F}"/>
              </a:ext>
            </a:extLst>
          </p:cNvPr>
          <p:cNvGrpSpPr/>
          <p:nvPr/>
        </p:nvGrpSpPr>
        <p:grpSpPr>
          <a:xfrm>
            <a:off x="5597048" y="1262062"/>
            <a:ext cx="7342322" cy="5595938"/>
            <a:chOff x="5343161" y="1490104"/>
            <a:chExt cx="7342322" cy="559593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F8D7A61-A1A3-9C46-F864-52E4D36DD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3161" y="1490104"/>
              <a:ext cx="7342322" cy="559593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9691686-EA99-92C2-0D50-554A068B2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650" y="2662032"/>
              <a:ext cx="4254499" cy="240711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FEB70F4-A71A-050A-65FF-B5E23DE1C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72760" y="3378992"/>
              <a:ext cx="2381397" cy="760550"/>
            </a:xfrm>
            <a:prstGeom prst="rect">
              <a:avLst/>
            </a:prstGeom>
          </p:spPr>
        </p:pic>
      </p:grpSp>
      <p:sp>
        <p:nvSpPr>
          <p:cNvPr id="6" name="Текст 12">
            <a:extLst>
              <a:ext uri="{FF2B5EF4-FFF2-40B4-BE49-F238E27FC236}">
                <a16:creationId xmlns:a16="http://schemas.microsoft.com/office/drawing/2014/main" id="{2FF3A229-3AF0-3DD4-4845-2C163BAC169F}"/>
              </a:ext>
            </a:extLst>
          </p:cNvPr>
          <p:cNvSpPr txBox="1">
            <a:spLocks/>
          </p:cNvSpPr>
          <p:nvPr/>
        </p:nvSpPr>
        <p:spPr>
          <a:xfrm>
            <a:off x="663678" y="1587500"/>
            <a:ext cx="1086464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(22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0F955A68-E08A-8B0C-5A03-395C6814A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19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88BC3FA6-6FFA-E456-1294-28AEED5394B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0993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B02F41A-3B7E-BC97-7156-81B75D499B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677" y="339974"/>
            <a:ext cx="8882280" cy="720710"/>
          </a:xfrm>
        </p:spPr>
        <p:txBody>
          <a:bodyPr/>
          <a:lstStyle/>
          <a:p>
            <a:r>
              <a:rPr lang="ru-RU" dirty="0"/>
              <a:t>Содержание презентации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86692-76EA-E9C8-0E91-AEEB457A89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516" y="1762761"/>
            <a:ext cx="2586037" cy="6238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ts val="2880"/>
              </a:lnSpc>
            </a:pPr>
            <a:r>
              <a:rPr lang="ru-RU" dirty="0"/>
              <a:t>Оформление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24DBC7-233A-BA03-214C-8756A7DF7E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8655" y="1762761"/>
            <a:ext cx="1466396" cy="623888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Раздел 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4E27D2-9E74-4439-3CEC-883154CA34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7517" y="2543363"/>
            <a:ext cx="2360612" cy="427874"/>
          </a:xfrm>
        </p:spPr>
        <p:txBody>
          <a:bodyPr/>
          <a:lstStyle/>
          <a:p>
            <a:r>
              <a:rPr lang="ru-RU" dirty="0"/>
              <a:t>Вариант 1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B9EEC68-F632-D26E-8894-33151D0FD7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51157" y="2543363"/>
            <a:ext cx="283894" cy="428625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E81CA3-1933-35DD-5D88-C68F6EEBF5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7517" y="2961573"/>
            <a:ext cx="2360612" cy="427874"/>
          </a:xfrm>
        </p:spPr>
        <p:txBody>
          <a:bodyPr/>
          <a:lstStyle/>
          <a:p>
            <a:r>
              <a:rPr lang="ru-RU" dirty="0"/>
              <a:t>Вариант 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7E50BB5-0F80-34F7-1E33-66F2A73BBD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1157" y="2961573"/>
            <a:ext cx="283894" cy="428625"/>
          </a:xfrm>
        </p:spPr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401661A-1041-4C91-CB2C-91ABCF1124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7517" y="3379783"/>
            <a:ext cx="2360612" cy="427874"/>
          </a:xfrm>
        </p:spPr>
        <p:txBody>
          <a:bodyPr/>
          <a:lstStyle/>
          <a:p>
            <a:r>
              <a:rPr lang="ru-RU" dirty="0"/>
              <a:t>Вариант 3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179F15EE-FEFD-C7B8-81B2-9F25B36537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51157" y="3379783"/>
            <a:ext cx="283894" cy="428625"/>
          </a:xfrm>
        </p:spPr>
        <p:txBody>
          <a:bodyPr/>
          <a:lstStyle/>
          <a:p>
            <a:r>
              <a:rPr lang="ru-RU" dirty="0"/>
              <a:t>5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02D418C-07ED-9C0B-A11A-56D2DAD7A7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02425" y="1818707"/>
            <a:ext cx="2586037" cy="623888"/>
          </a:xfrm>
        </p:spPr>
        <p:txBody>
          <a:bodyPr>
            <a:normAutofit/>
          </a:bodyPr>
          <a:lstStyle/>
          <a:p>
            <a:r>
              <a:rPr lang="ru-RU" sz="2000" dirty="0"/>
              <a:t>Графики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6478119-7375-144B-F19F-6F6EB63AE7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3601" y="1818707"/>
            <a:ext cx="1466396" cy="623888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Раздел 3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BA9AC7B-24D1-F0FE-43B4-B1B96A69BE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30575" y="2543594"/>
            <a:ext cx="2360612" cy="427874"/>
          </a:xfrm>
        </p:spPr>
        <p:txBody>
          <a:bodyPr/>
          <a:lstStyle/>
          <a:p>
            <a:r>
              <a:rPr lang="ru-RU" dirty="0"/>
              <a:t>Гистограмма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525F85F-8699-454B-131A-57C5FA364A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45950" y="2543594"/>
            <a:ext cx="684047" cy="428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11-13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1A5C6F1-FB39-938D-717D-1C888EFA2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730575" y="2964736"/>
            <a:ext cx="2360612" cy="427874"/>
          </a:xfrm>
        </p:spPr>
        <p:txBody>
          <a:bodyPr/>
          <a:lstStyle/>
          <a:p>
            <a:r>
              <a:rPr lang="ru-RU" dirty="0"/>
              <a:t>Круговой график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4063B8A-D580-43F4-0DE2-C8562A8035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945950" y="2964736"/>
            <a:ext cx="684047" cy="428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14-15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F462469-ED47-6CAD-0AF4-982F84CFF756}"/>
              </a:ext>
            </a:extLst>
          </p:cNvPr>
          <p:cNvSpPr txBox="1">
            <a:spLocks/>
          </p:cNvSpPr>
          <p:nvPr/>
        </p:nvSpPr>
        <p:spPr>
          <a:xfrm>
            <a:off x="663677" y="5447622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</a:pPr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Перебивка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7DD3FB61-2F30-79C5-7D15-A57E17F96273}"/>
              </a:ext>
            </a:extLst>
          </p:cNvPr>
          <p:cNvSpPr txBox="1">
            <a:spLocks/>
          </p:cNvSpPr>
          <p:nvPr/>
        </p:nvSpPr>
        <p:spPr>
          <a:xfrm>
            <a:off x="4168655" y="5489216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2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B533341-2085-09CA-1DDE-9E01B91A7A57}"/>
              </a:ext>
            </a:extLst>
          </p:cNvPr>
          <p:cNvCxnSpPr>
            <a:cxnSpLocks/>
          </p:cNvCxnSpPr>
          <p:nvPr/>
        </p:nvCxnSpPr>
        <p:spPr>
          <a:xfrm>
            <a:off x="-162272" y="2348562"/>
            <a:ext cx="57973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EFE4194-E8D7-16FF-E671-22D31D9EDF4E}"/>
              </a:ext>
            </a:extLst>
          </p:cNvPr>
          <p:cNvCxnSpPr/>
          <p:nvPr/>
        </p:nvCxnSpPr>
        <p:spPr>
          <a:xfrm>
            <a:off x="0" y="6071510"/>
            <a:ext cx="57973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8">
            <a:extLst>
              <a:ext uri="{FF2B5EF4-FFF2-40B4-BE49-F238E27FC236}">
                <a16:creationId xmlns:a16="http://schemas.microsoft.com/office/drawing/2014/main" id="{4D08DF98-25A7-92F9-D9D9-F7EF745E2A80}"/>
              </a:ext>
            </a:extLst>
          </p:cNvPr>
          <p:cNvSpPr txBox="1">
            <a:spLocks/>
          </p:cNvSpPr>
          <p:nvPr/>
        </p:nvSpPr>
        <p:spPr>
          <a:xfrm>
            <a:off x="677517" y="3797994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Вариант 4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FAE0D06-5890-594E-4A6D-5869ED7B27A6}"/>
              </a:ext>
            </a:extLst>
          </p:cNvPr>
          <p:cNvSpPr txBox="1">
            <a:spLocks/>
          </p:cNvSpPr>
          <p:nvPr/>
        </p:nvSpPr>
        <p:spPr>
          <a:xfrm>
            <a:off x="5351157" y="3797994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33139F6-82C6-A239-1617-3FD8E0D91560}"/>
              </a:ext>
            </a:extLst>
          </p:cNvPr>
          <p:cNvCxnSpPr>
            <a:cxnSpLocks/>
          </p:cNvCxnSpPr>
          <p:nvPr/>
        </p:nvCxnSpPr>
        <p:spPr>
          <a:xfrm>
            <a:off x="6808174" y="2359442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4">
            <a:extLst>
              <a:ext uri="{FF2B5EF4-FFF2-40B4-BE49-F238E27FC236}">
                <a16:creationId xmlns:a16="http://schemas.microsoft.com/office/drawing/2014/main" id="{B7DBCF2B-E675-706A-14F9-87C49BA0B898}"/>
              </a:ext>
            </a:extLst>
          </p:cNvPr>
          <p:cNvSpPr txBox="1">
            <a:spLocks/>
          </p:cNvSpPr>
          <p:nvPr/>
        </p:nvSpPr>
        <p:spPr>
          <a:xfrm>
            <a:off x="6730575" y="3385878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Точечный график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712FF41-4ED3-D634-8767-DA28D9BB9650}"/>
              </a:ext>
            </a:extLst>
          </p:cNvPr>
          <p:cNvSpPr txBox="1">
            <a:spLocks/>
          </p:cNvSpPr>
          <p:nvPr/>
        </p:nvSpPr>
        <p:spPr>
          <a:xfrm>
            <a:off x="11159706" y="3385878"/>
            <a:ext cx="47029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16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0A240341-5484-1038-FBF0-F5AB88AE5538}"/>
              </a:ext>
            </a:extLst>
          </p:cNvPr>
          <p:cNvSpPr txBox="1">
            <a:spLocks/>
          </p:cNvSpPr>
          <p:nvPr/>
        </p:nvSpPr>
        <p:spPr>
          <a:xfrm>
            <a:off x="677517" y="4215452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Вариант 5</a:t>
            </a:r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C77705A3-D913-6A3D-E74B-AF28A6D8CD14}"/>
              </a:ext>
            </a:extLst>
          </p:cNvPr>
          <p:cNvSpPr txBox="1">
            <a:spLocks/>
          </p:cNvSpPr>
          <p:nvPr/>
        </p:nvSpPr>
        <p:spPr>
          <a:xfrm>
            <a:off x="5351157" y="4215452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7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F68C9503-408A-424E-B3BC-086D5F276F62}"/>
              </a:ext>
            </a:extLst>
          </p:cNvPr>
          <p:cNvSpPr txBox="1">
            <a:spLocks/>
          </p:cNvSpPr>
          <p:nvPr/>
        </p:nvSpPr>
        <p:spPr>
          <a:xfrm>
            <a:off x="6702425" y="3957823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Таблицы</a:t>
            </a:r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D36F982F-9A30-1B65-EB9E-C976A7B0BD34}"/>
              </a:ext>
            </a:extLst>
          </p:cNvPr>
          <p:cNvSpPr txBox="1">
            <a:spLocks/>
          </p:cNvSpPr>
          <p:nvPr/>
        </p:nvSpPr>
        <p:spPr>
          <a:xfrm>
            <a:off x="10163601" y="3957823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4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D6097D0-5AB1-4D71-DB88-D3A025EE153B}"/>
              </a:ext>
            </a:extLst>
          </p:cNvPr>
          <p:cNvCxnSpPr>
            <a:cxnSpLocks/>
          </p:cNvCxnSpPr>
          <p:nvPr/>
        </p:nvCxnSpPr>
        <p:spPr>
          <a:xfrm>
            <a:off x="6808174" y="4498558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Текст 8">
            <a:extLst>
              <a:ext uri="{FF2B5EF4-FFF2-40B4-BE49-F238E27FC236}">
                <a16:creationId xmlns:a16="http://schemas.microsoft.com/office/drawing/2014/main" id="{E2C8F48B-AB38-E220-9EB2-6F8134AE3276}"/>
              </a:ext>
            </a:extLst>
          </p:cNvPr>
          <p:cNvSpPr txBox="1">
            <a:spLocks/>
          </p:cNvSpPr>
          <p:nvPr/>
        </p:nvSpPr>
        <p:spPr>
          <a:xfrm>
            <a:off x="677517" y="4626932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Пустой слайд</a:t>
            </a:r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3EC0236A-9890-293E-5645-D5FB895840C8}"/>
              </a:ext>
            </a:extLst>
          </p:cNvPr>
          <p:cNvSpPr txBox="1">
            <a:spLocks/>
          </p:cNvSpPr>
          <p:nvPr/>
        </p:nvSpPr>
        <p:spPr>
          <a:xfrm>
            <a:off x="5351157" y="4626932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9502267-D986-32E1-4374-846531B76333}"/>
              </a:ext>
            </a:extLst>
          </p:cNvPr>
          <p:cNvSpPr txBox="1">
            <a:spLocks/>
          </p:cNvSpPr>
          <p:nvPr/>
        </p:nvSpPr>
        <p:spPr>
          <a:xfrm>
            <a:off x="6702425" y="5561271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Фотографии</a:t>
            </a:r>
          </a:p>
        </p:txBody>
      </p:sp>
      <p:sp>
        <p:nvSpPr>
          <p:cNvPr id="46" name="Текст 11">
            <a:extLst>
              <a:ext uri="{FF2B5EF4-FFF2-40B4-BE49-F238E27FC236}">
                <a16:creationId xmlns:a16="http://schemas.microsoft.com/office/drawing/2014/main" id="{8A314621-0F70-BF9D-8E78-0567F9370B4D}"/>
              </a:ext>
            </a:extLst>
          </p:cNvPr>
          <p:cNvSpPr txBox="1">
            <a:spLocks/>
          </p:cNvSpPr>
          <p:nvPr/>
        </p:nvSpPr>
        <p:spPr>
          <a:xfrm>
            <a:off x="10163601" y="5561271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5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001FB6FF-83AA-65DA-2806-AB1EA38B40AF}"/>
              </a:ext>
            </a:extLst>
          </p:cNvPr>
          <p:cNvCxnSpPr>
            <a:cxnSpLocks/>
          </p:cNvCxnSpPr>
          <p:nvPr/>
        </p:nvCxnSpPr>
        <p:spPr>
          <a:xfrm>
            <a:off x="6808174" y="6102006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Текст 10">
            <a:extLst>
              <a:ext uri="{FF2B5EF4-FFF2-40B4-BE49-F238E27FC236}">
                <a16:creationId xmlns:a16="http://schemas.microsoft.com/office/drawing/2014/main" id="{D9B1658A-8B08-64B9-82DB-7CA5605EFFA9}"/>
              </a:ext>
            </a:extLst>
          </p:cNvPr>
          <p:cNvSpPr txBox="1">
            <a:spLocks/>
          </p:cNvSpPr>
          <p:nvPr/>
        </p:nvSpPr>
        <p:spPr>
          <a:xfrm>
            <a:off x="6702425" y="4739730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Списки, </a:t>
            </a:r>
            <a:r>
              <a:rPr lang="ru-RU" sz="2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таймлайны</a:t>
            </a:r>
            <a:endParaRPr lang="ru-R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5B0E6868-E760-F1DB-3006-C152235DBB0E}"/>
              </a:ext>
            </a:extLst>
          </p:cNvPr>
          <p:cNvSpPr txBox="1">
            <a:spLocks/>
          </p:cNvSpPr>
          <p:nvPr/>
        </p:nvSpPr>
        <p:spPr>
          <a:xfrm>
            <a:off x="10163601" y="4739730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5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A5C32BA-B011-CABD-3734-5AA7D0766395}"/>
              </a:ext>
            </a:extLst>
          </p:cNvPr>
          <p:cNvCxnSpPr>
            <a:cxnSpLocks/>
          </p:cNvCxnSpPr>
          <p:nvPr/>
        </p:nvCxnSpPr>
        <p:spPr>
          <a:xfrm>
            <a:off x="6808174" y="5280465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11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30E49B6-3DA0-1055-C55C-B17A73BE1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68CD1-7CDB-42D4-829B-5645EEAFB8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C42562-B8BD-18BC-FCED-91F6F373B2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8DE9BA-CF9C-87C8-E7BD-D7DC6EF7E4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C7C329-054E-600E-9B83-76F99B2E00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96E9375-03BE-113A-A27D-A58F312735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627A5B4-E0C7-42E0-789B-CB43E1C434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3DB83C5-820C-8900-B981-7591D961CC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D8C8422-8F81-E72A-FCEB-FDA8B709F0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5BC8A-4279-8C1C-7BF7-FAF255A9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7" y="2887927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BBF8F2-8E9A-5CEB-78D6-3499E249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93" y="2887927"/>
            <a:ext cx="406400" cy="406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426ED4-89F2-C99D-EDD8-67BA60C5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332" y="2887927"/>
            <a:ext cx="406400" cy="406400"/>
          </a:xfrm>
          <a:prstGeom prst="rect">
            <a:avLst/>
          </a:prstGeom>
        </p:spPr>
      </p:pic>
      <p:sp>
        <p:nvSpPr>
          <p:cNvPr id="17" name="Номер слайда 15">
            <a:extLst>
              <a:ext uri="{FF2B5EF4-FFF2-40B4-BE49-F238E27FC236}">
                <a16:creationId xmlns:a16="http://schemas.microsoft.com/office/drawing/2014/main" id="{06279E16-BDD9-E939-7395-5FD97CA77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20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80DDB77D-D135-FB7E-1C01-A0D0295AA8A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4668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009FF28-B16E-6CBB-7EB7-2EA8D1A45A0F}"/>
              </a:ext>
            </a:extLst>
          </p:cNvPr>
          <p:cNvCxnSpPr/>
          <p:nvPr/>
        </p:nvCxnSpPr>
        <p:spPr>
          <a:xfrm>
            <a:off x="-1" y="4052455"/>
            <a:ext cx="1253143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092F46-066A-2F7A-D8A6-91A7503800B3}"/>
              </a:ext>
            </a:extLst>
          </p:cNvPr>
          <p:cNvGrpSpPr/>
          <p:nvPr/>
        </p:nvGrpSpPr>
        <p:grpSpPr>
          <a:xfrm>
            <a:off x="902018" y="2989572"/>
            <a:ext cx="1783080" cy="1062883"/>
            <a:chOff x="902018" y="2989572"/>
            <a:chExt cx="1783080" cy="1062883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564EF40C-237A-BAFA-8788-57E7F1FBC91E}"/>
                </a:ext>
              </a:extLst>
            </p:cNvPr>
            <p:cNvCxnSpPr/>
            <p:nvPr/>
          </p:nvCxnSpPr>
          <p:spPr>
            <a:xfrm>
              <a:off x="1793558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15025D6-C748-005A-0C97-C7EDFFCB7F2E}"/>
                </a:ext>
              </a:extLst>
            </p:cNvPr>
            <p:cNvSpPr/>
            <p:nvPr/>
          </p:nvSpPr>
          <p:spPr>
            <a:xfrm>
              <a:off x="902018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Текст 3">
              <a:extLst>
                <a:ext uri="{FF2B5EF4-FFF2-40B4-BE49-F238E27FC236}">
                  <a16:creationId xmlns:a16="http://schemas.microsoft.com/office/drawing/2014/main" id="{2EDBEACF-F78A-A36D-14B9-5AF9144C77BD}"/>
                </a:ext>
              </a:extLst>
            </p:cNvPr>
            <p:cNvSpPr txBox="1">
              <a:spLocks/>
            </p:cNvSpPr>
            <p:nvPr/>
          </p:nvSpPr>
          <p:spPr>
            <a:xfrm>
              <a:off x="1212005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1991</a:t>
              </a:r>
            </a:p>
          </p:txBody>
        </p:sp>
        <p:sp>
          <p:nvSpPr>
            <p:cNvPr id="11" name="Текст 3">
              <a:extLst>
                <a:ext uri="{FF2B5EF4-FFF2-40B4-BE49-F238E27FC236}">
                  <a16:creationId xmlns:a16="http://schemas.microsoft.com/office/drawing/2014/main" id="{CC5D837C-183D-13F6-FAB3-3357FFA53927}"/>
                </a:ext>
              </a:extLst>
            </p:cNvPr>
            <p:cNvSpPr txBox="1">
              <a:spLocks/>
            </p:cNvSpPr>
            <p:nvPr/>
          </p:nvSpPr>
          <p:spPr>
            <a:xfrm>
              <a:off x="1083216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75FDDD7-2535-9C98-EBDB-D73D7A96B0E0}"/>
              </a:ext>
            </a:extLst>
          </p:cNvPr>
          <p:cNvGrpSpPr/>
          <p:nvPr/>
        </p:nvGrpSpPr>
        <p:grpSpPr>
          <a:xfrm>
            <a:off x="2813114" y="4052455"/>
            <a:ext cx="1783080" cy="1057796"/>
            <a:chOff x="2813114" y="4052455"/>
            <a:chExt cx="1783080" cy="1057796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FEF2142-85D9-37EC-7668-8FDE553FE1E8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0619C7B-6B36-FF37-8C39-4C90912E7C34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Текст 3">
              <a:extLst>
                <a:ext uri="{FF2B5EF4-FFF2-40B4-BE49-F238E27FC236}">
                  <a16:creationId xmlns:a16="http://schemas.microsoft.com/office/drawing/2014/main" id="{B9B7ABA7-7E5E-7A11-DE3A-15AF15523995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1997</a:t>
              </a:r>
            </a:p>
          </p:txBody>
        </p:sp>
        <p:sp>
          <p:nvSpPr>
            <p:cNvPr id="13" name="Текст 3">
              <a:extLst>
                <a:ext uri="{FF2B5EF4-FFF2-40B4-BE49-F238E27FC236}">
                  <a16:creationId xmlns:a16="http://schemas.microsoft.com/office/drawing/2014/main" id="{0DA73DCE-103F-4EA6-1386-9BDC588512CE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928C29-C009-DA6D-EA0D-0B7B4F54D5B9}"/>
              </a:ext>
            </a:extLst>
          </p:cNvPr>
          <p:cNvGrpSpPr/>
          <p:nvPr/>
        </p:nvGrpSpPr>
        <p:grpSpPr>
          <a:xfrm>
            <a:off x="4390745" y="2989572"/>
            <a:ext cx="1783080" cy="1062883"/>
            <a:chOff x="4355222" y="2989572"/>
            <a:chExt cx="1783080" cy="1062883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1965BA1-FF48-26B0-251A-BAC850263C67}"/>
                </a:ext>
              </a:extLst>
            </p:cNvPr>
            <p:cNvCxnSpPr/>
            <p:nvPr/>
          </p:nvCxnSpPr>
          <p:spPr>
            <a:xfrm>
              <a:off x="5246762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F949F9C-42EF-53A5-26BB-A7609408C98D}"/>
                </a:ext>
              </a:extLst>
            </p:cNvPr>
            <p:cNvSpPr/>
            <p:nvPr/>
          </p:nvSpPr>
          <p:spPr>
            <a:xfrm>
              <a:off x="4355222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Текст 3">
              <a:extLst>
                <a:ext uri="{FF2B5EF4-FFF2-40B4-BE49-F238E27FC236}">
                  <a16:creationId xmlns:a16="http://schemas.microsoft.com/office/drawing/2014/main" id="{2C12C0A7-EC91-C06C-DCC3-5F876CF9A48A}"/>
                </a:ext>
              </a:extLst>
            </p:cNvPr>
            <p:cNvSpPr txBox="1">
              <a:spLocks/>
            </p:cNvSpPr>
            <p:nvPr/>
          </p:nvSpPr>
          <p:spPr>
            <a:xfrm>
              <a:off x="4665209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2001</a:t>
              </a:r>
            </a:p>
          </p:txBody>
        </p:sp>
        <p:sp>
          <p:nvSpPr>
            <p:cNvPr id="17" name="Текст 3">
              <a:extLst>
                <a:ext uri="{FF2B5EF4-FFF2-40B4-BE49-F238E27FC236}">
                  <a16:creationId xmlns:a16="http://schemas.microsoft.com/office/drawing/2014/main" id="{781C649A-24EF-169C-1482-B5455FFBC530}"/>
                </a:ext>
              </a:extLst>
            </p:cNvPr>
            <p:cNvSpPr txBox="1">
              <a:spLocks/>
            </p:cNvSpPr>
            <p:nvPr/>
          </p:nvSpPr>
          <p:spPr>
            <a:xfrm>
              <a:off x="4536420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416C652-B415-0100-62C1-A042F6F74AFD}"/>
              </a:ext>
            </a:extLst>
          </p:cNvPr>
          <p:cNvGrpSpPr/>
          <p:nvPr/>
        </p:nvGrpSpPr>
        <p:grpSpPr>
          <a:xfrm>
            <a:off x="6222127" y="4052455"/>
            <a:ext cx="1783080" cy="1057796"/>
            <a:chOff x="2813114" y="4052455"/>
            <a:chExt cx="1783080" cy="1057796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01BCD6D8-44DC-260F-DB10-414AF6C6B89B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F53F514-95E0-6A9C-50B2-D4C67D809D0F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Текст 3">
              <a:extLst>
                <a:ext uri="{FF2B5EF4-FFF2-40B4-BE49-F238E27FC236}">
                  <a16:creationId xmlns:a16="http://schemas.microsoft.com/office/drawing/2014/main" id="{4AC1570B-8AC5-D246-BF35-CE10B84D8C9E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2005</a:t>
              </a:r>
            </a:p>
          </p:txBody>
        </p:sp>
        <p:sp>
          <p:nvSpPr>
            <p:cNvPr id="27" name="Текст 3">
              <a:extLst>
                <a:ext uri="{FF2B5EF4-FFF2-40B4-BE49-F238E27FC236}">
                  <a16:creationId xmlns:a16="http://schemas.microsoft.com/office/drawing/2014/main" id="{3D5AE9F2-74BD-7705-AAE0-D7653D22FD22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D0222D6-AF65-A1B6-642E-D6955C23EA75}"/>
              </a:ext>
            </a:extLst>
          </p:cNvPr>
          <p:cNvGrpSpPr/>
          <p:nvPr/>
        </p:nvGrpSpPr>
        <p:grpSpPr>
          <a:xfrm>
            <a:off x="7879472" y="2989572"/>
            <a:ext cx="1783080" cy="1062883"/>
            <a:chOff x="4355222" y="2989572"/>
            <a:chExt cx="1783080" cy="1062883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A383123-075A-5CBB-4B93-10A9FD3BA5E5}"/>
                </a:ext>
              </a:extLst>
            </p:cNvPr>
            <p:cNvCxnSpPr/>
            <p:nvPr/>
          </p:nvCxnSpPr>
          <p:spPr>
            <a:xfrm>
              <a:off x="5246762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F9AB494-9206-B544-BDED-F71BACFC15CC}"/>
                </a:ext>
              </a:extLst>
            </p:cNvPr>
            <p:cNvSpPr/>
            <p:nvPr/>
          </p:nvSpPr>
          <p:spPr>
            <a:xfrm>
              <a:off x="4355222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Текст 3">
              <a:extLst>
                <a:ext uri="{FF2B5EF4-FFF2-40B4-BE49-F238E27FC236}">
                  <a16:creationId xmlns:a16="http://schemas.microsoft.com/office/drawing/2014/main" id="{3E0EC83E-4F22-1F5E-8B8C-8BE2888B60C4}"/>
                </a:ext>
              </a:extLst>
            </p:cNvPr>
            <p:cNvSpPr txBox="1">
              <a:spLocks/>
            </p:cNvSpPr>
            <p:nvPr/>
          </p:nvSpPr>
          <p:spPr>
            <a:xfrm>
              <a:off x="4665209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2012</a:t>
              </a:r>
            </a:p>
          </p:txBody>
        </p:sp>
        <p:sp>
          <p:nvSpPr>
            <p:cNvPr id="34" name="Текст 3">
              <a:extLst>
                <a:ext uri="{FF2B5EF4-FFF2-40B4-BE49-F238E27FC236}">
                  <a16:creationId xmlns:a16="http://schemas.microsoft.com/office/drawing/2014/main" id="{54B3044F-59C4-8559-9D9D-0302F02F3719}"/>
                </a:ext>
              </a:extLst>
            </p:cNvPr>
            <p:cNvSpPr txBox="1">
              <a:spLocks/>
            </p:cNvSpPr>
            <p:nvPr/>
          </p:nvSpPr>
          <p:spPr>
            <a:xfrm>
              <a:off x="4536420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D04969F-B8CC-8E4E-F723-A14D209C16E2}"/>
              </a:ext>
            </a:extLst>
          </p:cNvPr>
          <p:cNvGrpSpPr/>
          <p:nvPr/>
        </p:nvGrpSpPr>
        <p:grpSpPr>
          <a:xfrm>
            <a:off x="9631141" y="4052455"/>
            <a:ext cx="1783080" cy="1057796"/>
            <a:chOff x="2813114" y="4052455"/>
            <a:chExt cx="1783080" cy="1057796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D0C9F300-9F73-F006-79C7-F8AA75A53177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188A1BF0-3249-B1A7-E20C-DC5AC49D7E3D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Текст 3">
              <a:extLst>
                <a:ext uri="{FF2B5EF4-FFF2-40B4-BE49-F238E27FC236}">
                  <a16:creationId xmlns:a16="http://schemas.microsoft.com/office/drawing/2014/main" id="{FDD7AD62-C962-66C6-1AEA-9A8A7797ED7E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39" name="Текст 3">
              <a:extLst>
                <a:ext uri="{FF2B5EF4-FFF2-40B4-BE49-F238E27FC236}">
                  <a16:creationId xmlns:a16="http://schemas.microsoft.com/office/drawing/2014/main" id="{C69997B5-7A78-A407-DA01-689D5DD59EF4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sp>
        <p:nvSpPr>
          <p:cNvPr id="20" name="Текст 12">
            <a:extLst>
              <a:ext uri="{FF2B5EF4-FFF2-40B4-BE49-F238E27FC236}">
                <a16:creationId xmlns:a16="http://schemas.microsoft.com/office/drawing/2014/main" id="{60668DE2-592E-6943-A736-9EE56EC57142}"/>
              </a:ext>
            </a:extLst>
          </p:cNvPr>
          <p:cNvSpPr txBox="1">
            <a:spLocks/>
          </p:cNvSpPr>
          <p:nvPr/>
        </p:nvSpPr>
        <p:spPr>
          <a:xfrm>
            <a:off x="672044" y="1587500"/>
            <a:ext cx="10225086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(22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FB544F62-1080-0D8C-84B8-5A2F53790A64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21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98B9ECD9-7DFA-F3C1-1C96-1B18AAC6CBB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18700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A178-3BA6-7624-BF6E-1CF0BD49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0CA6525-CA60-4EF2-F559-A624DBE1E6BA}"/>
              </a:ext>
            </a:extLst>
          </p:cNvPr>
          <p:cNvCxnSpPr>
            <a:cxnSpLocks/>
          </p:cNvCxnSpPr>
          <p:nvPr/>
        </p:nvCxnSpPr>
        <p:spPr>
          <a:xfrm flipV="1">
            <a:off x="947738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08B0853-0D3C-1FB7-C9DF-048938951BF3}"/>
              </a:ext>
            </a:extLst>
          </p:cNvPr>
          <p:cNvCxnSpPr>
            <a:cxnSpLocks/>
          </p:cNvCxnSpPr>
          <p:nvPr/>
        </p:nvCxnSpPr>
        <p:spPr>
          <a:xfrm flipV="1">
            <a:off x="2441060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700AD51-2CE0-3E24-85A7-F78B3113D060}"/>
              </a:ext>
            </a:extLst>
          </p:cNvPr>
          <p:cNvCxnSpPr>
            <a:cxnSpLocks/>
          </p:cNvCxnSpPr>
          <p:nvPr/>
        </p:nvCxnSpPr>
        <p:spPr>
          <a:xfrm flipV="1">
            <a:off x="3934382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CEC70EB-9B1A-5356-64AC-9D8E6EAFCDDA}"/>
              </a:ext>
            </a:extLst>
          </p:cNvPr>
          <p:cNvCxnSpPr>
            <a:cxnSpLocks/>
          </p:cNvCxnSpPr>
          <p:nvPr/>
        </p:nvCxnSpPr>
        <p:spPr>
          <a:xfrm flipV="1">
            <a:off x="5427704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26E2D2C-74DD-3648-CAAD-DE663E22836A}"/>
              </a:ext>
            </a:extLst>
          </p:cNvPr>
          <p:cNvCxnSpPr>
            <a:cxnSpLocks/>
          </p:cNvCxnSpPr>
          <p:nvPr/>
        </p:nvCxnSpPr>
        <p:spPr>
          <a:xfrm flipV="1">
            <a:off x="8414348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4CEEA6ED-9536-FD1D-8001-5807507FE13A}"/>
              </a:ext>
            </a:extLst>
          </p:cNvPr>
          <p:cNvCxnSpPr>
            <a:cxnSpLocks/>
          </p:cNvCxnSpPr>
          <p:nvPr/>
        </p:nvCxnSpPr>
        <p:spPr>
          <a:xfrm flipV="1">
            <a:off x="9907670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85172BB4-F39A-47DD-5BF1-E2DF2FE52A03}"/>
              </a:ext>
            </a:extLst>
          </p:cNvPr>
          <p:cNvSpPr/>
          <p:nvPr/>
        </p:nvSpPr>
        <p:spPr>
          <a:xfrm>
            <a:off x="947738" y="2798859"/>
            <a:ext cx="1236662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Текст 14">
            <a:extLst>
              <a:ext uri="{FF2B5EF4-FFF2-40B4-BE49-F238E27FC236}">
                <a16:creationId xmlns:a16="http://schemas.microsoft.com/office/drawing/2014/main" id="{058FD6A6-837E-D8DE-98AF-1116C873805E}"/>
              </a:ext>
            </a:extLst>
          </p:cNvPr>
          <p:cNvSpPr txBox="1">
            <a:spLocks/>
          </p:cNvSpPr>
          <p:nvPr/>
        </p:nvSpPr>
        <p:spPr>
          <a:xfrm>
            <a:off x="1033236" y="2480759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sp>
        <p:nvSpPr>
          <p:cNvPr id="93" name="Текст 14">
            <a:extLst>
              <a:ext uri="{FF2B5EF4-FFF2-40B4-BE49-F238E27FC236}">
                <a16:creationId xmlns:a16="http://schemas.microsoft.com/office/drawing/2014/main" id="{F0EECF2B-EE6F-B099-BDA4-D21958FCCCB6}"/>
              </a:ext>
            </a:extLst>
          </p:cNvPr>
          <p:cNvSpPr txBox="1">
            <a:spLocks/>
          </p:cNvSpPr>
          <p:nvPr/>
        </p:nvSpPr>
        <p:spPr>
          <a:xfrm>
            <a:off x="652684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4" name="Текст 14">
            <a:extLst>
              <a:ext uri="{FF2B5EF4-FFF2-40B4-BE49-F238E27FC236}">
                <a16:creationId xmlns:a16="http://schemas.microsoft.com/office/drawing/2014/main" id="{B6609E65-E090-3FF8-AEC9-4606BEE0F4CF}"/>
              </a:ext>
            </a:extLst>
          </p:cNvPr>
          <p:cNvSpPr txBox="1">
            <a:spLocks/>
          </p:cNvSpPr>
          <p:nvPr/>
        </p:nvSpPr>
        <p:spPr>
          <a:xfrm>
            <a:off x="2184400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5" name="Текст 14">
            <a:extLst>
              <a:ext uri="{FF2B5EF4-FFF2-40B4-BE49-F238E27FC236}">
                <a16:creationId xmlns:a16="http://schemas.microsoft.com/office/drawing/2014/main" id="{AE7C3790-8E60-C408-2573-783F0F034C82}"/>
              </a:ext>
            </a:extLst>
          </p:cNvPr>
          <p:cNvSpPr txBox="1">
            <a:spLocks/>
          </p:cNvSpPr>
          <p:nvPr/>
        </p:nvSpPr>
        <p:spPr>
          <a:xfrm>
            <a:off x="3636682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6" name="Текст 14">
            <a:extLst>
              <a:ext uri="{FF2B5EF4-FFF2-40B4-BE49-F238E27FC236}">
                <a16:creationId xmlns:a16="http://schemas.microsoft.com/office/drawing/2014/main" id="{3EA19353-4608-69EC-C220-D837D5ECAF9D}"/>
              </a:ext>
            </a:extLst>
          </p:cNvPr>
          <p:cNvSpPr txBox="1">
            <a:spLocks/>
          </p:cNvSpPr>
          <p:nvPr/>
        </p:nvSpPr>
        <p:spPr>
          <a:xfrm>
            <a:off x="5131995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7" name="Текст 14">
            <a:extLst>
              <a:ext uri="{FF2B5EF4-FFF2-40B4-BE49-F238E27FC236}">
                <a16:creationId xmlns:a16="http://schemas.microsoft.com/office/drawing/2014/main" id="{EC3204D4-24D0-55E8-107F-3ECAA616EBD1}"/>
              </a:ext>
            </a:extLst>
          </p:cNvPr>
          <p:cNvSpPr txBox="1">
            <a:spLocks/>
          </p:cNvSpPr>
          <p:nvPr/>
        </p:nvSpPr>
        <p:spPr>
          <a:xfrm>
            <a:off x="6627308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8" name="Текст 14">
            <a:extLst>
              <a:ext uri="{FF2B5EF4-FFF2-40B4-BE49-F238E27FC236}">
                <a16:creationId xmlns:a16="http://schemas.microsoft.com/office/drawing/2014/main" id="{1C916988-6861-A150-F93F-7A331E16222F}"/>
              </a:ext>
            </a:extLst>
          </p:cNvPr>
          <p:cNvSpPr txBox="1">
            <a:spLocks/>
          </p:cNvSpPr>
          <p:nvPr/>
        </p:nvSpPr>
        <p:spPr>
          <a:xfrm>
            <a:off x="8122621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9" name="Текст 14">
            <a:extLst>
              <a:ext uri="{FF2B5EF4-FFF2-40B4-BE49-F238E27FC236}">
                <a16:creationId xmlns:a16="http://schemas.microsoft.com/office/drawing/2014/main" id="{5135CCA0-68D5-9407-13C8-0E9FFFA437C4}"/>
              </a:ext>
            </a:extLst>
          </p:cNvPr>
          <p:cNvSpPr txBox="1">
            <a:spLocks/>
          </p:cNvSpPr>
          <p:nvPr/>
        </p:nvSpPr>
        <p:spPr>
          <a:xfrm>
            <a:off x="9617934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100" name="Текст 14">
            <a:extLst>
              <a:ext uri="{FF2B5EF4-FFF2-40B4-BE49-F238E27FC236}">
                <a16:creationId xmlns:a16="http://schemas.microsoft.com/office/drawing/2014/main" id="{59D70A81-A898-DC96-C621-F7DCA0AC3AAD}"/>
              </a:ext>
            </a:extLst>
          </p:cNvPr>
          <p:cNvSpPr txBox="1">
            <a:spLocks/>
          </p:cNvSpPr>
          <p:nvPr/>
        </p:nvSpPr>
        <p:spPr>
          <a:xfrm>
            <a:off x="11112198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50DC2CAA-5556-F5EB-31DD-CDEA3E510FB6}"/>
              </a:ext>
            </a:extLst>
          </p:cNvPr>
          <p:cNvSpPr/>
          <p:nvPr/>
        </p:nvSpPr>
        <p:spPr>
          <a:xfrm>
            <a:off x="1904667" y="3500608"/>
            <a:ext cx="2127645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Текст 14">
            <a:extLst>
              <a:ext uri="{FF2B5EF4-FFF2-40B4-BE49-F238E27FC236}">
                <a16:creationId xmlns:a16="http://schemas.microsoft.com/office/drawing/2014/main" id="{B16EBAF2-1EC9-9AF1-C758-2771FDC758F8}"/>
              </a:ext>
            </a:extLst>
          </p:cNvPr>
          <p:cNvSpPr txBox="1">
            <a:spLocks/>
          </p:cNvSpPr>
          <p:nvPr/>
        </p:nvSpPr>
        <p:spPr>
          <a:xfrm>
            <a:off x="2612056" y="3182508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E9B8BB0-C003-6E1D-E95A-4CA59B6FA46F}"/>
              </a:ext>
            </a:extLst>
          </p:cNvPr>
          <p:cNvSpPr/>
          <p:nvPr/>
        </p:nvSpPr>
        <p:spPr>
          <a:xfrm>
            <a:off x="3934634" y="4369288"/>
            <a:ext cx="2986391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14">
            <a:extLst>
              <a:ext uri="{FF2B5EF4-FFF2-40B4-BE49-F238E27FC236}">
                <a16:creationId xmlns:a16="http://schemas.microsoft.com/office/drawing/2014/main" id="{E4438B18-71FE-28A4-3D87-7B8465C45F72}"/>
              </a:ext>
            </a:extLst>
          </p:cNvPr>
          <p:cNvSpPr txBox="1">
            <a:spLocks/>
          </p:cNvSpPr>
          <p:nvPr/>
        </p:nvSpPr>
        <p:spPr>
          <a:xfrm>
            <a:off x="4125067" y="4051188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63DBD576-21F2-B637-9C46-44ABF9E0A659}"/>
              </a:ext>
            </a:extLst>
          </p:cNvPr>
          <p:cNvSpPr/>
          <p:nvPr/>
        </p:nvSpPr>
        <p:spPr>
          <a:xfrm>
            <a:off x="7520554" y="4700952"/>
            <a:ext cx="3868170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14">
            <a:extLst>
              <a:ext uri="{FF2B5EF4-FFF2-40B4-BE49-F238E27FC236}">
                <a16:creationId xmlns:a16="http://schemas.microsoft.com/office/drawing/2014/main" id="{8CA27ADF-5A2A-9CF9-9F09-5B1FFBB6EEC2}"/>
              </a:ext>
            </a:extLst>
          </p:cNvPr>
          <p:cNvSpPr txBox="1">
            <a:spLocks/>
          </p:cNvSpPr>
          <p:nvPr/>
        </p:nvSpPr>
        <p:spPr>
          <a:xfrm>
            <a:off x="8634311" y="4382852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A1DC29EE-03C3-3F3B-CE2E-10ECF6BC6471}"/>
              </a:ext>
            </a:extLst>
          </p:cNvPr>
          <p:cNvCxnSpPr>
            <a:cxnSpLocks/>
          </p:cNvCxnSpPr>
          <p:nvPr/>
        </p:nvCxnSpPr>
        <p:spPr>
          <a:xfrm flipV="1">
            <a:off x="6921026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0C901DE-8D26-42C6-21B7-165898133302}"/>
              </a:ext>
            </a:extLst>
          </p:cNvPr>
          <p:cNvCxnSpPr>
            <a:cxnSpLocks/>
          </p:cNvCxnSpPr>
          <p:nvPr/>
        </p:nvCxnSpPr>
        <p:spPr>
          <a:xfrm flipV="1">
            <a:off x="11388724" y="2398143"/>
            <a:ext cx="12269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12">
            <a:extLst>
              <a:ext uri="{FF2B5EF4-FFF2-40B4-BE49-F238E27FC236}">
                <a16:creationId xmlns:a16="http://schemas.microsoft.com/office/drawing/2014/main" id="{951DE479-48EE-7CB1-3D6F-E91254C292C4}"/>
              </a:ext>
            </a:extLst>
          </p:cNvPr>
          <p:cNvSpPr txBox="1">
            <a:spLocks/>
          </p:cNvSpPr>
          <p:nvPr/>
        </p:nvSpPr>
        <p:spPr>
          <a:xfrm>
            <a:off x="676806" y="1587500"/>
            <a:ext cx="10225086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(22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ADCF9DA0-F819-079C-8DAC-0FE531AEF38A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22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A4DF2742-8C08-15E3-4F16-746F4B31201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4350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B2CA11-0777-7467-7C61-3F6B8B6620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69C5C11-56C6-5AD8-63BE-484EFA5970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120613-CC05-11CF-4B8E-34044B4251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763B5EF-C2FF-3B24-1059-A3E2766D55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E581952-A311-AEAA-BDB9-EC3FEE503FA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3C86DCC-E0EA-22AE-8C0B-6F72E1CAE7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0CAC70C-FB1F-8CA9-7432-EF8D05EA60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AC77B7-0F1B-A014-994C-F5D2F8855C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A4EE4C5-EC78-4EA8-2E67-317E3ECA20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0F89278-0733-428F-3D1E-CB2BD53C367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0939168-149D-0C94-F1DA-E21617DAF1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D24C313-4582-DAE4-C675-3F5CE77AA93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A1A2AB8A-8770-B9F4-2E18-E7AC6CE6143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DEF489EB-8FF7-D5D7-08B6-6ECCBF0F9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23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4" name="Текст 14">
            <a:extLst>
              <a:ext uri="{FF2B5EF4-FFF2-40B4-BE49-F238E27FC236}">
                <a16:creationId xmlns:a16="http://schemas.microsoft.com/office/drawing/2014/main" id="{25AB322E-7D6C-9310-4CFA-3408238E828D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5625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14F1003-AB54-DB61-5134-41759AAA6F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34910" y="612160"/>
            <a:ext cx="2291255" cy="369332"/>
          </a:xfrm>
        </p:spPr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E92B9-3097-F88A-47C3-5854488A9F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3462" y="612160"/>
            <a:ext cx="2396359" cy="369332"/>
          </a:xfrm>
        </p:spPr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DDEFFA1-4350-B719-1C98-CB048561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87" y="6072973"/>
            <a:ext cx="1490681" cy="369332"/>
          </a:xfrm>
        </p:spPr>
        <p:txBody>
          <a:bodyPr/>
          <a:lstStyle/>
          <a:p>
            <a:fld id="{222374EE-8794-0942-8879-EA9673CC0269}" type="datetimeFigureOut">
              <a:rPr lang="ru-RU" smtClean="0"/>
              <a:pPr/>
              <a:t>01.12.2025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7E0D04-742D-069B-6B7F-AE0799541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34"/>
                    </a14:imgEffect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92FA91-256F-21A2-4E92-031E3AE864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1" y="630630"/>
            <a:ext cx="5763155" cy="5442343"/>
          </a:xfrm>
          <a:prstGeom prst="rect">
            <a:avLst/>
          </a:prstGeom>
        </p:spPr>
      </p:pic>
      <p:sp>
        <p:nvSpPr>
          <p:cNvPr id="8" name="Текст 12">
            <a:extLst>
              <a:ext uri="{FF2B5EF4-FFF2-40B4-BE49-F238E27FC236}">
                <a16:creationId xmlns:a16="http://schemas.microsoft.com/office/drawing/2014/main" id="{6BF5C672-6433-375B-CCC3-2E6CE083FB36}"/>
              </a:ext>
            </a:extLst>
          </p:cNvPr>
          <p:cNvSpPr txBox="1">
            <a:spLocks/>
          </p:cNvSpPr>
          <p:nvPr/>
        </p:nvSpPr>
        <p:spPr>
          <a:xfrm>
            <a:off x="838200" y="2566172"/>
            <a:ext cx="473354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Заголовок может быть набран в две или три строки (24 </a:t>
            </a:r>
            <a:r>
              <a:rPr lang="en-US"/>
              <a:t>pt)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80B664-078B-9F64-2DC9-8B3DD7821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597" y="1127866"/>
            <a:ext cx="2220736" cy="69898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CC54C05-1ED5-862A-A10A-C39C4F321451}"/>
              </a:ext>
            </a:extLst>
          </p:cNvPr>
          <p:cNvCxnSpPr>
            <a:cxnSpLocks/>
          </p:cNvCxnSpPr>
          <p:nvPr/>
        </p:nvCxnSpPr>
        <p:spPr>
          <a:xfrm>
            <a:off x="947738" y="4588933"/>
            <a:ext cx="457514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>
            <a:extLst>
              <a:ext uri="{FF2B5EF4-FFF2-40B4-BE49-F238E27FC236}">
                <a16:creationId xmlns:a16="http://schemas.microsoft.com/office/drawing/2014/main" id="{EB81CBD5-411A-97BF-8817-F185A6C7C880}"/>
              </a:ext>
            </a:extLst>
          </p:cNvPr>
          <p:cNvSpPr txBox="1">
            <a:spLocks/>
          </p:cNvSpPr>
          <p:nvPr/>
        </p:nvSpPr>
        <p:spPr>
          <a:xfrm>
            <a:off x="839788" y="4782847"/>
            <a:ext cx="4731956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Можно добавить подзаголовок (16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C476B581-161E-E425-FB77-AE1F31A6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77953"/>
                  </a:schemeClr>
                </a:solidFill>
              </a:rPr>
              <a:pPr/>
              <a:t>24</a:t>
            </a:fld>
            <a:endParaRPr lang="ru-RU" dirty="0">
              <a:solidFill>
                <a:schemeClr val="bg1">
                  <a:alpha val="77953"/>
                </a:schemeClr>
              </a:solidFill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D4B7E63C-F27E-08BA-ACEA-A2B00564CE3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77953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601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DE0F45A-F9C8-4275-2F2F-B9B2A50356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EEF234-2930-227E-87A2-C1C85844F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11142F-0329-54B6-FF7E-58BA56FB32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4138872"/>
            <a:ext cx="1022131" cy="4247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2B8406-DF69-ADEB-7D30-9B4B09DB52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AE9E68-CD5E-84C1-4CBB-2C639143D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CAD680C-017B-40DB-9DAE-F9CD400BDC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032F05F-A9D0-94FD-F350-11DE283503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3677" y="5126436"/>
            <a:ext cx="1093686" cy="4247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098C40-1789-8B6A-27F1-9FB8B9BE32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1E99129-61CB-BBF9-3312-322B0B56BA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8534610-8972-49FE-ADE0-7B8D3804E51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9D1AFB-DC27-D828-4B8D-30D74BAC948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Номер слайда 15">
            <a:extLst>
              <a:ext uri="{FF2B5EF4-FFF2-40B4-BE49-F238E27FC236}">
                <a16:creationId xmlns:a16="http://schemas.microsoft.com/office/drawing/2014/main" id="{59CC730E-5A4E-2386-23E3-C357EFBB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25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7ABCA8D8-DFA8-D5BF-09B1-04423E29F2C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8365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B1E9F-E81E-20B5-3835-8D8355056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0"/>
                    </a14:imgEffect>
                    <a14:imgEffect>
                      <a14:saturation sat="78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3987800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7BAA674B-AD2C-688D-79F3-3BBEE9F254F6}"/>
              </a:ext>
            </a:extLst>
          </p:cNvPr>
          <p:cNvSpPr txBox="1">
            <a:spLocks/>
          </p:cNvSpPr>
          <p:nvPr/>
        </p:nvSpPr>
        <p:spPr>
          <a:xfrm>
            <a:off x="663677" y="4476907"/>
            <a:ext cx="4733544" cy="126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lang="ru-RU" dirty="0"/>
              <a:t>Заголовок может быть набран в две или три строки (24 </a:t>
            </a:r>
            <a:r>
              <a:rPr lang="en-US" dirty="0"/>
              <a:t>pt)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6CF152-1114-F425-2CE1-D1D6DA17C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527" y="4747906"/>
            <a:ext cx="745796" cy="745796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E5F2B98C-8D25-661F-29B2-37E9F550D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26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C938B1B1-D70B-2772-3C2C-F0D055673FDC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3837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E123D-DE7C-6BB7-8A82-BDD3120FF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70"/>
                    </a14:imgEffect>
                    <a14:imgEffect>
                      <a14:brightnessContrast bright="3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237E98-23EE-234C-535B-1FC605776F34}"/>
              </a:ext>
            </a:extLst>
          </p:cNvPr>
          <p:cNvSpPr/>
          <p:nvPr/>
        </p:nvSpPr>
        <p:spPr>
          <a:xfrm>
            <a:off x="1" y="3886200"/>
            <a:ext cx="7297414" cy="297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2">
            <a:extLst>
              <a:ext uri="{FF2B5EF4-FFF2-40B4-BE49-F238E27FC236}">
                <a16:creationId xmlns:a16="http://schemas.microsoft.com/office/drawing/2014/main" id="{0C3FF7F5-2C14-5657-CE5E-5BCE8F424425}"/>
              </a:ext>
            </a:extLst>
          </p:cNvPr>
          <p:cNvSpPr txBox="1">
            <a:spLocks/>
          </p:cNvSpPr>
          <p:nvPr/>
        </p:nvSpPr>
        <p:spPr>
          <a:xfrm>
            <a:off x="567709" y="4302375"/>
            <a:ext cx="6052457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может быть набран </a:t>
            </a:r>
          </a:p>
          <a:p>
            <a:r>
              <a:rPr lang="ru-RU" dirty="0"/>
              <a:t>в две или три строки (24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CF19203D-DEB0-B4A1-D5F9-46330E975077}"/>
              </a:ext>
            </a:extLst>
          </p:cNvPr>
          <p:cNvSpPr txBox="1">
            <a:spLocks/>
          </p:cNvSpPr>
          <p:nvPr/>
        </p:nvSpPr>
        <p:spPr>
          <a:xfrm>
            <a:off x="569298" y="5962592"/>
            <a:ext cx="4731956" cy="2723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Сопроводительный текст (13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59ABE0-6E79-2AFF-2FFA-8699BBF30182}"/>
              </a:ext>
            </a:extLst>
          </p:cNvPr>
          <p:cNvCxnSpPr>
            <a:cxnSpLocks/>
          </p:cNvCxnSpPr>
          <p:nvPr/>
        </p:nvCxnSpPr>
        <p:spPr>
          <a:xfrm>
            <a:off x="-126124" y="5631029"/>
            <a:ext cx="74235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819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2">
            <a:extLst>
              <a:ext uri="{FF2B5EF4-FFF2-40B4-BE49-F238E27FC236}">
                <a16:creationId xmlns:a16="http://schemas.microsoft.com/office/drawing/2014/main" id="{5A62F7FE-58DF-25DD-35B8-364FBDC0058B}"/>
              </a:ext>
            </a:extLst>
          </p:cNvPr>
          <p:cNvSpPr txBox="1">
            <a:spLocks/>
          </p:cNvSpPr>
          <p:nvPr/>
        </p:nvSpPr>
        <p:spPr>
          <a:xfrm>
            <a:off x="838200" y="1587499"/>
            <a:ext cx="5257800" cy="46031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Иконки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5444F1-9182-8AEC-3FF1-EA79CE7C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0959"/>
            <a:ext cx="406400" cy="40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D19A0-3CAE-F1E1-BE11-DDFA5E06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34" y="2520959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6930D-A7FD-4EF8-51C0-F85EEFF1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68" y="2520959"/>
            <a:ext cx="406400" cy="406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C8C541-80E1-8455-1295-A45B6BEFA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902" y="2520959"/>
            <a:ext cx="406400" cy="406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3C71F8-7907-AF26-152C-70F629982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136" y="2520959"/>
            <a:ext cx="406400" cy="406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AD5208-4936-FA48-2D92-5062B5D44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370" y="2520959"/>
            <a:ext cx="406400" cy="406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81BA8A-FD99-2871-F84B-FAA4991E2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604" y="2520959"/>
            <a:ext cx="406400" cy="406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6D7578-D95D-91D1-51D3-485D01CF6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838" y="2520959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580D82-48A0-BECD-4141-E4CE57DE5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6072" y="2520959"/>
            <a:ext cx="406400" cy="406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EB08A8-B78A-4837-D1C5-E9EFCA439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306" y="2520959"/>
            <a:ext cx="406400" cy="406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18B902-B5DB-A58D-565B-442D67A81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540" y="2520959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705DC8-8E40-3D27-73BC-F13A1E7A72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2774" y="2520959"/>
            <a:ext cx="406400" cy="40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53CC6D-324F-A980-7849-52B6B5992C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5008" y="2520959"/>
            <a:ext cx="406400" cy="40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E17504-D043-EB69-C1B5-90F414A87A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7242" y="2520959"/>
            <a:ext cx="406400" cy="406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31C1F9-65E3-576E-42E4-CFC00809C8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9476" y="2520959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07F3EE-6C45-39F6-0E8B-3D3AFE69BC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1704" y="2520959"/>
            <a:ext cx="406400" cy="406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142C2D-D677-0D8E-479C-1542E19C3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3226839"/>
            <a:ext cx="406400" cy="406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15E337-2B31-D736-F90F-D89706C9C9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2700" y="3226839"/>
            <a:ext cx="406400" cy="406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DC0A275-FCFF-F96B-803E-4A98FAEE96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7200" y="3226839"/>
            <a:ext cx="406400" cy="406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5D5C279-05F2-C827-FE32-AB577A08D6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91700" y="3226839"/>
            <a:ext cx="406400" cy="406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11C2A8-D030-4335-8D3C-35A9FC7DA6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76200" y="3226839"/>
            <a:ext cx="406400" cy="406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572B2F-EE67-835D-16A8-6508B7D398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60700" y="3226839"/>
            <a:ext cx="406400" cy="406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7ED9000-315C-8A03-42AC-3037EE14D1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45200" y="3226839"/>
            <a:ext cx="406400" cy="406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F5C238-D526-C1A1-9535-97A64D2F96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29700" y="3226839"/>
            <a:ext cx="406400" cy="4064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7DC000-D927-64FD-8E1F-4584735283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14200" y="3226839"/>
            <a:ext cx="406400" cy="406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F1179D9-9CF3-94F5-A983-B5F2E20B034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8700" y="3226839"/>
            <a:ext cx="406400" cy="406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0BA0F4D-CA21-3407-3F0B-E9F87C22E3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83200" y="3226839"/>
            <a:ext cx="406400" cy="406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664113-1149-D44D-4276-9966C29AFB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67700" y="3226839"/>
            <a:ext cx="406400" cy="4064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ED72511-1F72-C6C6-1BB5-757FCB1ABA5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52200" y="3226839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324F4AB-0875-ED48-FBBD-47997803D5C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36700" y="3226839"/>
            <a:ext cx="406400" cy="4064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243C246-9831-B377-90B8-75E2C2E503D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21200" y="3226839"/>
            <a:ext cx="406400" cy="406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EB74EC-0159-EBB1-0454-D8FFDA334F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605706" y="3226839"/>
            <a:ext cx="406400" cy="4064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62A1D7-16EC-5D88-2652-01923424E43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46878" y="3932719"/>
            <a:ext cx="406400" cy="406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AEEBE9-1334-34D1-ADBD-492CD5DB8EE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30779" y="3932719"/>
            <a:ext cx="406400" cy="4064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BD7E3D9-9A6A-5622-A3C0-A0C77187A32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14680" y="3932719"/>
            <a:ext cx="406400" cy="4064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0FBDCA9-8EC0-697A-0BE5-61D8883C4A9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598581" y="3932719"/>
            <a:ext cx="406400" cy="406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16A36F-CE6C-01D7-D316-9C56B74E097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82482" y="3932719"/>
            <a:ext cx="406400" cy="4064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B187AE-B6F4-C51A-3D8B-EB3259765B3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766383" y="3932719"/>
            <a:ext cx="406400" cy="406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83C9FA-EC86-E1DF-EE0D-36307F233B2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50284" y="3932719"/>
            <a:ext cx="406400" cy="4064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6777652-FF9D-5258-2CED-B9E997500C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34185" y="3932719"/>
            <a:ext cx="406400" cy="4064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D404011-DC1B-C516-5DFD-DE9E759F367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518086" y="3932719"/>
            <a:ext cx="406400" cy="4064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BA0C4AE-1674-0B7C-C5D5-9AB8CF04B6D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101987" y="3932719"/>
            <a:ext cx="406400" cy="406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29EB477-ECEE-8E76-75AE-F645E4E51D0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685888" y="3932719"/>
            <a:ext cx="406400" cy="4064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23C6EF7-F16B-428F-9E7C-E8840F47364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269789" y="3932719"/>
            <a:ext cx="406400" cy="4064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3661815-4BD9-AB01-15C1-77489CC1446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853690" y="3932719"/>
            <a:ext cx="406400" cy="406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02AEAF8-0FCC-9906-2071-0144DEF9ED2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37591" y="3932719"/>
            <a:ext cx="406400" cy="406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72D59C0-194D-AA91-3794-3A20A5C456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021492" y="3932719"/>
            <a:ext cx="406400" cy="406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E9C31B-884F-6D03-BB62-0FFA6A7FD55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605396" y="3932719"/>
            <a:ext cx="406400" cy="406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396ED46-621C-5A25-E450-00C402C1BAE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46878" y="4638599"/>
            <a:ext cx="406400" cy="406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D03AD9F-F5A6-E9E9-18D1-503838A8495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429425" y="4638599"/>
            <a:ext cx="406400" cy="406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F8FC788-126F-49B4-0219-57FB907525C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011972" y="4638599"/>
            <a:ext cx="406400" cy="406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6ED966E-87BF-C7ED-09B9-145955A0C12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594519" y="4638599"/>
            <a:ext cx="406400" cy="4064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67265CD-D6D2-BF60-6676-EB32330A7F7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177066" y="4638599"/>
            <a:ext cx="406400" cy="406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361E8E9-D5C0-D19B-0EA4-EC648BA6243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759613" y="4638599"/>
            <a:ext cx="406400" cy="406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8D8EC08-D11A-7DBB-861A-E3D974F18B3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342160" y="4638599"/>
            <a:ext cx="406400" cy="4064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A2C6E0D-7CE0-CA3E-4CA0-3E9577B1A30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924707" y="4638599"/>
            <a:ext cx="406400" cy="406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360CE10-2100-8096-B975-861355D1DAFF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507254" y="4638599"/>
            <a:ext cx="406400" cy="406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809ED7C-561E-51C1-E28C-05718250D63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089801" y="4638599"/>
            <a:ext cx="406400" cy="4064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8BD13DF-3472-5CCF-9AB6-C12FD6ACB1E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672348" y="4638599"/>
            <a:ext cx="406400" cy="4064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DAF6B10-40A8-EAFA-4882-7ECA4CC9A3D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254895" y="4638599"/>
            <a:ext cx="406400" cy="4064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BDAD17-F2DA-2D92-85F2-C046B550E5F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837442" y="4638599"/>
            <a:ext cx="406400" cy="406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542E038-FAC9-A88F-987B-1727057F69B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419989" y="4638599"/>
            <a:ext cx="406400" cy="406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DF589A8-920A-26C7-A4F6-47F0E5418A49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9002536" y="4638599"/>
            <a:ext cx="406400" cy="406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B1322E8-CDCF-1CC8-EC67-C5E0F7F48BF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585087" y="4638599"/>
            <a:ext cx="406400" cy="406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85CFFB6-6DF8-9288-925A-4F94551ED1EE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51830" y="5344479"/>
            <a:ext cx="406400" cy="406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1E569B-5304-4529-A5E5-9B037E87117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432945" y="5344479"/>
            <a:ext cx="406400" cy="406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11C187B-2BD0-15D4-4600-750E0FF26643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2014060" y="5344479"/>
            <a:ext cx="406400" cy="406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AF389D5-4A54-9BE8-D4F3-73478DE11517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2595175" y="5344479"/>
            <a:ext cx="406400" cy="4064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7CAC88C-21B8-B57D-64DA-C75DFE8BCC20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176290" y="5344479"/>
            <a:ext cx="406400" cy="4064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26DF23-D09E-E8C7-D178-6330FCCC6DEF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757405" y="5344479"/>
            <a:ext cx="406400" cy="4064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FCCEF39-47AB-A0EB-2FD6-2C92BEDD23BF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4338520" y="5344479"/>
            <a:ext cx="406400" cy="4064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ADB65E7-9E4E-F7B1-516A-3ED4C6BB013E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919635" y="5344479"/>
            <a:ext cx="406400" cy="4064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D909F25-D09A-EF08-70C6-3A5EC65CD6C5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500750" y="5344479"/>
            <a:ext cx="406400" cy="4064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5A5AE05-EFF4-A3CA-010A-C56D332F382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6081865" y="5344479"/>
            <a:ext cx="406400" cy="4064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5E1AE2-DB8E-0FE8-FDB8-16B1F5CB7A62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6662980" y="5344479"/>
            <a:ext cx="406400" cy="4064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B9A05B6-D999-EEE4-E7A3-B6C576D9260B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7244095" y="5344479"/>
            <a:ext cx="406400" cy="4064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E479DA9-D41D-DF05-2586-6BAB69F29300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7825210" y="5344479"/>
            <a:ext cx="406400" cy="4064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3490A0A-F724-246A-BACB-29D9EEB0E196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8406325" y="5344479"/>
            <a:ext cx="406400" cy="4064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907BEC0-0FDD-E412-B0CC-08EE0D681537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8987440" y="5344479"/>
            <a:ext cx="406400" cy="4064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CE2E273-1678-EFA9-FAD8-5723DB2160C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9568557" y="534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60DBDC1-CE43-D2E2-E1B7-06AFAC37EB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89048B-E5EB-5866-D723-5667389B6C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B2066-0E68-F3EA-0D27-C9BF6592E77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478" b="1478"/>
          <a:stretch>
            <a:fillRect/>
          </a:stretch>
        </p:blipFill>
        <p:spPr/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D2C77C0D-C825-B482-077F-905BEEAA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3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2A46D09-590C-4ECB-171D-60988C22924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480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7B4B88A-9749-AEB7-CD32-9FE97D6568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A5127-3D36-8E69-1E05-7436729F6C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2907973"/>
            <a:ext cx="5876822" cy="26061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04A8D3-100B-D9FA-5A0B-E68945E9FB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13951" y="2907974"/>
            <a:ext cx="4314372" cy="26061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57853D4E-5598-EB1F-3A81-75E383634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tx1">
                    <a:alpha val="40000"/>
                  </a:schemeClr>
                </a:solidFill>
              </a:rPr>
              <a:pPr/>
              <a:t>4</a:t>
            </a:fld>
            <a:endParaRPr lang="ru-RU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71CD3979-A3F3-93B8-63E9-11B68C610E11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521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7486A4-DA72-4F24-9D38-F29D7BFD7A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990" y="4206030"/>
            <a:ext cx="2520000" cy="17271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E2A9E6-5216-4F16-AE33-5E18ADC35B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D0877F-1F0C-4EB4-81B3-6C798CCFA0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F0CE83-D532-49F9-98FF-1CE55275A2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CCDE0D3-4B92-4765-83BA-F1ACF1E66B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1990" y="2798999"/>
            <a:ext cx="2527629" cy="15575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10745F9-5714-4C39-8D62-5393291209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572D0E-8BBC-4516-A43C-9B6BB67BA9C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52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E6217C-9E18-5796-F8A2-8317C509F4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707830-1FC4-821E-8CBD-0FD974F34D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9" y="2616198"/>
            <a:ext cx="10864644" cy="3409847"/>
          </a:xfrm>
        </p:spPr>
        <p:txBody>
          <a:bodyPr numCol="1"/>
          <a:lstStyle/>
          <a:p>
            <a:r>
              <a:rPr lang="ru-RU" dirty="0"/>
              <a:t>Текст слайда</a:t>
            </a:r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123718CC-D423-507D-6CEF-6FFA9D2153CB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6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90641163-AE0D-9A02-19AA-B2BE3713AE72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0137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81AC94A-3E26-4C7F-EC97-6A40B4A30E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2DB9A-AAA0-C866-C97D-A53E570EF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2212258"/>
            <a:ext cx="10864645" cy="38345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4367A2F7-B6DF-715B-5353-343B9ACF7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7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B93F2577-E48E-B908-6AF1-67B38BFD7FB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5003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8220724-2685-1E4B-6BCD-DF6A2402EA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3A5A4DED-791A-9A97-952D-10A6A89C2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421"/>
                  </a:schemeClr>
                </a:solidFill>
              </a:rPr>
              <a:pPr/>
              <a:t>8</a:t>
            </a:fld>
            <a:endParaRPr lang="ru-RU" dirty="0">
              <a:solidFill>
                <a:schemeClr val="accent1">
                  <a:alpha val="60421"/>
                </a:schemeClr>
              </a:solidFill>
            </a:endParaRPr>
          </a:p>
        </p:txBody>
      </p:sp>
      <p:sp>
        <p:nvSpPr>
          <p:cNvPr id="4" name="Текст 14">
            <a:extLst>
              <a:ext uri="{FF2B5EF4-FFF2-40B4-BE49-F238E27FC236}">
                <a16:creationId xmlns:a16="http://schemas.microsoft.com/office/drawing/2014/main" id="{CB5E5694-A4EE-60B0-708B-DAC842FA973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421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9970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FFA943E-C53D-2300-BC85-B806E580E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1DC7D-FBCE-2623-4C62-5B6BE113F0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09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ля презентации">
      <a:dk1>
        <a:srgbClr val="083542"/>
      </a:dk1>
      <a:lt1>
        <a:srgbClr val="FFFFFF"/>
      </a:lt1>
      <a:dk2>
        <a:srgbClr val="44546A"/>
      </a:dk2>
      <a:lt2>
        <a:srgbClr val="BFBFBF"/>
      </a:lt2>
      <a:accent1>
        <a:srgbClr val="246568"/>
      </a:accent1>
      <a:accent2>
        <a:srgbClr val="016A80"/>
      </a:accent2>
      <a:accent3>
        <a:srgbClr val="0098AE"/>
      </a:accent3>
      <a:accent4>
        <a:srgbClr val="0098AE"/>
      </a:accent4>
      <a:accent5>
        <a:srgbClr val="5B9BD5"/>
      </a:accent5>
      <a:accent6>
        <a:srgbClr val="D70E16"/>
      </a:accent6>
      <a:hlink>
        <a:srgbClr val="345BA8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20407</TotalTime>
  <Words>397</Words>
  <Application>Microsoft Office PowerPoint</Application>
  <PresentationFormat>Широкоэкранный</PresentationFormat>
  <Paragraphs>194</Paragraphs>
  <Slides>29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Gurmukhi MN</vt:lpstr>
      <vt:lpstr>Open Sans</vt:lpstr>
      <vt:lpstr>Open Sans ExtraBold</vt:lpstr>
      <vt:lpstr>Open Sans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Кочуков</dc:creator>
  <cp:lastModifiedBy>anngr</cp:lastModifiedBy>
  <cp:revision>101</cp:revision>
  <dcterms:created xsi:type="dcterms:W3CDTF">2025-02-04T07:46:13Z</dcterms:created>
  <dcterms:modified xsi:type="dcterms:W3CDTF">2025-12-01T07:37:34Z</dcterms:modified>
</cp:coreProperties>
</file>