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2250" y="-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C2866D-14C4-0735-ED51-ACB33D6B0C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2E783D-6886-4B97-EBA8-A21CB781E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97" indent="0" algn="ctr">
              <a:buNone/>
              <a:defRPr sz="2889"/>
            </a:lvl2pPr>
            <a:lvl3pPr marL="1320792" indent="0" algn="ctr">
              <a:buNone/>
              <a:defRPr sz="2600"/>
            </a:lvl3pPr>
            <a:lvl4pPr marL="1981189" indent="0" algn="ctr">
              <a:buNone/>
              <a:defRPr sz="2311"/>
            </a:lvl4pPr>
            <a:lvl5pPr marL="2641585" indent="0" algn="ctr">
              <a:buNone/>
              <a:defRPr sz="2311"/>
            </a:lvl5pPr>
            <a:lvl6pPr marL="3301981" indent="0" algn="ctr">
              <a:buNone/>
              <a:defRPr sz="2311"/>
            </a:lvl6pPr>
            <a:lvl7pPr marL="3962377" indent="0" algn="ctr">
              <a:buNone/>
              <a:defRPr sz="2311"/>
            </a:lvl7pPr>
            <a:lvl8pPr marL="4622773" indent="0" algn="ctr">
              <a:buNone/>
              <a:defRPr sz="2311"/>
            </a:lvl8pPr>
            <a:lvl9pPr marL="5283169" indent="0" algn="ctr">
              <a:buNone/>
              <a:defRPr sz="2311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9D0327-3C92-BFB8-4B54-4D6BA0F0F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18BF44-8670-B2FB-ECE7-62E6039BF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3EFE1D-E399-2357-16FE-1C76BE628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45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89C2FE-BFDB-262B-1022-E6D1549AE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61CFD5-DA88-B102-5523-4504073F8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E5E53B-25E9-BBEB-BDEE-5D9A7D969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285E9D-B8B3-EE99-65A7-8FF41B870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E5F082-B601-8CD7-E081-BBC9F0367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538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D3548C6-42D5-5C9E-0611-E61005C6D3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4E9298-D4FD-AEE1-0E96-FD3167F18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ECB81D-4971-E3C1-405C-61DF2839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457A6F-E5C2-D69A-B2B8-F5502DA95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F5F0EC-F356-DB2A-07F7-D932209C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8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1A05B-2E07-182D-B90B-C5A0B2B85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9480C8-DB31-1228-EB1A-5E5485205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5E61CA-A7DD-9669-B9CF-3611923F4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BDD499-47C8-57DE-A67D-C396002E9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D0639-3FB9-C535-8CCB-D962191B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05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E53B9-5491-5A27-B165-4BC79244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8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455E5D-A89E-D665-A977-C3040AF3C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8" y="6629226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82000"/>
                  </a:schemeClr>
                </a:solidFill>
              </a:defRPr>
            </a:lvl1pPr>
            <a:lvl2pPr marL="660397" indent="0">
              <a:buNone/>
              <a:defRPr sz="2889">
                <a:solidFill>
                  <a:schemeClr val="tx1">
                    <a:tint val="82000"/>
                  </a:schemeClr>
                </a:solidFill>
              </a:defRPr>
            </a:lvl2pPr>
            <a:lvl3pPr marL="1320792" indent="0">
              <a:buNone/>
              <a:defRPr sz="2600">
                <a:solidFill>
                  <a:schemeClr val="tx1">
                    <a:tint val="82000"/>
                  </a:schemeClr>
                </a:solidFill>
              </a:defRPr>
            </a:lvl3pPr>
            <a:lvl4pPr marL="1981189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4pPr>
            <a:lvl5pPr marL="2641585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5pPr>
            <a:lvl6pPr marL="3301981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6pPr>
            <a:lvl7pPr marL="3962377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7pPr>
            <a:lvl8pPr marL="4622773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8pPr>
            <a:lvl9pPr marL="5283169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EB170E-4301-8C3C-94FA-A3CB72603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7B58F-8121-554E-909F-5CC1AB3F0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7E14E8-EBAD-7E88-ACAA-EF387BE9F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5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396D71-D789-984C-9008-49BF9C4A8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F80D1A-B766-DCF5-ADF0-1CEE6D13AC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8D220-A745-158D-518D-AB0A5C928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22E6D9-FF4D-3E85-599A-CD95BD661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F81F2F-1C29-FD1F-ECD1-BB67B6879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11BDF6-FE09-7C0F-FB58-DC4571E79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5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FE2DE-DBE0-16A9-847B-B64148C9E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3" y="527404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547E8E-43A7-43CB-19E5-355278D96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8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97" indent="0">
              <a:buNone/>
              <a:defRPr sz="2889" b="1"/>
            </a:lvl2pPr>
            <a:lvl3pPr marL="1320792" indent="0">
              <a:buNone/>
              <a:defRPr sz="2600" b="1"/>
            </a:lvl3pPr>
            <a:lvl4pPr marL="1981189" indent="0">
              <a:buNone/>
              <a:defRPr sz="2311" b="1"/>
            </a:lvl4pPr>
            <a:lvl5pPr marL="2641585" indent="0">
              <a:buNone/>
              <a:defRPr sz="2311" b="1"/>
            </a:lvl5pPr>
            <a:lvl6pPr marL="3301981" indent="0">
              <a:buNone/>
              <a:defRPr sz="2311" b="1"/>
            </a:lvl6pPr>
            <a:lvl7pPr marL="3962377" indent="0">
              <a:buNone/>
              <a:defRPr sz="2311" b="1"/>
            </a:lvl7pPr>
            <a:lvl8pPr marL="4622773" indent="0">
              <a:buNone/>
              <a:defRPr sz="2311" b="1"/>
            </a:lvl8pPr>
            <a:lvl9pPr marL="5283169" indent="0">
              <a:buNone/>
              <a:defRPr sz="231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0633CE-8A38-0964-B2B6-23BCD677C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3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EC85097-916E-F7F3-19F7-733361B61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5" y="2428348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97" indent="0">
              <a:buNone/>
              <a:defRPr sz="2889" b="1"/>
            </a:lvl2pPr>
            <a:lvl3pPr marL="1320792" indent="0">
              <a:buNone/>
              <a:defRPr sz="2600" b="1"/>
            </a:lvl3pPr>
            <a:lvl4pPr marL="1981189" indent="0">
              <a:buNone/>
              <a:defRPr sz="2311" b="1"/>
            </a:lvl4pPr>
            <a:lvl5pPr marL="2641585" indent="0">
              <a:buNone/>
              <a:defRPr sz="2311" b="1"/>
            </a:lvl5pPr>
            <a:lvl6pPr marL="3301981" indent="0">
              <a:buNone/>
              <a:defRPr sz="2311" b="1"/>
            </a:lvl6pPr>
            <a:lvl7pPr marL="3962377" indent="0">
              <a:buNone/>
              <a:defRPr sz="2311" b="1"/>
            </a:lvl7pPr>
            <a:lvl8pPr marL="4622773" indent="0">
              <a:buNone/>
              <a:defRPr sz="2311" b="1"/>
            </a:lvl8pPr>
            <a:lvl9pPr marL="5283169" indent="0">
              <a:buNone/>
              <a:defRPr sz="231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F7F3A19-713B-3EB5-AACD-14B655D056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5" y="3618443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28A6E0-5323-18BE-47BC-9B61B297F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E5EC914-5234-3925-1067-72CF8C498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DAF061A-B582-708B-7795-7DE4E4089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71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8BE8D-D297-4145-5C9D-5982193A7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3318CE4-1293-32DB-A8A8-9C7108487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EEDF38F-382F-D48C-3CEF-DEE68BFE2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A2936D4-4E13-028B-E0D2-20785419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0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8F0F11E-AEB6-9C0D-B7C2-B4B3BB717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F005467-288C-6D79-84AA-FB598EA77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47D55F-2D1A-F1E1-7A0D-BD8FD6F8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69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67B57-54A1-AB8B-4F2B-C466A7FEE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3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2A158F-8804-53ED-E291-ED5E78645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5" y="1426282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36D893-00E4-9605-9A3C-C7BDC9110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3" y="2971801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97" indent="0">
              <a:buNone/>
              <a:defRPr sz="2022"/>
            </a:lvl2pPr>
            <a:lvl3pPr marL="1320792" indent="0">
              <a:buNone/>
              <a:defRPr sz="1733"/>
            </a:lvl3pPr>
            <a:lvl4pPr marL="1981189" indent="0">
              <a:buNone/>
              <a:defRPr sz="1444"/>
            </a:lvl4pPr>
            <a:lvl5pPr marL="2641585" indent="0">
              <a:buNone/>
              <a:defRPr sz="1444"/>
            </a:lvl5pPr>
            <a:lvl6pPr marL="3301981" indent="0">
              <a:buNone/>
              <a:defRPr sz="1444"/>
            </a:lvl6pPr>
            <a:lvl7pPr marL="3962377" indent="0">
              <a:buNone/>
              <a:defRPr sz="1444"/>
            </a:lvl7pPr>
            <a:lvl8pPr marL="4622773" indent="0">
              <a:buNone/>
              <a:defRPr sz="1444"/>
            </a:lvl8pPr>
            <a:lvl9pPr marL="5283169" indent="0">
              <a:buNone/>
              <a:defRPr sz="14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C63652-3DFF-CD80-1468-9A1FE2A60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55F6CB-FEAB-8872-6251-A780D0E0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6B6445-352A-06CD-9358-962629AD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5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79514-C283-0B1F-D392-3EEEC5684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3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A5BF201-B547-3C72-06F2-96AE7161F5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5" y="1426282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97" indent="0">
              <a:buNone/>
              <a:defRPr sz="4044"/>
            </a:lvl2pPr>
            <a:lvl3pPr marL="1320792" indent="0">
              <a:buNone/>
              <a:defRPr sz="3467"/>
            </a:lvl3pPr>
            <a:lvl4pPr marL="1981189" indent="0">
              <a:buNone/>
              <a:defRPr sz="2889"/>
            </a:lvl4pPr>
            <a:lvl5pPr marL="2641585" indent="0">
              <a:buNone/>
              <a:defRPr sz="2889"/>
            </a:lvl5pPr>
            <a:lvl6pPr marL="3301981" indent="0">
              <a:buNone/>
              <a:defRPr sz="2889"/>
            </a:lvl6pPr>
            <a:lvl7pPr marL="3962377" indent="0">
              <a:buNone/>
              <a:defRPr sz="2889"/>
            </a:lvl7pPr>
            <a:lvl8pPr marL="4622773" indent="0">
              <a:buNone/>
              <a:defRPr sz="2889"/>
            </a:lvl8pPr>
            <a:lvl9pPr marL="5283169" indent="0">
              <a:buNone/>
              <a:defRPr sz="2889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B6E4943-8A91-2C0E-3559-019F914A5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3" y="2971801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97" indent="0">
              <a:buNone/>
              <a:defRPr sz="2022"/>
            </a:lvl2pPr>
            <a:lvl3pPr marL="1320792" indent="0">
              <a:buNone/>
              <a:defRPr sz="1733"/>
            </a:lvl3pPr>
            <a:lvl4pPr marL="1981189" indent="0">
              <a:buNone/>
              <a:defRPr sz="1444"/>
            </a:lvl4pPr>
            <a:lvl5pPr marL="2641585" indent="0">
              <a:buNone/>
              <a:defRPr sz="1444"/>
            </a:lvl5pPr>
            <a:lvl6pPr marL="3301981" indent="0">
              <a:buNone/>
              <a:defRPr sz="1444"/>
            </a:lvl6pPr>
            <a:lvl7pPr marL="3962377" indent="0">
              <a:buNone/>
              <a:defRPr sz="1444"/>
            </a:lvl7pPr>
            <a:lvl8pPr marL="4622773" indent="0">
              <a:buNone/>
              <a:defRPr sz="1444"/>
            </a:lvl8pPr>
            <a:lvl9pPr marL="5283169" indent="0">
              <a:buNone/>
              <a:defRPr sz="14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E248FA-DEB1-277F-C312-F00663B7D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31DCFC-F6BA-A715-B979-2A9D4944F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714098-4FA8-9626-A3EE-3760A4411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59678-1492-0A41-6221-FE86B3D69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90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874D4F-F434-785E-CE68-336037343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252629-79DD-B9C0-52CD-FC90350B52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56E785-EFF4-4D07-B4ED-9E65DAD65F6A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A84E53-1320-6D07-B006-9552FE4611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5" y="9181396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F21B86-C9D2-10E2-D623-D37FA7933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6D8845-1A04-436A-B52B-5748035A57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48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92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8" indent="-330198" algn="l" defTabSz="1320792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95" indent="-330198" algn="l" defTabSz="132079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90" indent="-330198" algn="l" defTabSz="132079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87" indent="-330198" algn="l" defTabSz="132079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83" indent="-330198" algn="l" defTabSz="132079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179" indent="-330198" algn="l" defTabSz="132079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576" indent="-330198" algn="l" defTabSz="132079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972" indent="-330198" algn="l" defTabSz="132079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368" indent="-330198" algn="l" defTabSz="1320792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207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97" algn="l" defTabSz="13207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92" algn="l" defTabSz="13207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89" algn="l" defTabSz="13207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85" algn="l" defTabSz="13207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981" algn="l" defTabSz="13207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77" algn="l" defTabSz="13207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773" algn="l" defTabSz="13207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169" algn="l" defTabSz="13207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0.png"/><Relationship Id="rId7" Type="http://schemas.openxmlformats.org/officeDocument/2006/relationships/image" Target="../media/image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3.wdp"/><Relationship Id="rId5" Type="http://schemas.openxmlformats.org/officeDocument/2006/relationships/image" Target="../media/image3.jpeg"/><Relationship Id="rId10" Type="http://schemas.openxmlformats.org/officeDocument/2006/relationships/image" Target="../media/image11.png"/><Relationship Id="rId4" Type="http://schemas.microsoft.com/office/2007/relationships/hdphoto" Target="../media/hdphoto2.wdp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3EAA43-E80F-B830-4041-DF55047F3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22" b="90000" l="10000" r="90000">
                        <a14:foregroundMark x1="68778" y1="6522" x2="43556" y2="6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396" y="1105289"/>
            <a:ext cx="1857396" cy="94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Изображение выглядит как одежда, шаблон, военная форма&#10;&#10;Автоматически созданное описание">
            <a:extLst>
              <a:ext uri="{FF2B5EF4-FFF2-40B4-BE49-F238E27FC236}">
                <a16:creationId xmlns:a16="http://schemas.microsoft.com/office/drawing/2014/main" id="{42648C4D-CFBE-13FA-E045-462A77A0CD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8" t="35080" r="25992" b="24848"/>
          <a:stretch/>
        </p:blipFill>
        <p:spPr>
          <a:xfrm>
            <a:off x="1135976" y="1380897"/>
            <a:ext cx="831939" cy="929136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16141EC2-2938-B936-1353-AB259491EE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18" b="40096"/>
          <a:stretch/>
        </p:blipFill>
        <p:spPr bwMode="auto">
          <a:xfrm>
            <a:off x="1416329" y="7274739"/>
            <a:ext cx="1626622" cy="32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D6CF60EC-7FAE-12C4-CB05-27ED50986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24095" r="26590" b="17714"/>
          <a:stretch/>
        </p:blipFill>
        <p:spPr bwMode="auto">
          <a:xfrm>
            <a:off x="4781797" y="1387503"/>
            <a:ext cx="768343" cy="92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438F5E3-0D12-DDD4-F9EF-447A72343D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0736" y="4332412"/>
            <a:ext cx="679739" cy="10232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FD2F46A-2A01-8121-1FF5-579CF7DC77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0720" y="3021771"/>
            <a:ext cx="839770" cy="5922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48CE0F-CA67-A00E-1A2E-C6F8E1E7C376}"/>
              </a:ext>
            </a:extLst>
          </p:cNvPr>
          <p:cNvSpPr txBox="1"/>
          <p:nvPr/>
        </p:nvSpPr>
        <p:spPr>
          <a:xfrm>
            <a:off x="970042" y="2294660"/>
            <a:ext cx="11709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Нарукавный знак принадлежности к ВУЦ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0A2F38-268C-5EF0-D2CC-A1C6D02AE071}"/>
              </a:ext>
            </a:extLst>
          </p:cNvPr>
          <p:cNvSpPr txBox="1"/>
          <p:nvPr/>
        </p:nvSpPr>
        <p:spPr>
          <a:xfrm>
            <a:off x="4681114" y="2294367"/>
            <a:ext cx="96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Нарукавный знак ВС РФ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B239C9-75BF-5EDC-4607-32E4DD79200C}"/>
              </a:ext>
            </a:extLst>
          </p:cNvPr>
          <p:cNvSpPr txBox="1"/>
          <p:nvPr/>
        </p:nvSpPr>
        <p:spPr>
          <a:xfrm>
            <a:off x="2839703" y="1917887"/>
            <a:ext cx="96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Фуражка х</a:t>
            </a:r>
            <a:r>
              <a:rPr lang="en-US" sz="900" b="1" dirty="0"/>
              <a:t>/</a:t>
            </a:r>
            <a:r>
              <a:rPr lang="ru-RU" sz="900" b="1" dirty="0"/>
              <a:t>б</a:t>
            </a:r>
          </a:p>
          <a:p>
            <a:pPr algn="ctr"/>
            <a:r>
              <a:rPr lang="ru-RU" sz="900" b="1" dirty="0"/>
              <a:t>летняя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0A9E16-BDCC-CBED-4BFA-86ABFA39310C}"/>
              </a:ext>
            </a:extLst>
          </p:cNvPr>
          <p:cNvSpPr txBox="1"/>
          <p:nvPr/>
        </p:nvSpPr>
        <p:spPr>
          <a:xfrm>
            <a:off x="3749672" y="7559552"/>
            <a:ext cx="96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Нашивка на левый карман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D12689-8CEB-699E-1E6A-7ADD63F08B9C}"/>
              </a:ext>
            </a:extLst>
          </p:cNvPr>
          <p:cNvSpPr txBox="1"/>
          <p:nvPr/>
        </p:nvSpPr>
        <p:spPr>
          <a:xfrm>
            <a:off x="1746504" y="7551801"/>
            <a:ext cx="106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Нашивка на правый карман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D4FC7575-160B-92C9-DA46-37D8DF457BF2}"/>
              </a:ext>
            </a:extLst>
          </p:cNvPr>
          <p:cNvGrpSpPr/>
          <p:nvPr/>
        </p:nvGrpSpPr>
        <p:grpSpPr>
          <a:xfrm>
            <a:off x="1379651" y="2711751"/>
            <a:ext cx="3889726" cy="4204752"/>
            <a:chOff x="1458645" y="5781460"/>
            <a:chExt cx="2975091" cy="3312140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4899EFAA-0B48-F7F5-8580-0702A6BE30EC}"/>
                </a:ext>
              </a:extLst>
            </p:cNvPr>
            <p:cNvSpPr/>
            <p:nvPr/>
          </p:nvSpPr>
          <p:spPr>
            <a:xfrm rot="246825">
              <a:off x="2696398" y="5886609"/>
              <a:ext cx="557838" cy="62091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 descr="Изображение выглядит как одежда, камуфляж, Военный, военные&#10;&#10;Автоматически созданное описание">
              <a:extLst>
                <a:ext uri="{FF2B5EF4-FFF2-40B4-BE49-F238E27FC236}">
                  <a16:creationId xmlns:a16="http://schemas.microsoft.com/office/drawing/2014/main" id="{F624D927-5EC0-B5F5-F1C5-F204D81F41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874" b="3706"/>
            <a:stretch/>
          </p:blipFill>
          <p:spPr>
            <a:xfrm>
              <a:off x="1458645" y="5781460"/>
              <a:ext cx="2975091" cy="3312140"/>
            </a:xfrm>
            <a:prstGeom prst="rect">
              <a:avLst/>
            </a:prstGeom>
          </p:spPr>
        </p:pic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46BCC68-CE1B-DEB5-30BE-2CB7AD46F7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2464" y="7257707"/>
            <a:ext cx="1797299" cy="32997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200660F-D7F3-3D1E-6A7D-400175E25410}"/>
              </a:ext>
            </a:extLst>
          </p:cNvPr>
          <p:cNvSpPr txBox="1"/>
          <p:nvPr/>
        </p:nvSpPr>
        <p:spPr>
          <a:xfrm>
            <a:off x="5405155" y="3605007"/>
            <a:ext cx="1170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Петлички </a:t>
            </a:r>
            <a:r>
              <a:rPr lang="ru-RU" sz="900" b="1" dirty="0" err="1"/>
              <a:t>РВиА</a:t>
            </a:r>
            <a:endParaRPr lang="ru-RU" sz="9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C6321E-9D27-B011-D236-F1185C4D9D3D}"/>
              </a:ext>
            </a:extLst>
          </p:cNvPr>
          <p:cNvSpPr txBox="1"/>
          <p:nvPr/>
        </p:nvSpPr>
        <p:spPr>
          <a:xfrm>
            <a:off x="5405155" y="5355695"/>
            <a:ext cx="1170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Погончики ВУЦ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609A558F-EE33-0EB4-D29C-D01F13791C51}"/>
              </a:ext>
            </a:extLst>
          </p:cNvPr>
          <p:cNvCxnSpPr>
            <a:cxnSpLocks/>
          </p:cNvCxnSpPr>
          <p:nvPr/>
        </p:nvCxnSpPr>
        <p:spPr>
          <a:xfrm>
            <a:off x="1588623" y="2802491"/>
            <a:ext cx="0" cy="12714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6EBDAD9-3AB2-2A5D-16B8-8CC02032FE3D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2229640" y="4073979"/>
            <a:ext cx="305121" cy="32007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353272B-A95B-236D-C1A5-E79426787657}"/>
              </a:ext>
            </a:extLst>
          </p:cNvPr>
          <p:cNvCxnSpPr>
            <a:cxnSpLocks/>
          </p:cNvCxnSpPr>
          <p:nvPr/>
        </p:nvCxnSpPr>
        <p:spPr>
          <a:xfrm>
            <a:off x="4251113" y="4073979"/>
            <a:ext cx="8969" cy="31837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EECBCEBE-63A8-5793-899D-7E07658F87D0}"/>
              </a:ext>
            </a:extLst>
          </p:cNvPr>
          <p:cNvCxnSpPr>
            <a:cxnSpLocks/>
          </p:cNvCxnSpPr>
          <p:nvPr/>
        </p:nvCxnSpPr>
        <p:spPr>
          <a:xfrm>
            <a:off x="4608741" y="3317900"/>
            <a:ext cx="1032635" cy="15261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F059DAD2-6BFB-DD59-58CE-1465CF0D68D7}"/>
              </a:ext>
            </a:extLst>
          </p:cNvPr>
          <p:cNvCxnSpPr>
            <a:cxnSpLocks/>
          </p:cNvCxnSpPr>
          <p:nvPr/>
        </p:nvCxnSpPr>
        <p:spPr>
          <a:xfrm flipV="1">
            <a:off x="3983477" y="3371752"/>
            <a:ext cx="1587243" cy="953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88E0D72B-46FF-00D0-FA74-97CFDED9DAFC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4940353" y="2663699"/>
            <a:ext cx="225572" cy="13106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84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4EF380E6-F1EE-415E-C18C-5ED3DFC8BA07}"/>
              </a:ext>
            </a:extLst>
          </p:cNvPr>
          <p:cNvGrpSpPr/>
          <p:nvPr/>
        </p:nvGrpSpPr>
        <p:grpSpPr>
          <a:xfrm>
            <a:off x="1188586" y="2113836"/>
            <a:ext cx="3889725" cy="4856992"/>
            <a:chOff x="786162" y="5620122"/>
            <a:chExt cx="2315568" cy="3088513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4D4D7B7C-F0AB-D233-3ADA-A123B43E6E32}"/>
                </a:ext>
              </a:extLst>
            </p:cNvPr>
            <p:cNvSpPr/>
            <p:nvPr/>
          </p:nvSpPr>
          <p:spPr>
            <a:xfrm>
              <a:off x="1673013" y="5703147"/>
              <a:ext cx="541867" cy="9008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Рисунок 35" descr="Изображение выглядит как одежда&#10;&#10;Автоматически созданное описание">
              <a:extLst>
                <a:ext uri="{FF2B5EF4-FFF2-40B4-BE49-F238E27FC236}">
                  <a16:creationId xmlns:a16="http://schemas.microsoft.com/office/drawing/2014/main" id="{2ED21285-2833-A444-FB76-779BCA60A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162" y="5620122"/>
              <a:ext cx="2315568" cy="3088513"/>
            </a:xfrm>
            <a:prstGeom prst="rect">
              <a:avLst/>
            </a:prstGeom>
          </p:spPr>
        </p:pic>
      </p:grpSp>
      <p:pic>
        <p:nvPicPr>
          <p:cNvPr id="37" name="Picture 6">
            <a:extLst>
              <a:ext uri="{FF2B5EF4-FFF2-40B4-BE49-F238E27FC236}">
                <a16:creationId xmlns:a16="http://schemas.microsoft.com/office/drawing/2014/main" id="{97724447-F54E-2E14-BC82-5E943BDB8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273" r="99091">
                        <a14:foregroundMark x1="7455" y1="38636" x2="7273" y2="54727"/>
                        <a14:foregroundMark x1="4273" y1="49182" x2="5818" y2="58909"/>
                        <a14:foregroundMark x1="91545" y1="25818" x2="95182" y2="46727"/>
                        <a14:foregroundMark x1="95182" y1="46727" x2="91273" y2="78182"/>
                        <a14:foregroundMark x1="99091" y1="47364" x2="99091" y2="4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662" y="747625"/>
            <a:ext cx="1155572" cy="115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>
            <a:extLst>
              <a:ext uri="{FF2B5EF4-FFF2-40B4-BE49-F238E27FC236}">
                <a16:creationId xmlns:a16="http://schemas.microsoft.com/office/drawing/2014/main" id="{2CBB1891-6DF9-5B7C-945B-861459FFA7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18" b="40096"/>
          <a:stretch/>
        </p:blipFill>
        <p:spPr bwMode="auto">
          <a:xfrm>
            <a:off x="1416329" y="7274739"/>
            <a:ext cx="1626622" cy="32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C8E241F7-54A2-7015-697A-FCD855466F33}"/>
              </a:ext>
            </a:extLst>
          </p:cNvPr>
          <p:cNvSpPr txBox="1"/>
          <p:nvPr/>
        </p:nvSpPr>
        <p:spPr>
          <a:xfrm>
            <a:off x="3749672" y="7559552"/>
            <a:ext cx="96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Нашивка на левый карман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05DA10F-3600-2A5A-07E4-B5DE23E70C3A}"/>
              </a:ext>
            </a:extLst>
          </p:cNvPr>
          <p:cNvSpPr txBox="1"/>
          <p:nvPr/>
        </p:nvSpPr>
        <p:spPr>
          <a:xfrm>
            <a:off x="1746504" y="7551801"/>
            <a:ext cx="106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Нашивка на правый карман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A48E65E0-93DA-F40B-D045-04EB21CCE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464" y="7257707"/>
            <a:ext cx="1797299" cy="329973"/>
          </a:xfrm>
          <a:prstGeom prst="rect">
            <a:avLst/>
          </a:prstGeom>
        </p:spPr>
      </p:pic>
      <p:pic>
        <p:nvPicPr>
          <p:cNvPr id="55" name="Рисунок 54" descr="Изображение выглядит как одежда, шаблон, военная форма&#10;&#10;Автоматически созданное описание">
            <a:extLst>
              <a:ext uri="{FF2B5EF4-FFF2-40B4-BE49-F238E27FC236}">
                <a16:creationId xmlns:a16="http://schemas.microsoft.com/office/drawing/2014/main" id="{241F2310-D7B4-80D0-FD86-94AECCEB13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8" t="35080" r="25992" b="24848"/>
          <a:stretch/>
        </p:blipFill>
        <p:spPr>
          <a:xfrm>
            <a:off x="1135976" y="1380897"/>
            <a:ext cx="831939" cy="929136"/>
          </a:xfrm>
          <a:prstGeom prst="rect">
            <a:avLst/>
          </a:prstGeom>
        </p:spPr>
      </p:pic>
      <p:pic>
        <p:nvPicPr>
          <p:cNvPr id="56" name="Picture 10">
            <a:extLst>
              <a:ext uri="{FF2B5EF4-FFF2-40B4-BE49-F238E27FC236}">
                <a16:creationId xmlns:a16="http://schemas.microsoft.com/office/drawing/2014/main" id="{9FD77292-7FB8-3E74-07C3-BABAC466F1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24095" r="26590" b="17714"/>
          <a:stretch/>
        </p:blipFill>
        <p:spPr bwMode="auto">
          <a:xfrm>
            <a:off x="4781797" y="1387503"/>
            <a:ext cx="768343" cy="92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A2BB9C8C-C45B-4C9C-249C-C9A23C9C0B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0736" y="4332412"/>
            <a:ext cx="679739" cy="10232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745AD62D-93C4-C46D-E88A-7298F3D64A3B}"/>
              </a:ext>
            </a:extLst>
          </p:cNvPr>
          <p:cNvSpPr txBox="1"/>
          <p:nvPr/>
        </p:nvSpPr>
        <p:spPr>
          <a:xfrm>
            <a:off x="970042" y="2294660"/>
            <a:ext cx="11709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Нарукавный знак принадлежности к ВУЦ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FB09BC3-4491-4F1F-5D8E-EAD8C9C5B628}"/>
              </a:ext>
            </a:extLst>
          </p:cNvPr>
          <p:cNvSpPr txBox="1"/>
          <p:nvPr/>
        </p:nvSpPr>
        <p:spPr>
          <a:xfrm>
            <a:off x="4681114" y="2294367"/>
            <a:ext cx="96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Нарукавный знак ВС РФ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07E6ED4-3659-4417-D919-DF0ABF26F8D0}"/>
              </a:ext>
            </a:extLst>
          </p:cNvPr>
          <p:cNvSpPr txBox="1"/>
          <p:nvPr/>
        </p:nvSpPr>
        <p:spPr>
          <a:xfrm>
            <a:off x="2641017" y="1746198"/>
            <a:ext cx="1170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Шапка-ушанка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F54A825-57A2-9906-A4FC-82F5A7A9BA7D}"/>
              </a:ext>
            </a:extLst>
          </p:cNvPr>
          <p:cNvSpPr txBox="1"/>
          <p:nvPr/>
        </p:nvSpPr>
        <p:spPr>
          <a:xfrm>
            <a:off x="5405155" y="5355695"/>
            <a:ext cx="1170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Погончики ВУЦ</a:t>
            </a: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1E61F566-F3C9-CF55-2738-291637EA3A02}"/>
              </a:ext>
            </a:extLst>
          </p:cNvPr>
          <p:cNvCxnSpPr>
            <a:cxnSpLocks/>
          </p:cNvCxnSpPr>
          <p:nvPr/>
        </p:nvCxnSpPr>
        <p:spPr>
          <a:xfrm>
            <a:off x="1588623" y="2802491"/>
            <a:ext cx="0" cy="152992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1FD6A447-83DC-8086-6FF5-BCF7D0197701}"/>
              </a:ext>
            </a:extLst>
          </p:cNvPr>
          <p:cNvCxnSpPr>
            <a:cxnSpLocks/>
          </p:cNvCxnSpPr>
          <p:nvPr/>
        </p:nvCxnSpPr>
        <p:spPr>
          <a:xfrm flipH="1">
            <a:off x="4548249" y="2663699"/>
            <a:ext cx="530062" cy="14807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DE908671-281C-4564-466D-2AA9C34AC360}"/>
              </a:ext>
            </a:extLst>
          </p:cNvPr>
          <p:cNvCxnSpPr>
            <a:cxnSpLocks/>
          </p:cNvCxnSpPr>
          <p:nvPr/>
        </p:nvCxnSpPr>
        <p:spPr>
          <a:xfrm flipH="1" flipV="1">
            <a:off x="4025735" y="3661081"/>
            <a:ext cx="1625001" cy="7684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5FA9F629-66DF-AF2D-05D3-FDC542C628B9}"/>
              </a:ext>
            </a:extLst>
          </p:cNvPr>
          <p:cNvCxnSpPr>
            <a:cxnSpLocks/>
            <a:stCxn id="51" idx="0"/>
          </p:cNvCxnSpPr>
          <p:nvPr/>
        </p:nvCxnSpPr>
        <p:spPr>
          <a:xfrm flipH="1" flipV="1">
            <a:off x="3811917" y="4332412"/>
            <a:ext cx="439197" cy="29252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EDB06875-5E75-9B5A-1A27-87F6EB48F821}"/>
              </a:ext>
            </a:extLst>
          </p:cNvPr>
          <p:cNvCxnSpPr>
            <a:cxnSpLocks/>
            <a:stCxn id="48" idx="0"/>
          </p:cNvCxnSpPr>
          <p:nvPr/>
        </p:nvCxnSpPr>
        <p:spPr>
          <a:xfrm flipV="1">
            <a:off x="2229640" y="4332412"/>
            <a:ext cx="411377" cy="29423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8" name="Picture 12">
            <a:extLst>
              <a:ext uri="{FF2B5EF4-FFF2-40B4-BE49-F238E27FC236}">
                <a16:creationId xmlns:a16="http://schemas.microsoft.com/office/drawing/2014/main" id="{2587D594-0AC5-5873-B64C-534CB11BD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9894">
            <a:off x="159289" y="4146781"/>
            <a:ext cx="1092323" cy="104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97ADCEC7-94D1-3A14-576E-8677022E8DF3}"/>
              </a:ext>
            </a:extLst>
          </p:cNvPr>
          <p:cNvSpPr txBox="1"/>
          <p:nvPr/>
        </p:nvSpPr>
        <p:spPr>
          <a:xfrm>
            <a:off x="131307" y="5124863"/>
            <a:ext cx="1170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Зимние перчатки</a:t>
            </a:r>
          </a:p>
        </p:txBody>
      </p:sp>
    </p:spTree>
    <p:extLst>
      <p:ext uri="{BB962C8B-B14F-4D97-AF65-F5344CB8AC3E}">
        <p14:creationId xmlns:p14="http://schemas.microsoft.com/office/powerpoint/2010/main" val="28159226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48</Words>
  <Application>Microsoft Office PowerPoint</Application>
  <PresentationFormat>Лист A4 (210x297 мм)</PresentationFormat>
  <Paragraphs>15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 Устинов</dc:creator>
  <cp:lastModifiedBy>Ефремов Александр Алексеевич</cp:lastModifiedBy>
  <cp:revision>3</cp:revision>
  <cp:lastPrinted>2024-05-16T06:22:58Z</cp:lastPrinted>
  <dcterms:created xsi:type="dcterms:W3CDTF">2024-05-15T20:49:18Z</dcterms:created>
  <dcterms:modified xsi:type="dcterms:W3CDTF">2024-05-16T07:53:10Z</dcterms:modified>
</cp:coreProperties>
</file>