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diagrams/data5.xml" ContentType="application/vnd.openxmlformats-officedocument.drawingml.diagramData+xml"/>
  <Override PartName="/ppt/diagrams/data6.xml" ContentType="application/vnd.openxmlformats-officedocument.drawingml.diagramData+xml"/>
  <Override PartName="/ppt/diagrams/data7.xml" ContentType="application/vnd.openxmlformats-officedocument.drawingml.diagramData+xml"/>
  <Override PartName="/ppt/diagrams/data8.xml" ContentType="application/vnd.openxmlformats-officedocument.drawingml.diagramData+xml"/>
  <Override PartName="/ppt/diagrams/data9.xml" ContentType="application/vnd.openxmlformats-officedocument.drawingml.diagramData+xml"/>
  <Override PartName="/ppt/diagrams/data10.xml" ContentType="application/vnd.openxmlformats-officedocument.drawingml.diagramData+xml"/>
  <Override PartName="/ppt/diagrams/data11.xml" ContentType="application/vnd.openxmlformats-officedocument.drawingml.diagramData+xml"/>
  <Override PartName="/ppt/diagrams/data1.xml" ContentType="application/vnd.openxmlformats-officedocument.drawingml.diagramData+xml"/>
  <Override PartName="/ppt/diagrams/data2.xml" ContentType="application/vnd.openxmlformats-officedocument.drawingml.diagramData+xml"/>
  <Override PartName="/ppt/diagrams/data3.xml" ContentType="application/vnd.openxmlformats-officedocument.drawingml.diagramData+xml"/>
  <Override PartName="/ppt/diagrams/data4.xml" ContentType="application/vnd.openxmlformats-officedocument.drawingml.diagramData+xml"/>
  <Override PartName="/ppt/slideMasters/slideMaster1.xml" ContentType="application/vnd.openxmlformats-officedocument.presentationml.slideMaster+xml"/>
  <Override PartName="/ppt/notesSlides/notesSlide5.xml" ContentType="application/vnd.openxmlformats-officedocument.presentationml.notesSlide+xml"/>
  <Override PartName="/ppt/notesSlides/notesSlide2.xml" ContentType="application/vnd.openxmlformats-officedocument.presentationml.notesSlide+xml"/>
  <Override PartName="/ppt/notesSlides/notesSlide6.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3.xml" ContentType="application/vnd.openxmlformats-officedocument.presentationml.notesSlide+xml"/>
  <Override PartName="/ppt/notesSlides/notesSlide1.xml" ContentType="application/vnd.openxmlformats-officedocument.presentationml.notesSlide+xml"/>
  <Override PartName="/ppt/notesSlides/notesSlide4.xml" ContentType="application/vnd.openxmlformats-officedocument.presentationml.notesSlide+xml"/>
  <Override PartName="/ppt/diagrams/colors3.xml" ContentType="application/vnd.openxmlformats-officedocument.drawingml.diagramColors+xml"/>
  <Override PartName="/ppt/diagrams/drawing3.xml" ContentType="application/vnd.ms-office.drawingml.diagramDrawing+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layout6.xml" ContentType="application/vnd.openxmlformats-officedocument.drawingml.diagramLayout+xml"/>
  <Override PartName="/ppt/diagrams/quickStyle6.xml" ContentType="application/vnd.openxmlformats-officedocument.drawingml.diagramStyle+xml"/>
  <Override PartName="/ppt/diagrams/drawing6.xml" ContentType="application/vnd.ms-office.drawingml.diagramDrawing+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colors7.xml" ContentType="application/vnd.openxmlformats-officedocument.drawingml.diagramColors+xml"/>
  <Override PartName="/ppt/diagrams/layout9.xml" ContentType="application/vnd.openxmlformats-officedocument.drawingml.diagramLayout+xml"/>
  <Override PartName="/ppt/diagrams/colors6.xml" ContentType="application/vnd.openxmlformats-officedocument.drawingml.diagramColors+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rawing7.xml" ContentType="application/vnd.ms-office.drawingml.diagramDrawing+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quickStyle7.xml" ContentType="application/vnd.openxmlformats-officedocument.drawingml.diagramStyle+xml"/>
  <Override PartName="/ppt/diagrams/layout11.xml" ContentType="application/vnd.openxmlformats-officedocument.drawingml.diagramLayout+xml"/>
  <Override PartName="/ppt/diagrams/colors11.xml" ContentType="application/vnd.openxmlformats-officedocument.drawingml.diagramColors+xml"/>
  <Override PartName="/ppt/diagrams/drawing11.xml" ContentType="application/vnd.ms-office.drawingml.diagramDrawing+xml"/>
  <Override PartName="/ppt/diagrams/layout7.xml" ContentType="application/vnd.openxmlformats-officedocument.drawingml.diagram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diagrams/layout1.xml" ContentType="application/vnd.openxmlformats-officedocument.drawingml.diagramLayout+xml"/>
  <Override PartName="/ppt/diagrams/quickStyle11.xml" ContentType="application/vnd.openxmlformats-officedocument.drawingml.diagramStyle+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layout3.xml" ContentType="application/vnd.openxmlformats-officedocument.drawingml.diagramLayout+xml"/>
  <Override PartName="/ppt/diagrams/quickStyle3.xml" ContentType="application/vnd.openxmlformats-officedocument.drawingml.diagramStyl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57" r:id="rId3"/>
    <p:sldId id="258" r:id="rId4"/>
    <p:sldId id="259" r:id="rId5"/>
    <p:sldId id="260" r:id="rId6"/>
    <p:sldId id="261" r:id="rId7"/>
    <p:sldId id="263" r:id="rId8"/>
    <p:sldId id="262" r:id="rId9"/>
    <p:sldId id="267" r:id="rId10"/>
    <p:sldId id="273" r:id="rId11"/>
    <p:sldId id="268" r:id="rId12"/>
    <p:sldId id="265" r:id="rId13"/>
    <p:sldId id="270" r:id="rId14"/>
    <p:sldId id="266" r:id="rId15"/>
    <p:sldId id="269" r:id="rId16"/>
    <p:sldId id="271" r:id="rId17"/>
    <p:sldId id="276" r:id="rId18"/>
    <p:sldId id="275" r:id="rId19"/>
    <p:sldId id="277" r:id="rId20"/>
    <p:sldId id="272" r:id="rId21"/>
    <p:sldId id="278" r:id="rId22"/>
    <p:sldId id="279" r:id="rId23"/>
    <p:sldId id="280" r:id="rId24"/>
    <p:sldId id="281" r:id="rId25"/>
    <p:sldId id="274" r:id="rId2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1371" autoAdjust="0"/>
  </p:normalViewPr>
  <p:slideViewPr>
    <p:cSldViewPr>
      <p:cViewPr varScale="1">
        <p:scale>
          <a:sx n="71" d="100"/>
          <a:sy n="71" d="100"/>
        </p:scale>
        <p:origin x="1110" y="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 Id="rId8" Type="http://schemas.openxmlformats.org/officeDocument/2006/relationships/slide" Target="slides/slide7.xml"/></Relationships>
</file>

<file path=ppt/diagrams/_rels/data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image" Target="../media/image3.png"/></Relationships>
</file>

<file path=ppt/diagrams/_rels/drawing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image" Target="../media/image3.png"/></Relationships>
</file>

<file path=ppt/diagrams/colors1.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6CBA1EB-7113-4114-8C87-055494A7F116}" type="doc">
      <dgm:prSet loTypeId="urn:microsoft.com/office/officeart/2005/8/layout/default#1" loCatId="list" qsTypeId="urn:microsoft.com/office/officeart/2005/8/quickstyle/simple1" qsCatId="simple" csTypeId="urn:microsoft.com/office/officeart/2005/8/colors/accent1_4" csCatId="accent1" phldr="1"/>
      <dgm:spPr/>
      <dgm:t>
        <a:bodyPr/>
        <a:lstStyle/>
        <a:p>
          <a:endParaRPr lang="ru-RU"/>
        </a:p>
      </dgm:t>
    </dgm:pt>
    <dgm:pt modelId="{ABE487AE-2384-43C4-9B52-B0E412B06BDF}">
      <dgm:prSet phldrT="[Текст]"/>
      <dgm:spPr/>
      <dgm:t>
        <a:bodyPr/>
        <a:lstStyle/>
        <a:p>
          <a:r>
            <a:rPr lang="ru-RU" dirty="0"/>
            <a:t>Публикация результатов исследования</a:t>
          </a:r>
        </a:p>
      </dgm:t>
    </dgm:pt>
    <dgm:pt modelId="{87BA9831-248C-4BDF-AB3C-D8D83E7E9885}" type="parTrans" cxnId="{F8A8032A-84AA-4AAE-B610-C40B68F23779}">
      <dgm:prSet/>
      <dgm:spPr/>
      <dgm:t>
        <a:bodyPr/>
        <a:lstStyle/>
        <a:p>
          <a:endParaRPr lang="ru-RU"/>
        </a:p>
      </dgm:t>
    </dgm:pt>
    <dgm:pt modelId="{236254C4-352F-4792-B0E0-BCC34F8C3015}" type="sibTrans" cxnId="{F8A8032A-84AA-4AAE-B610-C40B68F23779}">
      <dgm:prSet/>
      <dgm:spPr/>
      <dgm:t>
        <a:bodyPr/>
        <a:lstStyle/>
        <a:p>
          <a:endParaRPr lang="ru-RU"/>
        </a:p>
      </dgm:t>
    </dgm:pt>
    <dgm:pt modelId="{017627D1-4EF9-43DC-A7D1-4B502E170E48}">
      <dgm:prSet phldrT="[Текст]"/>
      <dgm:spPr/>
      <dgm:t>
        <a:bodyPr/>
        <a:lstStyle/>
        <a:p>
          <a:r>
            <a:rPr lang="ru-RU" dirty="0"/>
            <a:t>Публикационная активность ученого</a:t>
          </a:r>
        </a:p>
      </dgm:t>
    </dgm:pt>
    <dgm:pt modelId="{CBDCF19A-AD2A-4F05-AE16-629246375D66}" type="parTrans" cxnId="{013366F6-9333-401B-8EC7-D4A50CDBEF1B}">
      <dgm:prSet/>
      <dgm:spPr/>
      <dgm:t>
        <a:bodyPr/>
        <a:lstStyle/>
        <a:p>
          <a:endParaRPr lang="ru-RU"/>
        </a:p>
      </dgm:t>
    </dgm:pt>
    <dgm:pt modelId="{8467DD37-5CBB-42BE-81CF-72F7233C5F25}" type="sibTrans" cxnId="{013366F6-9333-401B-8EC7-D4A50CDBEF1B}">
      <dgm:prSet/>
      <dgm:spPr/>
      <dgm:t>
        <a:bodyPr/>
        <a:lstStyle/>
        <a:p>
          <a:endParaRPr lang="ru-RU"/>
        </a:p>
      </dgm:t>
    </dgm:pt>
    <dgm:pt modelId="{7B01312A-8F46-419C-9FA4-3B06FF720B7F}">
      <dgm:prSet phldrT="[Текст]"/>
      <dgm:spPr/>
      <dgm:t>
        <a:bodyPr/>
        <a:lstStyle/>
        <a:p>
          <a:r>
            <a:rPr lang="ru-RU" dirty="0"/>
            <a:t>Совершенствование научного слога</a:t>
          </a:r>
        </a:p>
      </dgm:t>
    </dgm:pt>
    <dgm:pt modelId="{4162ADCB-ED1E-4ABE-B123-C79B47A8AD4D}" type="parTrans" cxnId="{46DFEB38-AB42-45E6-8309-DA9A1689432D}">
      <dgm:prSet/>
      <dgm:spPr/>
      <dgm:t>
        <a:bodyPr/>
        <a:lstStyle/>
        <a:p>
          <a:endParaRPr lang="ru-RU"/>
        </a:p>
      </dgm:t>
    </dgm:pt>
    <dgm:pt modelId="{5DC2C4F6-A761-490A-9755-FC2C405F6FAC}" type="sibTrans" cxnId="{46DFEB38-AB42-45E6-8309-DA9A1689432D}">
      <dgm:prSet/>
      <dgm:spPr/>
      <dgm:t>
        <a:bodyPr/>
        <a:lstStyle/>
        <a:p>
          <a:endParaRPr lang="ru-RU"/>
        </a:p>
      </dgm:t>
    </dgm:pt>
    <dgm:pt modelId="{7799626E-5678-49E5-8E33-D9CA4574D3E3}">
      <dgm:prSet phldrT="[Текст]"/>
      <dgm:spPr/>
      <dgm:t>
        <a:bodyPr/>
        <a:lstStyle/>
        <a:p>
          <a:r>
            <a:rPr lang="ru-RU" dirty="0"/>
            <a:t>Подготовка исследования к защите</a:t>
          </a:r>
        </a:p>
      </dgm:t>
    </dgm:pt>
    <dgm:pt modelId="{973EB92C-9920-4B35-9FB3-01A16CC84FFB}" type="parTrans" cxnId="{7DDEDA0B-D4BF-4CD1-A0C1-D25DA6D819B9}">
      <dgm:prSet/>
      <dgm:spPr/>
      <dgm:t>
        <a:bodyPr/>
        <a:lstStyle/>
        <a:p>
          <a:endParaRPr lang="ru-RU"/>
        </a:p>
      </dgm:t>
    </dgm:pt>
    <dgm:pt modelId="{4DA999AB-D201-454D-8CD2-297F7587A565}" type="sibTrans" cxnId="{7DDEDA0B-D4BF-4CD1-A0C1-D25DA6D819B9}">
      <dgm:prSet/>
      <dgm:spPr/>
      <dgm:t>
        <a:bodyPr/>
        <a:lstStyle/>
        <a:p>
          <a:endParaRPr lang="ru-RU"/>
        </a:p>
      </dgm:t>
    </dgm:pt>
    <dgm:pt modelId="{96C95A3C-8215-44A7-A254-3CC18B12485D}">
      <dgm:prSet phldrT="[Текст]"/>
      <dgm:spPr/>
      <dgm:t>
        <a:bodyPr/>
        <a:lstStyle/>
        <a:p>
          <a:r>
            <a:rPr lang="ru-RU" dirty="0"/>
            <a:t>Для общего и личного развития </a:t>
          </a:r>
        </a:p>
      </dgm:t>
    </dgm:pt>
    <dgm:pt modelId="{01D543A1-D9AF-407D-BA56-ADBB95FABDD6}" type="parTrans" cxnId="{8F141FE6-B20A-4068-A00F-DDAAE7566614}">
      <dgm:prSet/>
      <dgm:spPr/>
      <dgm:t>
        <a:bodyPr/>
        <a:lstStyle/>
        <a:p>
          <a:endParaRPr lang="ru-RU"/>
        </a:p>
      </dgm:t>
    </dgm:pt>
    <dgm:pt modelId="{E32950F2-DBF9-44ED-B4D0-39D5AB408CD9}" type="sibTrans" cxnId="{8F141FE6-B20A-4068-A00F-DDAAE7566614}">
      <dgm:prSet/>
      <dgm:spPr/>
      <dgm:t>
        <a:bodyPr/>
        <a:lstStyle/>
        <a:p>
          <a:endParaRPr lang="ru-RU"/>
        </a:p>
      </dgm:t>
    </dgm:pt>
    <dgm:pt modelId="{4957D2D3-F3BA-4E01-8E8B-EF8A84DF5182}">
      <dgm:prSet phldrT="[Текст]"/>
      <dgm:spPr/>
      <dgm:t>
        <a:bodyPr/>
        <a:lstStyle/>
        <a:p>
          <a:r>
            <a:rPr lang="ru-RU" dirty="0"/>
            <a:t>В рамках реализации проекта, конкурса, гранта</a:t>
          </a:r>
        </a:p>
      </dgm:t>
    </dgm:pt>
    <dgm:pt modelId="{77E0B89D-3145-42D0-82ED-F8CC3F1C8832}" type="parTrans" cxnId="{F6C018BD-C169-433B-820F-BC8E7715CF31}">
      <dgm:prSet/>
      <dgm:spPr/>
      <dgm:t>
        <a:bodyPr/>
        <a:lstStyle/>
        <a:p>
          <a:endParaRPr lang="ru-RU"/>
        </a:p>
      </dgm:t>
    </dgm:pt>
    <dgm:pt modelId="{CC61ABBE-2FB1-4C39-B9C6-9B6DC73BF9EE}" type="sibTrans" cxnId="{F6C018BD-C169-433B-820F-BC8E7715CF31}">
      <dgm:prSet/>
      <dgm:spPr/>
      <dgm:t>
        <a:bodyPr/>
        <a:lstStyle/>
        <a:p>
          <a:endParaRPr lang="ru-RU"/>
        </a:p>
      </dgm:t>
    </dgm:pt>
    <dgm:pt modelId="{257E2AD5-AB36-4600-970F-9D8B14E587BF}" type="pres">
      <dgm:prSet presAssocID="{C6CBA1EB-7113-4114-8C87-055494A7F116}" presName="diagram" presStyleCnt="0">
        <dgm:presLayoutVars>
          <dgm:dir/>
          <dgm:resizeHandles val="exact"/>
        </dgm:presLayoutVars>
      </dgm:prSet>
      <dgm:spPr/>
    </dgm:pt>
    <dgm:pt modelId="{795E7981-301E-47F7-A9CE-A1A6C5896B57}" type="pres">
      <dgm:prSet presAssocID="{ABE487AE-2384-43C4-9B52-B0E412B06BDF}" presName="node" presStyleLbl="node1" presStyleIdx="0" presStyleCnt="6">
        <dgm:presLayoutVars>
          <dgm:bulletEnabled val="1"/>
        </dgm:presLayoutVars>
      </dgm:prSet>
      <dgm:spPr/>
    </dgm:pt>
    <dgm:pt modelId="{000ECCA4-275B-468F-AA56-2ED3F7A3B802}" type="pres">
      <dgm:prSet presAssocID="{236254C4-352F-4792-B0E0-BCC34F8C3015}" presName="sibTrans" presStyleCnt="0"/>
      <dgm:spPr/>
    </dgm:pt>
    <dgm:pt modelId="{8E117832-8238-4CE5-830C-BF7F418BC6D0}" type="pres">
      <dgm:prSet presAssocID="{017627D1-4EF9-43DC-A7D1-4B502E170E48}" presName="node" presStyleLbl="node1" presStyleIdx="1" presStyleCnt="6">
        <dgm:presLayoutVars>
          <dgm:bulletEnabled val="1"/>
        </dgm:presLayoutVars>
      </dgm:prSet>
      <dgm:spPr/>
    </dgm:pt>
    <dgm:pt modelId="{DA83933C-1CCA-4DE9-BC30-B1FDC62F3C12}" type="pres">
      <dgm:prSet presAssocID="{8467DD37-5CBB-42BE-81CF-72F7233C5F25}" presName="sibTrans" presStyleCnt="0"/>
      <dgm:spPr/>
    </dgm:pt>
    <dgm:pt modelId="{9BBA3C11-B258-4291-A866-662A950C6781}" type="pres">
      <dgm:prSet presAssocID="{7B01312A-8F46-419C-9FA4-3B06FF720B7F}" presName="node" presStyleLbl="node1" presStyleIdx="2" presStyleCnt="6">
        <dgm:presLayoutVars>
          <dgm:bulletEnabled val="1"/>
        </dgm:presLayoutVars>
      </dgm:prSet>
      <dgm:spPr/>
    </dgm:pt>
    <dgm:pt modelId="{0774B233-6AD6-4817-8D8C-53896068051C}" type="pres">
      <dgm:prSet presAssocID="{5DC2C4F6-A761-490A-9755-FC2C405F6FAC}" presName="sibTrans" presStyleCnt="0"/>
      <dgm:spPr/>
    </dgm:pt>
    <dgm:pt modelId="{BCCE924D-1A49-4EDA-9924-0C31479FCD51}" type="pres">
      <dgm:prSet presAssocID="{7799626E-5678-49E5-8E33-D9CA4574D3E3}" presName="node" presStyleLbl="node1" presStyleIdx="3" presStyleCnt="6">
        <dgm:presLayoutVars>
          <dgm:bulletEnabled val="1"/>
        </dgm:presLayoutVars>
      </dgm:prSet>
      <dgm:spPr/>
    </dgm:pt>
    <dgm:pt modelId="{9B38D744-7C36-4577-9D47-438D5D144658}" type="pres">
      <dgm:prSet presAssocID="{4DA999AB-D201-454D-8CD2-297F7587A565}" presName="sibTrans" presStyleCnt="0"/>
      <dgm:spPr/>
    </dgm:pt>
    <dgm:pt modelId="{6A8AE116-ECC0-48A0-8E6F-9E048D1A74A5}" type="pres">
      <dgm:prSet presAssocID="{96C95A3C-8215-44A7-A254-3CC18B12485D}" presName="node" presStyleLbl="node1" presStyleIdx="4" presStyleCnt="6">
        <dgm:presLayoutVars>
          <dgm:bulletEnabled val="1"/>
        </dgm:presLayoutVars>
      </dgm:prSet>
      <dgm:spPr/>
    </dgm:pt>
    <dgm:pt modelId="{D2B9BC7D-6B7E-4E61-AF3C-4A5138F7D8BA}" type="pres">
      <dgm:prSet presAssocID="{E32950F2-DBF9-44ED-B4D0-39D5AB408CD9}" presName="sibTrans" presStyleCnt="0"/>
      <dgm:spPr/>
    </dgm:pt>
    <dgm:pt modelId="{C26EEF4C-87A6-46E0-B572-002192425726}" type="pres">
      <dgm:prSet presAssocID="{4957D2D3-F3BA-4E01-8E8B-EF8A84DF5182}" presName="node" presStyleLbl="node1" presStyleIdx="5" presStyleCnt="6">
        <dgm:presLayoutVars>
          <dgm:bulletEnabled val="1"/>
        </dgm:presLayoutVars>
      </dgm:prSet>
      <dgm:spPr/>
    </dgm:pt>
  </dgm:ptLst>
  <dgm:cxnLst>
    <dgm:cxn modelId="{7DDEDA0B-D4BF-4CD1-A0C1-D25DA6D819B9}" srcId="{C6CBA1EB-7113-4114-8C87-055494A7F116}" destId="{7799626E-5678-49E5-8E33-D9CA4574D3E3}" srcOrd="3" destOrd="0" parTransId="{973EB92C-9920-4B35-9FB3-01A16CC84FFB}" sibTransId="{4DA999AB-D201-454D-8CD2-297F7587A565}"/>
    <dgm:cxn modelId="{38772423-C69F-44C9-BFD5-D7301117221F}" type="presOf" srcId="{7B01312A-8F46-419C-9FA4-3B06FF720B7F}" destId="{9BBA3C11-B258-4291-A866-662A950C6781}" srcOrd="0" destOrd="0" presId="urn:microsoft.com/office/officeart/2005/8/layout/default#1"/>
    <dgm:cxn modelId="{F8A8032A-84AA-4AAE-B610-C40B68F23779}" srcId="{C6CBA1EB-7113-4114-8C87-055494A7F116}" destId="{ABE487AE-2384-43C4-9B52-B0E412B06BDF}" srcOrd="0" destOrd="0" parTransId="{87BA9831-248C-4BDF-AB3C-D8D83E7E9885}" sibTransId="{236254C4-352F-4792-B0E0-BCC34F8C3015}"/>
    <dgm:cxn modelId="{46DFEB38-AB42-45E6-8309-DA9A1689432D}" srcId="{C6CBA1EB-7113-4114-8C87-055494A7F116}" destId="{7B01312A-8F46-419C-9FA4-3B06FF720B7F}" srcOrd="2" destOrd="0" parTransId="{4162ADCB-ED1E-4ABE-B123-C79B47A8AD4D}" sibTransId="{5DC2C4F6-A761-490A-9755-FC2C405F6FAC}"/>
    <dgm:cxn modelId="{8E90D43E-D49E-4262-AA60-D3264ED9D2A3}" type="presOf" srcId="{ABE487AE-2384-43C4-9B52-B0E412B06BDF}" destId="{795E7981-301E-47F7-A9CE-A1A6C5896B57}" srcOrd="0" destOrd="0" presId="urn:microsoft.com/office/officeart/2005/8/layout/default#1"/>
    <dgm:cxn modelId="{F763B4AA-619E-4912-9312-F1E9A205C990}" type="presOf" srcId="{7799626E-5678-49E5-8E33-D9CA4574D3E3}" destId="{BCCE924D-1A49-4EDA-9924-0C31479FCD51}" srcOrd="0" destOrd="0" presId="urn:microsoft.com/office/officeart/2005/8/layout/default#1"/>
    <dgm:cxn modelId="{187908AC-CA81-427B-835B-18D6F4998345}" type="presOf" srcId="{017627D1-4EF9-43DC-A7D1-4B502E170E48}" destId="{8E117832-8238-4CE5-830C-BF7F418BC6D0}" srcOrd="0" destOrd="0" presId="urn:microsoft.com/office/officeart/2005/8/layout/default#1"/>
    <dgm:cxn modelId="{F6C018BD-C169-433B-820F-BC8E7715CF31}" srcId="{C6CBA1EB-7113-4114-8C87-055494A7F116}" destId="{4957D2D3-F3BA-4E01-8E8B-EF8A84DF5182}" srcOrd="5" destOrd="0" parTransId="{77E0B89D-3145-42D0-82ED-F8CC3F1C8832}" sibTransId="{CC61ABBE-2FB1-4C39-B9C6-9B6DC73BF9EE}"/>
    <dgm:cxn modelId="{0C5092CD-4657-4BA9-A383-B35CB9AB5887}" type="presOf" srcId="{4957D2D3-F3BA-4E01-8E8B-EF8A84DF5182}" destId="{C26EEF4C-87A6-46E0-B572-002192425726}" srcOrd="0" destOrd="0" presId="urn:microsoft.com/office/officeart/2005/8/layout/default#1"/>
    <dgm:cxn modelId="{023BF1E2-4012-4F78-97FE-C84DB4ACD823}" type="presOf" srcId="{96C95A3C-8215-44A7-A254-3CC18B12485D}" destId="{6A8AE116-ECC0-48A0-8E6F-9E048D1A74A5}" srcOrd="0" destOrd="0" presId="urn:microsoft.com/office/officeart/2005/8/layout/default#1"/>
    <dgm:cxn modelId="{8F141FE6-B20A-4068-A00F-DDAAE7566614}" srcId="{C6CBA1EB-7113-4114-8C87-055494A7F116}" destId="{96C95A3C-8215-44A7-A254-3CC18B12485D}" srcOrd="4" destOrd="0" parTransId="{01D543A1-D9AF-407D-BA56-ADBB95FABDD6}" sibTransId="{E32950F2-DBF9-44ED-B4D0-39D5AB408CD9}"/>
    <dgm:cxn modelId="{1E5D7DE8-E4A7-4E97-952F-10088A9AF639}" type="presOf" srcId="{C6CBA1EB-7113-4114-8C87-055494A7F116}" destId="{257E2AD5-AB36-4600-970F-9D8B14E587BF}" srcOrd="0" destOrd="0" presId="urn:microsoft.com/office/officeart/2005/8/layout/default#1"/>
    <dgm:cxn modelId="{013366F6-9333-401B-8EC7-D4A50CDBEF1B}" srcId="{C6CBA1EB-7113-4114-8C87-055494A7F116}" destId="{017627D1-4EF9-43DC-A7D1-4B502E170E48}" srcOrd="1" destOrd="0" parTransId="{CBDCF19A-AD2A-4F05-AE16-629246375D66}" sibTransId="{8467DD37-5CBB-42BE-81CF-72F7233C5F25}"/>
    <dgm:cxn modelId="{F4EB82FB-710C-41EC-A6E6-C6A988AF1946}" type="presParOf" srcId="{257E2AD5-AB36-4600-970F-9D8B14E587BF}" destId="{795E7981-301E-47F7-A9CE-A1A6C5896B57}" srcOrd="0" destOrd="0" presId="urn:microsoft.com/office/officeart/2005/8/layout/default#1"/>
    <dgm:cxn modelId="{E9565B21-7CE7-456F-A9A0-A229F430FFA2}" type="presParOf" srcId="{257E2AD5-AB36-4600-970F-9D8B14E587BF}" destId="{000ECCA4-275B-468F-AA56-2ED3F7A3B802}" srcOrd="1" destOrd="0" presId="urn:microsoft.com/office/officeart/2005/8/layout/default#1"/>
    <dgm:cxn modelId="{32A0B874-C264-47C6-B493-CE8921C0B05E}" type="presParOf" srcId="{257E2AD5-AB36-4600-970F-9D8B14E587BF}" destId="{8E117832-8238-4CE5-830C-BF7F418BC6D0}" srcOrd="2" destOrd="0" presId="urn:microsoft.com/office/officeart/2005/8/layout/default#1"/>
    <dgm:cxn modelId="{69E7B4D7-4A12-4185-B3AD-7937BA84A746}" type="presParOf" srcId="{257E2AD5-AB36-4600-970F-9D8B14E587BF}" destId="{DA83933C-1CCA-4DE9-BC30-B1FDC62F3C12}" srcOrd="3" destOrd="0" presId="urn:microsoft.com/office/officeart/2005/8/layout/default#1"/>
    <dgm:cxn modelId="{457EF920-1983-450A-8198-590ADA2469DC}" type="presParOf" srcId="{257E2AD5-AB36-4600-970F-9D8B14E587BF}" destId="{9BBA3C11-B258-4291-A866-662A950C6781}" srcOrd="4" destOrd="0" presId="urn:microsoft.com/office/officeart/2005/8/layout/default#1"/>
    <dgm:cxn modelId="{889AA513-D427-4DFC-A127-E626BB4F4822}" type="presParOf" srcId="{257E2AD5-AB36-4600-970F-9D8B14E587BF}" destId="{0774B233-6AD6-4817-8D8C-53896068051C}" srcOrd="5" destOrd="0" presId="urn:microsoft.com/office/officeart/2005/8/layout/default#1"/>
    <dgm:cxn modelId="{2E01AFB9-5EF2-4DC7-AAD0-7AE9C683A97F}" type="presParOf" srcId="{257E2AD5-AB36-4600-970F-9D8B14E587BF}" destId="{BCCE924D-1A49-4EDA-9924-0C31479FCD51}" srcOrd="6" destOrd="0" presId="urn:microsoft.com/office/officeart/2005/8/layout/default#1"/>
    <dgm:cxn modelId="{A97FE7D2-9380-4CC8-BB42-02E2B51262D9}" type="presParOf" srcId="{257E2AD5-AB36-4600-970F-9D8B14E587BF}" destId="{9B38D744-7C36-4577-9D47-438D5D144658}" srcOrd="7" destOrd="0" presId="urn:microsoft.com/office/officeart/2005/8/layout/default#1"/>
    <dgm:cxn modelId="{A19BF9D7-FB77-49AD-B492-3B8767ED4B7B}" type="presParOf" srcId="{257E2AD5-AB36-4600-970F-9D8B14E587BF}" destId="{6A8AE116-ECC0-48A0-8E6F-9E048D1A74A5}" srcOrd="8" destOrd="0" presId="urn:microsoft.com/office/officeart/2005/8/layout/default#1"/>
    <dgm:cxn modelId="{24FD0945-2050-469D-8EFF-EEAD7B7B4479}" type="presParOf" srcId="{257E2AD5-AB36-4600-970F-9D8B14E587BF}" destId="{D2B9BC7D-6B7E-4E61-AF3C-4A5138F7D8BA}" srcOrd="9" destOrd="0" presId="urn:microsoft.com/office/officeart/2005/8/layout/default#1"/>
    <dgm:cxn modelId="{54A4CD46-4B33-44CB-8B4C-20D2616DFEFD}" type="presParOf" srcId="{257E2AD5-AB36-4600-970F-9D8B14E587BF}" destId="{C26EEF4C-87A6-46E0-B572-002192425726}" srcOrd="10" destOrd="0" presId="urn:microsoft.com/office/officeart/2005/8/layout/defaul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15543D1B-A62D-459C-A66A-9A4FC6E9F3B4}" type="doc">
      <dgm:prSet loTypeId="urn:microsoft.com/office/officeart/2005/8/layout/list1" loCatId="list" qsTypeId="urn:microsoft.com/office/officeart/2005/8/quickstyle/simple1" qsCatId="simple" csTypeId="urn:microsoft.com/office/officeart/2005/8/colors/colorful3" csCatId="colorful" phldr="1"/>
      <dgm:spPr/>
      <dgm:t>
        <a:bodyPr/>
        <a:lstStyle/>
        <a:p>
          <a:endParaRPr lang="ru-RU"/>
        </a:p>
      </dgm:t>
    </dgm:pt>
    <dgm:pt modelId="{2D7F8DA8-8AB4-41F9-88E2-D4606856F72A}">
      <dgm:prSet phldrT="[Текст]"/>
      <dgm:spPr/>
      <dgm:t>
        <a:bodyPr/>
        <a:lstStyle/>
        <a:p>
          <a:r>
            <a:rPr lang="ru-RU" dirty="0">
              <a:latin typeface="Times New Roman" panose="02020603050405020304" pitchFamily="18" charset="0"/>
              <a:cs typeface="Times New Roman" panose="02020603050405020304" pitchFamily="18" charset="0"/>
            </a:rPr>
            <a:t>Логичность</a:t>
          </a:r>
          <a:r>
            <a:rPr lang="ru-RU" dirty="0"/>
            <a:t> </a:t>
          </a:r>
        </a:p>
      </dgm:t>
    </dgm:pt>
    <dgm:pt modelId="{5646A69F-20CE-4CAE-97E1-FA5B0430FA2C}" type="parTrans" cxnId="{6BAC7F80-26EB-4E52-9FBF-3DE43BC275CD}">
      <dgm:prSet/>
      <dgm:spPr/>
      <dgm:t>
        <a:bodyPr/>
        <a:lstStyle/>
        <a:p>
          <a:endParaRPr lang="ru-RU"/>
        </a:p>
      </dgm:t>
    </dgm:pt>
    <dgm:pt modelId="{10E90219-60CC-4C74-B62A-B8288728BC60}" type="sibTrans" cxnId="{6BAC7F80-26EB-4E52-9FBF-3DE43BC275CD}">
      <dgm:prSet/>
      <dgm:spPr/>
      <dgm:t>
        <a:bodyPr/>
        <a:lstStyle/>
        <a:p>
          <a:endParaRPr lang="ru-RU"/>
        </a:p>
      </dgm:t>
    </dgm:pt>
    <dgm:pt modelId="{5F8DC6EE-F8C8-479A-A8E9-F4418BD7DB27}">
      <dgm:prSet phldrT="[Текст]"/>
      <dgm:spPr/>
      <dgm:t>
        <a:bodyPr/>
        <a:lstStyle/>
        <a:p>
          <a:r>
            <a:rPr lang="ru-RU" dirty="0">
              <a:latin typeface="Times New Roman" panose="02020603050405020304" pitchFamily="18" charset="0"/>
              <a:cs typeface="Times New Roman" panose="02020603050405020304" pitchFamily="18" charset="0"/>
            </a:rPr>
            <a:t>Последовательность </a:t>
          </a:r>
        </a:p>
      </dgm:t>
    </dgm:pt>
    <dgm:pt modelId="{2A4EBA58-AC37-4EED-82B2-40BC6227727A}" type="parTrans" cxnId="{A4D07E4D-67F8-408F-97D0-48E6B36FA980}">
      <dgm:prSet/>
      <dgm:spPr/>
      <dgm:t>
        <a:bodyPr/>
        <a:lstStyle/>
        <a:p>
          <a:endParaRPr lang="ru-RU"/>
        </a:p>
      </dgm:t>
    </dgm:pt>
    <dgm:pt modelId="{14605739-7455-4790-A55F-DBB29E4F0C83}" type="sibTrans" cxnId="{A4D07E4D-67F8-408F-97D0-48E6B36FA980}">
      <dgm:prSet/>
      <dgm:spPr/>
      <dgm:t>
        <a:bodyPr/>
        <a:lstStyle/>
        <a:p>
          <a:endParaRPr lang="ru-RU"/>
        </a:p>
      </dgm:t>
    </dgm:pt>
    <dgm:pt modelId="{521FA222-A15E-40BB-B0E7-A33F34919ADA}">
      <dgm:prSet phldrT="[Текст]"/>
      <dgm:spPr/>
      <dgm:t>
        <a:bodyPr/>
        <a:lstStyle/>
        <a:p>
          <a:r>
            <a:rPr lang="ru-RU" dirty="0">
              <a:latin typeface="Times New Roman" panose="02020603050405020304" pitchFamily="18" charset="0"/>
              <a:cs typeface="Times New Roman" panose="02020603050405020304" pitchFamily="18" charset="0"/>
            </a:rPr>
            <a:t>Ясность</a:t>
          </a:r>
          <a:r>
            <a:rPr lang="ru-RU" dirty="0"/>
            <a:t> </a:t>
          </a:r>
        </a:p>
      </dgm:t>
    </dgm:pt>
    <dgm:pt modelId="{96FABFE5-3895-4F38-B84F-6595CB69C441}" type="parTrans" cxnId="{6A27347A-5A4A-4CB1-85FD-2389D9023970}">
      <dgm:prSet/>
      <dgm:spPr/>
      <dgm:t>
        <a:bodyPr/>
        <a:lstStyle/>
        <a:p>
          <a:endParaRPr lang="ru-RU"/>
        </a:p>
      </dgm:t>
    </dgm:pt>
    <dgm:pt modelId="{9EF0EB60-047B-45FE-97F8-118EB9EA6DE0}" type="sibTrans" cxnId="{6A27347A-5A4A-4CB1-85FD-2389D9023970}">
      <dgm:prSet/>
      <dgm:spPr/>
      <dgm:t>
        <a:bodyPr/>
        <a:lstStyle/>
        <a:p>
          <a:endParaRPr lang="ru-RU"/>
        </a:p>
      </dgm:t>
    </dgm:pt>
    <dgm:pt modelId="{F7B15487-3252-465E-85F4-0C219075BE38}">
      <dgm:prSet phldrT="[Текст]"/>
      <dgm:spPr/>
      <dgm:t>
        <a:bodyPr/>
        <a:lstStyle/>
        <a:p>
          <a:r>
            <a:rPr lang="ru-RU" dirty="0">
              <a:latin typeface="Times New Roman" panose="02020603050405020304" pitchFamily="18" charset="0"/>
              <a:cs typeface="Times New Roman" panose="02020603050405020304" pitchFamily="18" charset="0"/>
            </a:rPr>
            <a:t>Использование научных оборотов</a:t>
          </a:r>
        </a:p>
      </dgm:t>
    </dgm:pt>
    <dgm:pt modelId="{D3429B6E-5710-4759-A44C-07E27C7098C1}" type="parTrans" cxnId="{99689BB1-DEE7-4DE5-B732-174EDDD56EAD}">
      <dgm:prSet/>
      <dgm:spPr/>
      <dgm:t>
        <a:bodyPr/>
        <a:lstStyle/>
        <a:p>
          <a:endParaRPr lang="ru-RU"/>
        </a:p>
      </dgm:t>
    </dgm:pt>
    <dgm:pt modelId="{24983C40-741C-49D6-B0D3-4B05B9E6ADF5}" type="sibTrans" cxnId="{99689BB1-DEE7-4DE5-B732-174EDDD56EAD}">
      <dgm:prSet/>
      <dgm:spPr/>
      <dgm:t>
        <a:bodyPr/>
        <a:lstStyle/>
        <a:p>
          <a:endParaRPr lang="ru-RU"/>
        </a:p>
      </dgm:t>
    </dgm:pt>
    <dgm:pt modelId="{56B2B831-B8C3-48C9-A2F6-A057508E28BC}">
      <dgm:prSet phldrT="[Текст]"/>
      <dgm:spPr/>
      <dgm:t>
        <a:bodyPr/>
        <a:lstStyle/>
        <a:p>
          <a:r>
            <a:rPr lang="ru-RU" dirty="0">
              <a:latin typeface="Times New Roman" panose="02020603050405020304" pitchFamily="18" charset="0"/>
              <a:cs typeface="Times New Roman" panose="02020603050405020304" pitchFamily="18" charset="0"/>
            </a:rPr>
            <a:t>Применение специализированной терминологии</a:t>
          </a:r>
        </a:p>
      </dgm:t>
    </dgm:pt>
    <dgm:pt modelId="{B696F552-4A59-4FE8-9F76-8FF308E9778E}" type="parTrans" cxnId="{0A8F29CD-8467-440B-9765-9187ACFA080F}">
      <dgm:prSet/>
      <dgm:spPr/>
      <dgm:t>
        <a:bodyPr/>
        <a:lstStyle/>
        <a:p>
          <a:endParaRPr lang="ru-RU"/>
        </a:p>
      </dgm:t>
    </dgm:pt>
    <dgm:pt modelId="{D04D9CE1-57E5-4CAE-A974-71842D32393A}" type="sibTrans" cxnId="{0A8F29CD-8467-440B-9765-9187ACFA080F}">
      <dgm:prSet/>
      <dgm:spPr/>
      <dgm:t>
        <a:bodyPr/>
        <a:lstStyle/>
        <a:p>
          <a:endParaRPr lang="ru-RU"/>
        </a:p>
      </dgm:t>
    </dgm:pt>
    <dgm:pt modelId="{9D980298-60EF-4AF1-B35E-8BA0EA1E08B8}">
      <dgm:prSet phldrT="[Текст]"/>
      <dgm:spPr/>
      <dgm:t>
        <a:bodyPr/>
        <a:lstStyle/>
        <a:p>
          <a:r>
            <a:rPr lang="ru-RU" dirty="0">
              <a:latin typeface="Times New Roman" panose="02020603050405020304" pitchFamily="18" charset="0"/>
              <a:cs typeface="Times New Roman" panose="02020603050405020304" pitchFamily="18" charset="0"/>
            </a:rPr>
            <a:t>Отсутствие жаргонных и просторечных выражений</a:t>
          </a:r>
        </a:p>
      </dgm:t>
    </dgm:pt>
    <dgm:pt modelId="{FFF377B0-F6E5-462F-97C4-84E38ED4382B}" type="parTrans" cxnId="{2D3B84B0-BB5B-4269-BEFD-4809743AA8CD}">
      <dgm:prSet/>
      <dgm:spPr/>
      <dgm:t>
        <a:bodyPr/>
        <a:lstStyle/>
        <a:p>
          <a:endParaRPr lang="ru-RU"/>
        </a:p>
      </dgm:t>
    </dgm:pt>
    <dgm:pt modelId="{468E933D-BD5D-4A81-9C83-AA4E2DB52091}" type="sibTrans" cxnId="{2D3B84B0-BB5B-4269-BEFD-4809743AA8CD}">
      <dgm:prSet/>
      <dgm:spPr/>
      <dgm:t>
        <a:bodyPr/>
        <a:lstStyle/>
        <a:p>
          <a:endParaRPr lang="ru-RU"/>
        </a:p>
      </dgm:t>
    </dgm:pt>
    <dgm:pt modelId="{6D9BC696-69F7-4C43-BC7B-B71CBDE12027}" type="pres">
      <dgm:prSet presAssocID="{15543D1B-A62D-459C-A66A-9A4FC6E9F3B4}" presName="linear" presStyleCnt="0">
        <dgm:presLayoutVars>
          <dgm:dir/>
          <dgm:animLvl val="lvl"/>
          <dgm:resizeHandles val="exact"/>
        </dgm:presLayoutVars>
      </dgm:prSet>
      <dgm:spPr/>
    </dgm:pt>
    <dgm:pt modelId="{AA8383C5-8725-44E5-B16E-0317DC1A586C}" type="pres">
      <dgm:prSet presAssocID="{2D7F8DA8-8AB4-41F9-88E2-D4606856F72A}" presName="parentLin" presStyleCnt="0"/>
      <dgm:spPr/>
    </dgm:pt>
    <dgm:pt modelId="{22796B5C-0564-42BC-84D9-31A7B3BABCA0}" type="pres">
      <dgm:prSet presAssocID="{2D7F8DA8-8AB4-41F9-88E2-D4606856F72A}" presName="parentLeftMargin" presStyleLbl="node1" presStyleIdx="0" presStyleCnt="6"/>
      <dgm:spPr/>
    </dgm:pt>
    <dgm:pt modelId="{FEB64957-699C-4DA9-9EA8-D8ACEAFE2380}" type="pres">
      <dgm:prSet presAssocID="{2D7F8DA8-8AB4-41F9-88E2-D4606856F72A}" presName="parentText" presStyleLbl="node1" presStyleIdx="0" presStyleCnt="6">
        <dgm:presLayoutVars>
          <dgm:chMax val="0"/>
          <dgm:bulletEnabled val="1"/>
        </dgm:presLayoutVars>
      </dgm:prSet>
      <dgm:spPr/>
    </dgm:pt>
    <dgm:pt modelId="{66FF2E5B-5A9A-44E7-88CE-DB8D66BB7D06}" type="pres">
      <dgm:prSet presAssocID="{2D7F8DA8-8AB4-41F9-88E2-D4606856F72A}" presName="negativeSpace" presStyleCnt="0"/>
      <dgm:spPr/>
    </dgm:pt>
    <dgm:pt modelId="{CDC55358-8471-40F4-BA59-CD61D26AEDC6}" type="pres">
      <dgm:prSet presAssocID="{2D7F8DA8-8AB4-41F9-88E2-D4606856F72A}" presName="childText" presStyleLbl="conFgAcc1" presStyleIdx="0" presStyleCnt="6">
        <dgm:presLayoutVars>
          <dgm:bulletEnabled val="1"/>
        </dgm:presLayoutVars>
      </dgm:prSet>
      <dgm:spPr/>
    </dgm:pt>
    <dgm:pt modelId="{1868EB98-8C8A-44F9-9FA6-155483F5C69E}" type="pres">
      <dgm:prSet presAssocID="{10E90219-60CC-4C74-B62A-B8288728BC60}" presName="spaceBetweenRectangles" presStyleCnt="0"/>
      <dgm:spPr/>
    </dgm:pt>
    <dgm:pt modelId="{B013F722-D835-4920-9CFD-CC6B54B31CD2}" type="pres">
      <dgm:prSet presAssocID="{5F8DC6EE-F8C8-479A-A8E9-F4418BD7DB27}" presName="parentLin" presStyleCnt="0"/>
      <dgm:spPr/>
    </dgm:pt>
    <dgm:pt modelId="{9F64F90C-69FF-4F4E-A6EC-727086CE0A8A}" type="pres">
      <dgm:prSet presAssocID="{5F8DC6EE-F8C8-479A-A8E9-F4418BD7DB27}" presName="parentLeftMargin" presStyleLbl="node1" presStyleIdx="0" presStyleCnt="6"/>
      <dgm:spPr/>
    </dgm:pt>
    <dgm:pt modelId="{574F8760-9818-4347-8DCD-F8FAE5620D43}" type="pres">
      <dgm:prSet presAssocID="{5F8DC6EE-F8C8-479A-A8E9-F4418BD7DB27}" presName="parentText" presStyleLbl="node1" presStyleIdx="1" presStyleCnt="6">
        <dgm:presLayoutVars>
          <dgm:chMax val="0"/>
          <dgm:bulletEnabled val="1"/>
        </dgm:presLayoutVars>
      </dgm:prSet>
      <dgm:spPr/>
    </dgm:pt>
    <dgm:pt modelId="{29BFF7A5-EACB-4DD9-8DA5-BEDBD48D31C2}" type="pres">
      <dgm:prSet presAssocID="{5F8DC6EE-F8C8-479A-A8E9-F4418BD7DB27}" presName="negativeSpace" presStyleCnt="0"/>
      <dgm:spPr/>
    </dgm:pt>
    <dgm:pt modelId="{8C94F558-B027-44A2-803D-08F19FDEC715}" type="pres">
      <dgm:prSet presAssocID="{5F8DC6EE-F8C8-479A-A8E9-F4418BD7DB27}" presName="childText" presStyleLbl="conFgAcc1" presStyleIdx="1" presStyleCnt="6">
        <dgm:presLayoutVars>
          <dgm:bulletEnabled val="1"/>
        </dgm:presLayoutVars>
      </dgm:prSet>
      <dgm:spPr/>
    </dgm:pt>
    <dgm:pt modelId="{C348EE94-221D-44CF-A4C0-CE1FED866A1F}" type="pres">
      <dgm:prSet presAssocID="{14605739-7455-4790-A55F-DBB29E4F0C83}" presName="spaceBetweenRectangles" presStyleCnt="0"/>
      <dgm:spPr/>
    </dgm:pt>
    <dgm:pt modelId="{BD6AD0B1-4EB8-43BE-B749-465A85C1B121}" type="pres">
      <dgm:prSet presAssocID="{521FA222-A15E-40BB-B0E7-A33F34919ADA}" presName="parentLin" presStyleCnt="0"/>
      <dgm:spPr/>
    </dgm:pt>
    <dgm:pt modelId="{FEB11E4E-D3EC-44B0-B259-270763BF1341}" type="pres">
      <dgm:prSet presAssocID="{521FA222-A15E-40BB-B0E7-A33F34919ADA}" presName="parentLeftMargin" presStyleLbl="node1" presStyleIdx="1" presStyleCnt="6"/>
      <dgm:spPr/>
    </dgm:pt>
    <dgm:pt modelId="{ACA2A3A3-82E2-47AF-9241-ED476F234888}" type="pres">
      <dgm:prSet presAssocID="{521FA222-A15E-40BB-B0E7-A33F34919ADA}" presName="parentText" presStyleLbl="node1" presStyleIdx="2" presStyleCnt="6">
        <dgm:presLayoutVars>
          <dgm:chMax val="0"/>
          <dgm:bulletEnabled val="1"/>
        </dgm:presLayoutVars>
      </dgm:prSet>
      <dgm:spPr/>
    </dgm:pt>
    <dgm:pt modelId="{13C35459-708C-4D59-9A93-7D4156867ADF}" type="pres">
      <dgm:prSet presAssocID="{521FA222-A15E-40BB-B0E7-A33F34919ADA}" presName="negativeSpace" presStyleCnt="0"/>
      <dgm:spPr/>
    </dgm:pt>
    <dgm:pt modelId="{CD9A3804-D840-44E1-BEF9-FFF1C9F6551E}" type="pres">
      <dgm:prSet presAssocID="{521FA222-A15E-40BB-B0E7-A33F34919ADA}" presName="childText" presStyleLbl="conFgAcc1" presStyleIdx="2" presStyleCnt="6">
        <dgm:presLayoutVars>
          <dgm:bulletEnabled val="1"/>
        </dgm:presLayoutVars>
      </dgm:prSet>
      <dgm:spPr/>
    </dgm:pt>
    <dgm:pt modelId="{DFFDF176-6C20-4757-B1F1-C4EF1C8C2C2F}" type="pres">
      <dgm:prSet presAssocID="{9EF0EB60-047B-45FE-97F8-118EB9EA6DE0}" presName="spaceBetweenRectangles" presStyleCnt="0"/>
      <dgm:spPr/>
    </dgm:pt>
    <dgm:pt modelId="{8D0ED8A4-2C60-4F01-80D9-1152E66EB737}" type="pres">
      <dgm:prSet presAssocID="{F7B15487-3252-465E-85F4-0C219075BE38}" presName="parentLin" presStyleCnt="0"/>
      <dgm:spPr/>
    </dgm:pt>
    <dgm:pt modelId="{65CBF353-714E-4460-97CD-C5AC9E036F77}" type="pres">
      <dgm:prSet presAssocID="{F7B15487-3252-465E-85F4-0C219075BE38}" presName="parentLeftMargin" presStyleLbl="node1" presStyleIdx="2" presStyleCnt="6"/>
      <dgm:spPr/>
    </dgm:pt>
    <dgm:pt modelId="{174C15DB-B169-4462-B1BA-91FD0A58C107}" type="pres">
      <dgm:prSet presAssocID="{F7B15487-3252-465E-85F4-0C219075BE38}" presName="parentText" presStyleLbl="node1" presStyleIdx="3" presStyleCnt="6">
        <dgm:presLayoutVars>
          <dgm:chMax val="0"/>
          <dgm:bulletEnabled val="1"/>
        </dgm:presLayoutVars>
      </dgm:prSet>
      <dgm:spPr/>
    </dgm:pt>
    <dgm:pt modelId="{F6AB9920-36C8-4DC2-A241-11183FF08F55}" type="pres">
      <dgm:prSet presAssocID="{F7B15487-3252-465E-85F4-0C219075BE38}" presName="negativeSpace" presStyleCnt="0"/>
      <dgm:spPr/>
    </dgm:pt>
    <dgm:pt modelId="{A48672AD-00EE-4361-A226-77D567F12BEC}" type="pres">
      <dgm:prSet presAssocID="{F7B15487-3252-465E-85F4-0C219075BE38}" presName="childText" presStyleLbl="conFgAcc1" presStyleIdx="3" presStyleCnt="6">
        <dgm:presLayoutVars>
          <dgm:bulletEnabled val="1"/>
        </dgm:presLayoutVars>
      </dgm:prSet>
      <dgm:spPr/>
    </dgm:pt>
    <dgm:pt modelId="{E41C4566-30BA-4B57-B42D-8D678272C43D}" type="pres">
      <dgm:prSet presAssocID="{24983C40-741C-49D6-B0D3-4B05B9E6ADF5}" presName="spaceBetweenRectangles" presStyleCnt="0"/>
      <dgm:spPr/>
    </dgm:pt>
    <dgm:pt modelId="{0F000B8C-02DA-41F6-B0F9-4A41DC13C910}" type="pres">
      <dgm:prSet presAssocID="{56B2B831-B8C3-48C9-A2F6-A057508E28BC}" presName="parentLin" presStyleCnt="0"/>
      <dgm:spPr/>
    </dgm:pt>
    <dgm:pt modelId="{57EF8D76-87A0-4E79-B601-ED1DB610F31B}" type="pres">
      <dgm:prSet presAssocID="{56B2B831-B8C3-48C9-A2F6-A057508E28BC}" presName="parentLeftMargin" presStyleLbl="node1" presStyleIdx="3" presStyleCnt="6"/>
      <dgm:spPr/>
    </dgm:pt>
    <dgm:pt modelId="{9E9FF262-5CAA-40AC-B8B9-AF7A79FF3C7F}" type="pres">
      <dgm:prSet presAssocID="{56B2B831-B8C3-48C9-A2F6-A057508E28BC}" presName="parentText" presStyleLbl="node1" presStyleIdx="4" presStyleCnt="6">
        <dgm:presLayoutVars>
          <dgm:chMax val="0"/>
          <dgm:bulletEnabled val="1"/>
        </dgm:presLayoutVars>
      </dgm:prSet>
      <dgm:spPr/>
    </dgm:pt>
    <dgm:pt modelId="{7E850283-75C4-456A-9A28-0CEE042F1359}" type="pres">
      <dgm:prSet presAssocID="{56B2B831-B8C3-48C9-A2F6-A057508E28BC}" presName="negativeSpace" presStyleCnt="0"/>
      <dgm:spPr/>
    </dgm:pt>
    <dgm:pt modelId="{41027417-B642-4F7B-822E-05AD7F1E937F}" type="pres">
      <dgm:prSet presAssocID="{56B2B831-B8C3-48C9-A2F6-A057508E28BC}" presName="childText" presStyleLbl="conFgAcc1" presStyleIdx="4" presStyleCnt="6">
        <dgm:presLayoutVars>
          <dgm:bulletEnabled val="1"/>
        </dgm:presLayoutVars>
      </dgm:prSet>
      <dgm:spPr/>
    </dgm:pt>
    <dgm:pt modelId="{41545231-0F66-447D-8198-FF23897B754D}" type="pres">
      <dgm:prSet presAssocID="{D04D9CE1-57E5-4CAE-A974-71842D32393A}" presName="spaceBetweenRectangles" presStyleCnt="0"/>
      <dgm:spPr/>
    </dgm:pt>
    <dgm:pt modelId="{30398AAD-1266-4A6A-A0D1-7300CE830E87}" type="pres">
      <dgm:prSet presAssocID="{9D980298-60EF-4AF1-B35E-8BA0EA1E08B8}" presName="parentLin" presStyleCnt="0"/>
      <dgm:spPr/>
    </dgm:pt>
    <dgm:pt modelId="{126D2168-3F88-47B6-8027-61CC32AA320E}" type="pres">
      <dgm:prSet presAssocID="{9D980298-60EF-4AF1-B35E-8BA0EA1E08B8}" presName="parentLeftMargin" presStyleLbl="node1" presStyleIdx="4" presStyleCnt="6"/>
      <dgm:spPr/>
    </dgm:pt>
    <dgm:pt modelId="{45E18168-6AD8-4311-A932-2DC2265561E6}" type="pres">
      <dgm:prSet presAssocID="{9D980298-60EF-4AF1-B35E-8BA0EA1E08B8}" presName="parentText" presStyleLbl="node1" presStyleIdx="5" presStyleCnt="6">
        <dgm:presLayoutVars>
          <dgm:chMax val="0"/>
          <dgm:bulletEnabled val="1"/>
        </dgm:presLayoutVars>
      </dgm:prSet>
      <dgm:spPr/>
    </dgm:pt>
    <dgm:pt modelId="{68AFFF81-C76F-4F43-8A31-6647C0AC1A78}" type="pres">
      <dgm:prSet presAssocID="{9D980298-60EF-4AF1-B35E-8BA0EA1E08B8}" presName="negativeSpace" presStyleCnt="0"/>
      <dgm:spPr/>
    </dgm:pt>
    <dgm:pt modelId="{D870AF26-E017-463B-9C01-B50FDD9DB226}" type="pres">
      <dgm:prSet presAssocID="{9D980298-60EF-4AF1-B35E-8BA0EA1E08B8}" presName="childText" presStyleLbl="conFgAcc1" presStyleIdx="5" presStyleCnt="6">
        <dgm:presLayoutVars>
          <dgm:bulletEnabled val="1"/>
        </dgm:presLayoutVars>
      </dgm:prSet>
      <dgm:spPr/>
    </dgm:pt>
  </dgm:ptLst>
  <dgm:cxnLst>
    <dgm:cxn modelId="{7493AD0E-8BC7-401B-B0C2-EC4798700815}" type="presOf" srcId="{9D980298-60EF-4AF1-B35E-8BA0EA1E08B8}" destId="{45E18168-6AD8-4311-A932-2DC2265561E6}" srcOrd="1" destOrd="0" presId="urn:microsoft.com/office/officeart/2005/8/layout/list1"/>
    <dgm:cxn modelId="{09E2F51E-DC1F-44DD-8BE0-188CC3683AFF}" type="presOf" srcId="{56B2B831-B8C3-48C9-A2F6-A057508E28BC}" destId="{9E9FF262-5CAA-40AC-B8B9-AF7A79FF3C7F}" srcOrd="1" destOrd="0" presId="urn:microsoft.com/office/officeart/2005/8/layout/list1"/>
    <dgm:cxn modelId="{C14C9B2E-F179-4588-9988-5D58560CA381}" type="presOf" srcId="{2D7F8DA8-8AB4-41F9-88E2-D4606856F72A}" destId="{22796B5C-0564-42BC-84D9-31A7B3BABCA0}" srcOrd="0" destOrd="0" presId="urn:microsoft.com/office/officeart/2005/8/layout/list1"/>
    <dgm:cxn modelId="{8C8BA667-1132-43C4-92BB-D365239DE527}" type="presOf" srcId="{521FA222-A15E-40BB-B0E7-A33F34919ADA}" destId="{ACA2A3A3-82E2-47AF-9241-ED476F234888}" srcOrd="1" destOrd="0" presId="urn:microsoft.com/office/officeart/2005/8/layout/list1"/>
    <dgm:cxn modelId="{A4D07E4D-67F8-408F-97D0-48E6B36FA980}" srcId="{15543D1B-A62D-459C-A66A-9A4FC6E9F3B4}" destId="{5F8DC6EE-F8C8-479A-A8E9-F4418BD7DB27}" srcOrd="1" destOrd="0" parTransId="{2A4EBA58-AC37-4EED-82B2-40BC6227727A}" sibTransId="{14605739-7455-4790-A55F-DBB29E4F0C83}"/>
    <dgm:cxn modelId="{6A27347A-5A4A-4CB1-85FD-2389D9023970}" srcId="{15543D1B-A62D-459C-A66A-9A4FC6E9F3B4}" destId="{521FA222-A15E-40BB-B0E7-A33F34919ADA}" srcOrd="2" destOrd="0" parTransId="{96FABFE5-3895-4F38-B84F-6595CB69C441}" sibTransId="{9EF0EB60-047B-45FE-97F8-118EB9EA6DE0}"/>
    <dgm:cxn modelId="{46F41B7E-0081-4E37-982E-7608512155D5}" type="presOf" srcId="{15543D1B-A62D-459C-A66A-9A4FC6E9F3B4}" destId="{6D9BC696-69F7-4C43-BC7B-B71CBDE12027}" srcOrd="0" destOrd="0" presId="urn:microsoft.com/office/officeart/2005/8/layout/list1"/>
    <dgm:cxn modelId="{6BAC7F80-26EB-4E52-9FBF-3DE43BC275CD}" srcId="{15543D1B-A62D-459C-A66A-9A4FC6E9F3B4}" destId="{2D7F8DA8-8AB4-41F9-88E2-D4606856F72A}" srcOrd="0" destOrd="0" parTransId="{5646A69F-20CE-4CAE-97E1-FA5B0430FA2C}" sibTransId="{10E90219-60CC-4C74-B62A-B8288728BC60}"/>
    <dgm:cxn modelId="{ED648485-A24A-4D19-9E17-8A9C898EF282}" type="presOf" srcId="{5F8DC6EE-F8C8-479A-A8E9-F4418BD7DB27}" destId="{9F64F90C-69FF-4F4E-A6EC-727086CE0A8A}" srcOrd="0" destOrd="0" presId="urn:microsoft.com/office/officeart/2005/8/layout/list1"/>
    <dgm:cxn modelId="{963A168E-C9C8-4FCA-8216-2ED2DF74E2C6}" type="presOf" srcId="{F7B15487-3252-465E-85F4-0C219075BE38}" destId="{174C15DB-B169-4462-B1BA-91FD0A58C107}" srcOrd="1" destOrd="0" presId="urn:microsoft.com/office/officeart/2005/8/layout/list1"/>
    <dgm:cxn modelId="{AC3C4E90-ABFE-487D-8B07-2A5342B5AAD9}" type="presOf" srcId="{5F8DC6EE-F8C8-479A-A8E9-F4418BD7DB27}" destId="{574F8760-9818-4347-8DCD-F8FAE5620D43}" srcOrd="1" destOrd="0" presId="urn:microsoft.com/office/officeart/2005/8/layout/list1"/>
    <dgm:cxn modelId="{2D3B84B0-BB5B-4269-BEFD-4809743AA8CD}" srcId="{15543D1B-A62D-459C-A66A-9A4FC6E9F3B4}" destId="{9D980298-60EF-4AF1-B35E-8BA0EA1E08B8}" srcOrd="5" destOrd="0" parTransId="{FFF377B0-F6E5-462F-97C4-84E38ED4382B}" sibTransId="{468E933D-BD5D-4A81-9C83-AA4E2DB52091}"/>
    <dgm:cxn modelId="{99689BB1-DEE7-4DE5-B732-174EDDD56EAD}" srcId="{15543D1B-A62D-459C-A66A-9A4FC6E9F3B4}" destId="{F7B15487-3252-465E-85F4-0C219075BE38}" srcOrd="3" destOrd="0" parTransId="{D3429B6E-5710-4759-A44C-07E27C7098C1}" sibTransId="{24983C40-741C-49D6-B0D3-4B05B9E6ADF5}"/>
    <dgm:cxn modelId="{CC6BF7B6-9ACE-4DDC-B51F-D98305DDDE94}" type="presOf" srcId="{56B2B831-B8C3-48C9-A2F6-A057508E28BC}" destId="{57EF8D76-87A0-4E79-B601-ED1DB610F31B}" srcOrd="0" destOrd="0" presId="urn:microsoft.com/office/officeart/2005/8/layout/list1"/>
    <dgm:cxn modelId="{C80A2ABF-B6F6-4D37-B334-7F6B0ED144AB}" type="presOf" srcId="{2D7F8DA8-8AB4-41F9-88E2-D4606856F72A}" destId="{FEB64957-699C-4DA9-9EA8-D8ACEAFE2380}" srcOrd="1" destOrd="0" presId="urn:microsoft.com/office/officeart/2005/8/layout/list1"/>
    <dgm:cxn modelId="{0A8F29CD-8467-440B-9765-9187ACFA080F}" srcId="{15543D1B-A62D-459C-A66A-9A4FC6E9F3B4}" destId="{56B2B831-B8C3-48C9-A2F6-A057508E28BC}" srcOrd="4" destOrd="0" parTransId="{B696F552-4A59-4FE8-9F76-8FF308E9778E}" sibTransId="{D04D9CE1-57E5-4CAE-A974-71842D32393A}"/>
    <dgm:cxn modelId="{34D961E4-304E-441C-B819-BA7D9D490512}" type="presOf" srcId="{F7B15487-3252-465E-85F4-0C219075BE38}" destId="{65CBF353-714E-4460-97CD-C5AC9E036F77}" srcOrd="0" destOrd="0" presId="urn:microsoft.com/office/officeart/2005/8/layout/list1"/>
    <dgm:cxn modelId="{46E98FED-3E4C-43DE-94A3-25FC9288C14B}" type="presOf" srcId="{9D980298-60EF-4AF1-B35E-8BA0EA1E08B8}" destId="{126D2168-3F88-47B6-8027-61CC32AA320E}" srcOrd="0" destOrd="0" presId="urn:microsoft.com/office/officeart/2005/8/layout/list1"/>
    <dgm:cxn modelId="{A966BAF0-5170-4198-B4E5-FEF5C207FB3A}" type="presOf" srcId="{521FA222-A15E-40BB-B0E7-A33F34919ADA}" destId="{FEB11E4E-D3EC-44B0-B259-270763BF1341}" srcOrd="0" destOrd="0" presId="urn:microsoft.com/office/officeart/2005/8/layout/list1"/>
    <dgm:cxn modelId="{9A20FF41-3776-48CE-BBDE-9EF535BC90FD}" type="presParOf" srcId="{6D9BC696-69F7-4C43-BC7B-B71CBDE12027}" destId="{AA8383C5-8725-44E5-B16E-0317DC1A586C}" srcOrd="0" destOrd="0" presId="urn:microsoft.com/office/officeart/2005/8/layout/list1"/>
    <dgm:cxn modelId="{A42905DA-16F6-4A03-B028-95323DB3B54B}" type="presParOf" srcId="{AA8383C5-8725-44E5-B16E-0317DC1A586C}" destId="{22796B5C-0564-42BC-84D9-31A7B3BABCA0}" srcOrd="0" destOrd="0" presId="urn:microsoft.com/office/officeart/2005/8/layout/list1"/>
    <dgm:cxn modelId="{BFF6CC30-8BD0-49EA-B1FF-89A8A4AE9B37}" type="presParOf" srcId="{AA8383C5-8725-44E5-B16E-0317DC1A586C}" destId="{FEB64957-699C-4DA9-9EA8-D8ACEAFE2380}" srcOrd="1" destOrd="0" presId="urn:microsoft.com/office/officeart/2005/8/layout/list1"/>
    <dgm:cxn modelId="{6A8E6C63-05AD-45B7-B3F8-5B07C822E82F}" type="presParOf" srcId="{6D9BC696-69F7-4C43-BC7B-B71CBDE12027}" destId="{66FF2E5B-5A9A-44E7-88CE-DB8D66BB7D06}" srcOrd="1" destOrd="0" presId="urn:microsoft.com/office/officeart/2005/8/layout/list1"/>
    <dgm:cxn modelId="{E44D46EE-F804-47FE-B937-ECBF3B834CC4}" type="presParOf" srcId="{6D9BC696-69F7-4C43-BC7B-B71CBDE12027}" destId="{CDC55358-8471-40F4-BA59-CD61D26AEDC6}" srcOrd="2" destOrd="0" presId="urn:microsoft.com/office/officeart/2005/8/layout/list1"/>
    <dgm:cxn modelId="{2A0C09F4-8C47-4E62-888E-74C1B0106345}" type="presParOf" srcId="{6D9BC696-69F7-4C43-BC7B-B71CBDE12027}" destId="{1868EB98-8C8A-44F9-9FA6-155483F5C69E}" srcOrd="3" destOrd="0" presId="urn:microsoft.com/office/officeart/2005/8/layout/list1"/>
    <dgm:cxn modelId="{DA68CBDA-09A2-449C-86F0-FE57B33DC7E7}" type="presParOf" srcId="{6D9BC696-69F7-4C43-BC7B-B71CBDE12027}" destId="{B013F722-D835-4920-9CFD-CC6B54B31CD2}" srcOrd="4" destOrd="0" presId="urn:microsoft.com/office/officeart/2005/8/layout/list1"/>
    <dgm:cxn modelId="{E4E21B01-FC47-422A-AA54-6722C3774DCF}" type="presParOf" srcId="{B013F722-D835-4920-9CFD-CC6B54B31CD2}" destId="{9F64F90C-69FF-4F4E-A6EC-727086CE0A8A}" srcOrd="0" destOrd="0" presId="urn:microsoft.com/office/officeart/2005/8/layout/list1"/>
    <dgm:cxn modelId="{9F7532B7-9AA1-4125-8B8C-DB38876BC27D}" type="presParOf" srcId="{B013F722-D835-4920-9CFD-CC6B54B31CD2}" destId="{574F8760-9818-4347-8DCD-F8FAE5620D43}" srcOrd="1" destOrd="0" presId="urn:microsoft.com/office/officeart/2005/8/layout/list1"/>
    <dgm:cxn modelId="{ACF737ED-A9D6-4E75-A287-7FA211726934}" type="presParOf" srcId="{6D9BC696-69F7-4C43-BC7B-B71CBDE12027}" destId="{29BFF7A5-EACB-4DD9-8DA5-BEDBD48D31C2}" srcOrd="5" destOrd="0" presId="urn:microsoft.com/office/officeart/2005/8/layout/list1"/>
    <dgm:cxn modelId="{17BAE0D2-49AC-4D74-A260-30D0FD379820}" type="presParOf" srcId="{6D9BC696-69F7-4C43-BC7B-B71CBDE12027}" destId="{8C94F558-B027-44A2-803D-08F19FDEC715}" srcOrd="6" destOrd="0" presId="urn:microsoft.com/office/officeart/2005/8/layout/list1"/>
    <dgm:cxn modelId="{565621DF-1B0C-401C-80FD-4D317CEFF887}" type="presParOf" srcId="{6D9BC696-69F7-4C43-BC7B-B71CBDE12027}" destId="{C348EE94-221D-44CF-A4C0-CE1FED866A1F}" srcOrd="7" destOrd="0" presId="urn:microsoft.com/office/officeart/2005/8/layout/list1"/>
    <dgm:cxn modelId="{52FA2860-C650-4746-B8DA-F41493E2A074}" type="presParOf" srcId="{6D9BC696-69F7-4C43-BC7B-B71CBDE12027}" destId="{BD6AD0B1-4EB8-43BE-B749-465A85C1B121}" srcOrd="8" destOrd="0" presId="urn:microsoft.com/office/officeart/2005/8/layout/list1"/>
    <dgm:cxn modelId="{BA7BE3F8-F3D4-40A4-A553-66555E6C14AF}" type="presParOf" srcId="{BD6AD0B1-4EB8-43BE-B749-465A85C1B121}" destId="{FEB11E4E-D3EC-44B0-B259-270763BF1341}" srcOrd="0" destOrd="0" presId="urn:microsoft.com/office/officeart/2005/8/layout/list1"/>
    <dgm:cxn modelId="{EECE555F-6EE9-4C0E-9163-6E4671B02671}" type="presParOf" srcId="{BD6AD0B1-4EB8-43BE-B749-465A85C1B121}" destId="{ACA2A3A3-82E2-47AF-9241-ED476F234888}" srcOrd="1" destOrd="0" presId="urn:microsoft.com/office/officeart/2005/8/layout/list1"/>
    <dgm:cxn modelId="{9D1DC3DB-4101-46BF-9728-2F233D3EC9D2}" type="presParOf" srcId="{6D9BC696-69F7-4C43-BC7B-B71CBDE12027}" destId="{13C35459-708C-4D59-9A93-7D4156867ADF}" srcOrd="9" destOrd="0" presId="urn:microsoft.com/office/officeart/2005/8/layout/list1"/>
    <dgm:cxn modelId="{C751A7AB-4050-45D2-9DFE-2F096F6DC7E7}" type="presParOf" srcId="{6D9BC696-69F7-4C43-BC7B-B71CBDE12027}" destId="{CD9A3804-D840-44E1-BEF9-FFF1C9F6551E}" srcOrd="10" destOrd="0" presId="urn:microsoft.com/office/officeart/2005/8/layout/list1"/>
    <dgm:cxn modelId="{5B94E050-D336-4BDD-8A31-44458C3A0875}" type="presParOf" srcId="{6D9BC696-69F7-4C43-BC7B-B71CBDE12027}" destId="{DFFDF176-6C20-4757-B1F1-C4EF1C8C2C2F}" srcOrd="11" destOrd="0" presId="urn:microsoft.com/office/officeart/2005/8/layout/list1"/>
    <dgm:cxn modelId="{79A18283-2B8A-4E8B-B947-EE041DCE2DE4}" type="presParOf" srcId="{6D9BC696-69F7-4C43-BC7B-B71CBDE12027}" destId="{8D0ED8A4-2C60-4F01-80D9-1152E66EB737}" srcOrd="12" destOrd="0" presId="urn:microsoft.com/office/officeart/2005/8/layout/list1"/>
    <dgm:cxn modelId="{313F6624-8452-497E-AA73-0289E6481E5C}" type="presParOf" srcId="{8D0ED8A4-2C60-4F01-80D9-1152E66EB737}" destId="{65CBF353-714E-4460-97CD-C5AC9E036F77}" srcOrd="0" destOrd="0" presId="urn:microsoft.com/office/officeart/2005/8/layout/list1"/>
    <dgm:cxn modelId="{CD8EC7C4-03EE-474A-A1C0-1696EBB55963}" type="presParOf" srcId="{8D0ED8A4-2C60-4F01-80D9-1152E66EB737}" destId="{174C15DB-B169-4462-B1BA-91FD0A58C107}" srcOrd="1" destOrd="0" presId="urn:microsoft.com/office/officeart/2005/8/layout/list1"/>
    <dgm:cxn modelId="{C0A783B7-4686-4DF8-A341-2C0F979DE690}" type="presParOf" srcId="{6D9BC696-69F7-4C43-BC7B-B71CBDE12027}" destId="{F6AB9920-36C8-4DC2-A241-11183FF08F55}" srcOrd="13" destOrd="0" presId="urn:microsoft.com/office/officeart/2005/8/layout/list1"/>
    <dgm:cxn modelId="{D9820530-8D36-4C73-9192-AE5013CFA6C3}" type="presParOf" srcId="{6D9BC696-69F7-4C43-BC7B-B71CBDE12027}" destId="{A48672AD-00EE-4361-A226-77D567F12BEC}" srcOrd="14" destOrd="0" presId="urn:microsoft.com/office/officeart/2005/8/layout/list1"/>
    <dgm:cxn modelId="{0AD5A93A-44C5-4306-ACEC-1E3821608F72}" type="presParOf" srcId="{6D9BC696-69F7-4C43-BC7B-B71CBDE12027}" destId="{E41C4566-30BA-4B57-B42D-8D678272C43D}" srcOrd="15" destOrd="0" presId="urn:microsoft.com/office/officeart/2005/8/layout/list1"/>
    <dgm:cxn modelId="{767BDE7D-0918-4E0A-B62A-542D0D2CF0E3}" type="presParOf" srcId="{6D9BC696-69F7-4C43-BC7B-B71CBDE12027}" destId="{0F000B8C-02DA-41F6-B0F9-4A41DC13C910}" srcOrd="16" destOrd="0" presId="urn:microsoft.com/office/officeart/2005/8/layout/list1"/>
    <dgm:cxn modelId="{CC2873C4-3D50-4AF8-97AA-348121E02656}" type="presParOf" srcId="{0F000B8C-02DA-41F6-B0F9-4A41DC13C910}" destId="{57EF8D76-87A0-4E79-B601-ED1DB610F31B}" srcOrd="0" destOrd="0" presId="urn:microsoft.com/office/officeart/2005/8/layout/list1"/>
    <dgm:cxn modelId="{E4FB97A9-475C-45AE-94D4-46D6414AF125}" type="presParOf" srcId="{0F000B8C-02DA-41F6-B0F9-4A41DC13C910}" destId="{9E9FF262-5CAA-40AC-B8B9-AF7A79FF3C7F}" srcOrd="1" destOrd="0" presId="urn:microsoft.com/office/officeart/2005/8/layout/list1"/>
    <dgm:cxn modelId="{CBE338DB-6109-4299-BA7B-318D3E46F1E2}" type="presParOf" srcId="{6D9BC696-69F7-4C43-BC7B-B71CBDE12027}" destId="{7E850283-75C4-456A-9A28-0CEE042F1359}" srcOrd="17" destOrd="0" presId="urn:microsoft.com/office/officeart/2005/8/layout/list1"/>
    <dgm:cxn modelId="{8C0032A7-BBD0-47CE-8CCE-B8E1024597A2}" type="presParOf" srcId="{6D9BC696-69F7-4C43-BC7B-B71CBDE12027}" destId="{41027417-B642-4F7B-822E-05AD7F1E937F}" srcOrd="18" destOrd="0" presId="urn:microsoft.com/office/officeart/2005/8/layout/list1"/>
    <dgm:cxn modelId="{1AAB07F5-CFF8-47F4-9A87-BBB87A1FA643}" type="presParOf" srcId="{6D9BC696-69F7-4C43-BC7B-B71CBDE12027}" destId="{41545231-0F66-447D-8198-FF23897B754D}" srcOrd="19" destOrd="0" presId="urn:microsoft.com/office/officeart/2005/8/layout/list1"/>
    <dgm:cxn modelId="{1C154EC2-68B8-45FA-9340-266AA6262829}" type="presParOf" srcId="{6D9BC696-69F7-4C43-BC7B-B71CBDE12027}" destId="{30398AAD-1266-4A6A-A0D1-7300CE830E87}" srcOrd="20" destOrd="0" presId="urn:microsoft.com/office/officeart/2005/8/layout/list1"/>
    <dgm:cxn modelId="{32D27101-20BF-4DF3-A2CE-8A31D0465CD0}" type="presParOf" srcId="{30398AAD-1266-4A6A-A0D1-7300CE830E87}" destId="{126D2168-3F88-47B6-8027-61CC32AA320E}" srcOrd="0" destOrd="0" presId="urn:microsoft.com/office/officeart/2005/8/layout/list1"/>
    <dgm:cxn modelId="{2825EBE8-963F-47CD-8B9E-801F476090F2}" type="presParOf" srcId="{30398AAD-1266-4A6A-A0D1-7300CE830E87}" destId="{45E18168-6AD8-4311-A932-2DC2265561E6}" srcOrd="1" destOrd="0" presId="urn:microsoft.com/office/officeart/2005/8/layout/list1"/>
    <dgm:cxn modelId="{8F0FCDCA-2A25-4325-8B62-E54FE9FF476B}" type="presParOf" srcId="{6D9BC696-69F7-4C43-BC7B-B71CBDE12027}" destId="{68AFFF81-C76F-4F43-8A31-6647C0AC1A78}" srcOrd="21" destOrd="0" presId="urn:microsoft.com/office/officeart/2005/8/layout/list1"/>
    <dgm:cxn modelId="{DA75D9DE-DEAE-415C-AD3A-7EFF5730C431}" type="presParOf" srcId="{6D9BC696-69F7-4C43-BC7B-B71CBDE12027}" destId="{D870AF26-E017-463B-9C01-B50FDD9DB226}" srcOrd="2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E5FA6672-1E59-4C6B-8473-83FA3AE82CD4}" type="doc">
      <dgm:prSet loTypeId="urn:microsoft.com/office/officeart/2008/layout/VerticalCurvedList" loCatId="list" qsTypeId="urn:microsoft.com/office/officeart/2005/8/quickstyle/simple1" qsCatId="simple" csTypeId="urn:microsoft.com/office/officeart/2005/8/colors/colorful4" csCatId="colorful" phldr="1"/>
      <dgm:spPr/>
      <dgm:t>
        <a:bodyPr/>
        <a:lstStyle/>
        <a:p>
          <a:endParaRPr lang="ru-RU"/>
        </a:p>
      </dgm:t>
    </dgm:pt>
    <dgm:pt modelId="{980786DD-D4CE-46CF-AC53-3243352B758D}">
      <dgm:prSet phldrT="[Текст]"/>
      <dgm:spPr/>
      <dgm:t>
        <a:bodyPr/>
        <a:lstStyle/>
        <a:p>
          <a:r>
            <a:rPr lang="ru-RU" dirty="0">
              <a:latin typeface="Times New Roman" panose="02020603050405020304" pitchFamily="18" charset="0"/>
              <a:cs typeface="Times New Roman" panose="02020603050405020304" pitchFamily="18" charset="0"/>
            </a:rPr>
            <a:t>Введение (актуальность, описание существующего опыта, постановка проблемы) </a:t>
          </a:r>
        </a:p>
      </dgm:t>
    </dgm:pt>
    <dgm:pt modelId="{9C66A4DB-60A7-46E5-BAFF-57EB6510D715}" type="parTrans" cxnId="{D86724BD-1558-4409-8D34-89164AFBED82}">
      <dgm:prSet/>
      <dgm:spPr/>
      <dgm:t>
        <a:bodyPr/>
        <a:lstStyle/>
        <a:p>
          <a:endParaRPr lang="ru-RU"/>
        </a:p>
      </dgm:t>
    </dgm:pt>
    <dgm:pt modelId="{C82EE7D8-6373-4154-A018-39AEBB0B8D37}" type="sibTrans" cxnId="{D86724BD-1558-4409-8D34-89164AFBED82}">
      <dgm:prSet/>
      <dgm:spPr/>
      <dgm:t>
        <a:bodyPr/>
        <a:lstStyle/>
        <a:p>
          <a:endParaRPr lang="ru-RU"/>
        </a:p>
      </dgm:t>
    </dgm:pt>
    <dgm:pt modelId="{A06E50FD-BAB4-4F03-80CD-53531E7B8754}">
      <dgm:prSet phldrT="[Текст]"/>
      <dgm:spPr/>
      <dgm:t>
        <a:bodyPr/>
        <a:lstStyle/>
        <a:p>
          <a:r>
            <a:rPr lang="ru-RU" dirty="0">
              <a:latin typeface="Times New Roman" panose="02020603050405020304" pitchFamily="18" charset="0"/>
              <a:cs typeface="Times New Roman" panose="02020603050405020304" pitchFamily="18" charset="0"/>
            </a:rPr>
            <a:t>Основная часть (в чем заключается суть вашей работы над статьей – анализ, описание эксперимента и т.п.)</a:t>
          </a:r>
        </a:p>
      </dgm:t>
    </dgm:pt>
    <dgm:pt modelId="{3DCC0B08-1224-40A3-B83C-EEB7BC28186F}" type="parTrans" cxnId="{AC7F73AC-469D-4FD4-BD7E-38880121BDCF}">
      <dgm:prSet/>
      <dgm:spPr/>
      <dgm:t>
        <a:bodyPr/>
        <a:lstStyle/>
        <a:p>
          <a:endParaRPr lang="ru-RU"/>
        </a:p>
      </dgm:t>
    </dgm:pt>
    <dgm:pt modelId="{832C6E6C-C14E-4EEA-8B8D-8B8D1DB341DA}" type="sibTrans" cxnId="{AC7F73AC-469D-4FD4-BD7E-38880121BDCF}">
      <dgm:prSet/>
      <dgm:spPr/>
      <dgm:t>
        <a:bodyPr/>
        <a:lstStyle/>
        <a:p>
          <a:endParaRPr lang="ru-RU"/>
        </a:p>
      </dgm:t>
    </dgm:pt>
    <dgm:pt modelId="{298DAF32-998F-4BE2-99DC-7124AAFE540B}">
      <dgm:prSet phldrT="[Текст]"/>
      <dgm:spPr/>
      <dgm:t>
        <a:bodyPr/>
        <a:lstStyle/>
        <a:p>
          <a:r>
            <a:rPr lang="ru-RU" dirty="0">
              <a:latin typeface="Times New Roman" panose="02020603050405020304" pitchFamily="18" charset="0"/>
              <a:cs typeface="Times New Roman" panose="02020603050405020304" pitchFamily="18" charset="0"/>
            </a:rPr>
            <a:t>Заключение (вывод о проделанной работе, возможные направления развития) </a:t>
          </a:r>
        </a:p>
      </dgm:t>
    </dgm:pt>
    <dgm:pt modelId="{E5525FBD-756A-4037-A6F2-DCDD10E8B0C2}" type="parTrans" cxnId="{A58BBA27-0B00-4385-984B-839E17DD7C4B}">
      <dgm:prSet/>
      <dgm:spPr/>
      <dgm:t>
        <a:bodyPr/>
        <a:lstStyle/>
        <a:p>
          <a:endParaRPr lang="ru-RU"/>
        </a:p>
      </dgm:t>
    </dgm:pt>
    <dgm:pt modelId="{DAD74DA1-C2F2-4A99-9062-6EA858DE95F3}" type="sibTrans" cxnId="{A58BBA27-0B00-4385-984B-839E17DD7C4B}">
      <dgm:prSet/>
      <dgm:spPr/>
      <dgm:t>
        <a:bodyPr/>
        <a:lstStyle/>
        <a:p>
          <a:endParaRPr lang="ru-RU"/>
        </a:p>
      </dgm:t>
    </dgm:pt>
    <dgm:pt modelId="{4C55CC60-35E1-4204-930B-6F720056FEE0}" type="pres">
      <dgm:prSet presAssocID="{E5FA6672-1E59-4C6B-8473-83FA3AE82CD4}" presName="Name0" presStyleCnt="0">
        <dgm:presLayoutVars>
          <dgm:chMax val="7"/>
          <dgm:chPref val="7"/>
          <dgm:dir/>
        </dgm:presLayoutVars>
      </dgm:prSet>
      <dgm:spPr/>
    </dgm:pt>
    <dgm:pt modelId="{2E2D48FA-C8A9-412E-B25C-F5699B889D5F}" type="pres">
      <dgm:prSet presAssocID="{E5FA6672-1E59-4C6B-8473-83FA3AE82CD4}" presName="Name1" presStyleCnt="0"/>
      <dgm:spPr/>
    </dgm:pt>
    <dgm:pt modelId="{38E9D643-124A-49CB-8B8C-ECB8AE0E1425}" type="pres">
      <dgm:prSet presAssocID="{E5FA6672-1E59-4C6B-8473-83FA3AE82CD4}" presName="cycle" presStyleCnt="0"/>
      <dgm:spPr/>
    </dgm:pt>
    <dgm:pt modelId="{48AFFA0D-F1D8-4CF3-8FE5-804F51676B51}" type="pres">
      <dgm:prSet presAssocID="{E5FA6672-1E59-4C6B-8473-83FA3AE82CD4}" presName="srcNode" presStyleLbl="node1" presStyleIdx="0" presStyleCnt="3"/>
      <dgm:spPr/>
    </dgm:pt>
    <dgm:pt modelId="{B35E6160-0C62-4E63-9AD3-FFEDCCACF9A9}" type="pres">
      <dgm:prSet presAssocID="{E5FA6672-1E59-4C6B-8473-83FA3AE82CD4}" presName="conn" presStyleLbl="parChTrans1D2" presStyleIdx="0" presStyleCnt="1"/>
      <dgm:spPr/>
    </dgm:pt>
    <dgm:pt modelId="{BF254A46-22C1-4848-9D7D-77B16FAF8B11}" type="pres">
      <dgm:prSet presAssocID="{E5FA6672-1E59-4C6B-8473-83FA3AE82CD4}" presName="extraNode" presStyleLbl="node1" presStyleIdx="0" presStyleCnt="3"/>
      <dgm:spPr/>
    </dgm:pt>
    <dgm:pt modelId="{13E6D343-71E7-4049-B7F6-8FE9D30E965C}" type="pres">
      <dgm:prSet presAssocID="{E5FA6672-1E59-4C6B-8473-83FA3AE82CD4}" presName="dstNode" presStyleLbl="node1" presStyleIdx="0" presStyleCnt="3"/>
      <dgm:spPr/>
    </dgm:pt>
    <dgm:pt modelId="{9549123E-D1BE-481C-8388-55D98FDCE473}" type="pres">
      <dgm:prSet presAssocID="{980786DD-D4CE-46CF-AC53-3243352B758D}" presName="text_1" presStyleLbl="node1" presStyleIdx="0" presStyleCnt="3">
        <dgm:presLayoutVars>
          <dgm:bulletEnabled val="1"/>
        </dgm:presLayoutVars>
      </dgm:prSet>
      <dgm:spPr/>
    </dgm:pt>
    <dgm:pt modelId="{E55B6D80-CE04-46FC-8313-8407453E885C}" type="pres">
      <dgm:prSet presAssocID="{980786DD-D4CE-46CF-AC53-3243352B758D}" presName="accent_1" presStyleCnt="0"/>
      <dgm:spPr/>
    </dgm:pt>
    <dgm:pt modelId="{3079E05B-DB52-4E52-B45A-D738211405BE}" type="pres">
      <dgm:prSet presAssocID="{980786DD-D4CE-46CF-AC53-3243352B758D}" presName="accentRepeatNode" presStyleLbl="solidFgAcc1" presStyleIdx="0" presStyleCnt="3"/>
      <dgm:spPr/>
    </dgm:pt>
    <dgm:pt modelId="{B7B06C16-8EB9-4E48-97AF-7552527FDC48}" type="pres">
      <dgm:prSet presAssocID="{A06E50FD-BAB4-4F03-80CD-53531E7B8754}" presName="text_2" presStyleLbl="node1" presStyleIdx="1" presStyleCnt="3">
        <dgm:presLayoutVars>
          <dgm:bulletEnabled val="1"/>
        </dgm:presLayoutVars>
      </dgm:prSet>
      <dgm:spPr/>
    </dgm:pt>
    <dgm:pt modelId="{4F56EF2D-3261-44FF-8D62-4AA0153315C0}" type="pres">
      <dgm:prSet presAssocID="{A06E50FD-BAB4-4F03-80CD-53531E7B8754}" presName="accent_2" presStyleCnt="0"/>
      <dgm:spPr/>
    </dgm:pt>
    <dgm:pt modelId="{A0AC871E-E419-41D4-8E23-6C9C3943B3A1}" type="pres">
      <dgm:prSet presAssocID="{A06E50FD-BAB4-4F03-80CD-53531E7B8754}" presName="accentRepeatNode" presStyleLbl="solidFgAcc1" presStyleIdx="1" presStyleCnt="3"/>
      <dgm:spPr/>
    </dgm:pt>
    <dgm:pt modelId="{930D33D8-B17E-4638-A0CC-8AAF0581FDB5}" type="pres">
      <dgm:prSet presAssocID="{298DAF32-998F-4BE2-99DC-7124AAFE540B}" presName="text_3" presStyleLbl="node1" presStyleIdx="2" presStyleCnt="3">
        <dgm:presLayoutVars>
          <dgm:bulletEnabled val="1"/>
        </dgm:presLayoutVars>
      </dgm:prSet>
      <dgm:spPr/>
    </dgm:pt>
    <dgm:pt modelId="{1E327FFB-A264-4FDD-8B17-896CDC33B8BB}" type="pres">
      <dgm:prSet presAssocID="{298DAF32-998F-4BE2-99DC-7124AAFE540B}" presName="accent_3" presStyleCnt="0"/>
      <dgm:spPr/>
    </dgm:pt>
    <dgm:pt modelId="{5CFDB8C6-9181-4764-B80E-7411B563AB93}" type="pres">
      <dgm:prSet presAssocID="{298DAF32-998F-4BE2-99DC-7124AAFE540B}" presName="accentRepeatNode" presStyleLbl="solidFgAcc1" presStyleIdx="2" presStyleCnt="3"/>
      <dgm:spPr/>
    </dgm:pt>
  </dgm:ptLst>
  <dgm:cxnLst>
    <dgm:cxn modelId="{F882DE23-7A57-485B-A02E-6C305933E8F8}" type="presOf" srcId="{E5FA6672-1E59-4C6B-8473-83FA3AE82CD4}" destId="{4C55CC60-35E1-4204-930B-6F720056FEE0}" srcOrd="0" destOrd="0" presId="urn:microsoft.com/office/officeart/2008/layout/VerticalCurvedList"/>
    <dgm:cxn modelId="{A58BBA27-0B00-4385-984B-839E17DD7C4B}" srcId="{E5FA6672-1E59-4C6B-8473-83FA3AE82CD4}" destId="{298DAF32-998F-4BE2-99DC-7124AAFE540B}" srcOrd="2" destOrd="0" parTransId="{E5525FBD-756A-4037-A6F2-DCDD10E8B0C2}" sibTransId="{DAD74DA1-C2F2-4A99-9062-6EA858DE95F3}"/>
    <dgm:cxn modelId="{F917F33E-4BF6-46C4-B9D5-6564E797D676}" type="presOf" srcId="{C82EE7D8-6373-4154-A018-39AEBB0B8D37}" destId="{B35E6160-0C62-4E63-9AD3-FFEDCCACF9A9}" srcOrd="0" destOrd="0" presId="urn:microsoft.com/office/officeart/2008/layout/VerticalCurvedList"/>
    <dgm:cxn modelId="{C2329445-FFB2-4D4F-9C62-911E289400C9}" type="presOf" srcId="{980786DD-D4CE-46CF-AC53-3243352B758D}" destId="{9549123E-D1BE-481C-8388-55D98FDCE473}" srcOrd="0" destOrd="0" presId="urn:microsoft.com/office/officeart/2008/layout/VerticalCurvedList"/>
    <dgm:cxn modelId="{B480B86E-586D-4F42-8319-DFA1237C38AC}" type="presOf" srcId="{A06E50FD-BAB4-4F03-80CD-53531E7B8754}" destId="{B7B06C16-8EB9-4E48-97AF-7552527FDC48}" srcOrd="0" destOrd="0" presId="urn:microsoft.com/office/officeart/2008/layout/VerticalCurvedList"/>
    <dgm:cxn modelId="{2BFA5796-C808-4204-A9FE-622C1BA01FE1}" type="presOf" srcId="{298DAF32-998F-4BE2-99DC-7124AAFE540B}" destId="{930D33D8-B17E-4638-A0CC-8AAF0581FDB5}" srcOrd="0" destOrd="0" presId="urn:microsoft.com/office/officeart/2008/layout/VerticalCurvedList"/>
    <dgm:cxn modelId="{AC7F73AC-469D-4FD4-BD7E-38880121BDCF}" srcId="{E5FA6672-1E59-4C6B-8473-83FA3AE82CD4}" destId="{A06E50FD-BAB4-4F03-80CD-53531E7B8754}" srcOrd="1" destOrd="0" parTransId="{3DCC0B08-1224-40A3-B83C-EEB7BC28186F}" sibTransId="{832C6E6C-C14E-4EEA-8B8D-8B8D1DB341DA}"/>
    <dgm:cxn modelId="{D86724BD-1558-4409-8D34-89164AFBED82}" srcId="{E5FA6672-1E59-4C6B-8473-83FA3AE82CD4}" destId="{980786DD-D4CE-46CF-AC53-3243352B758D}" srcOrd="0" destOrd="0" parTransId="{9C66A4DB-60A7-46E5-BAFF-57EB6510D715}" sibTransId="{C82EE7D8-6373-4154-A018-39AEBB0B8D37}"/>
    <dgm:cxn modelId="{EE4D26DE-174D-4188-8468-9EB6E8DD5443}" type="presParOf" srcId="{4C55CC60-35E1-4204-930B-6F720056FEE0}" destId="{2E2D48FA-C8A9-412E-B25C-F5699B889D5F}" srcOrd="0" destOrd="0" presId="urn:microsoft.com/office/officeart/2008/layout/VerticalCurvedList"/>
    <dgm:cxn modelId="{4D538953-019A-446C-A6AE-C72B5A9A3D5B}" type="presParOf" srcId="{2E2D48FA-C8A9-412E-B25C-F5699B889D5F}" destId="{38E9D643-124A-49CB-8B8C-ECB8AE0E1425}" srcOrd="0" destOrd="0" presId="urn:microsoft.com/office/officeart/2008/layout/VerticalCurvedList"/>
    <dgm:cxn modelId="{18BAD800-26E5-4EBA-975B-F16CD5E130B1}" type="presParOf" srcId="{38E9D643-124A-49CB-8B8C-ECB8AE0E1425}" destId="{48AFFA0D-F1D8-4CF3-8FE5-804F51676B51}" srcOrd="0" destOrd="0" presId="urn:microsoft.com/office/officeart/2008/layout/VerticalCurvedList"/>
    <dgm:cxn modelId="{20F1B49A-9CFC-4131-AA31-4E59FB8A28CF}" type="presParOf" srcId="{38E9D643-124A-49CB-8B8C-ECB8AE0E1425}" destId="{B35E6160-0C62-4E63-9AD3-FFEDCCACF9A9}" srcOrd="1" destOrd="0" presId="urn:microsoft.com/office/officeart/2008/layout/VerticalCurvedList"/>
    <dgm:cxn modelId="{FEF7C01F-ABE6-4B3E-979F-88C06D3CCDEA}" type="presParOf" srcId="{38E9D643-124A-49CB-8B8C-ECB8AE0E1425}" destId="{BF254A46-22C1-4848-9D7D-77B16FAF8B11}" srcOrd="2" destOrd="0" presId="urn:microsoft.com/office/officeart/2008/layout/VerticalCurvedList"/>
    <dgm:cxn modelId="{84E7D5D9-ED7E-4C71-8D3A-1450DB654424}" type="presParOf" srcId="{38E9D643-124A-49CB-8B8C-ECB8AE0E1425}" destId="{13E6D343-71E7-4049-B7F6-8FE9D30E965C}" srcOrd="3" destOrd="0" presId="urn:microsoft.com/office/officeart/2008/layout/VerticalCurvedList"/>
    <dgm:cxn modelId="{63283D58-41FC-43F3-8269-E7403322F30E}" type="presParOf" srcId="{2E2D48FA-C8A9-412E-B25C-F5699B889D5F}" destId="{9549123E-D1BE-481C-8388-55D98FDCE473}" srcOrd="1" destOrd="0" presId="urn:microsoft.com/office/officeart/2008/layout/VerticalCurvedList"/>
    <dgm:cxn modelId="{B18375C2-1A7D-465E-A989-1C422AB49824}" type="presParOf" srcId="{2E2D48FA-C8A9-412E-B25C-F5699B889D5F}" destId="{E55B6D80-CE04-46FC-8313-8407453E885C}" srcOrd="2" destOrd="0" presId="urn:microsoft.com/office/officeart/2008/layout/VerticalCurvedList"/>
    <dgm:cxn modelId="{AB07D573-BBCC-4B81-8CAF-C859B6D368C5}" type="presParOf" srcId="{E55B6D80-CE04-46FC-8313-8407453E885C}" destId="{3079E05B-DB52-4E52-B45A-D738211405BE}" srcOrd="0" destOrd="0" presId="urn:microsoft.com/office/officeart/2008/layout/VerticalCurvedList"/>
    <dgm:cxn modelId="{C15A9999-DDDF-4065-B417-7825DE17E133}" type="presParOf" srcId="{2E2D48FA-C8A9-412E-B25C-F5699B889D5F}" destId="{B7B06C16-8EB9-4E48-97AF-7552527FDC48}" srcOrd="3" destOrd="0" presId="urn:microsoft.com/office/officeart/2008/layout/VerticalCurvedList"/>
    <dgm:cxn modelId="{4322A0E7-E3E0-4810-A613-4E11C1C8D81F}" type="presParOf" srcId="{2E2D48FA-C8A9-412E-B25C-F5699B889D5F}" destId="{4F56EF2D-3261-44FF-8D62-4AA0153315C0}" srcOrd="4" destOrd="0" presId="urn:microsoft.com/office/officeart/2008/layout/VerticalCurvedList"/>
    <dgm:cxn modelId="{89B25AC2-F7DA-4F2F-89BC-63658CBABF2C}" type="presParOf" srcId="{4F56EF2D-3261-44FF-8D62-4AA0153315C0}" destId="{A0AC871E-E419-41D4-8E23-6C9C3943B3A1}" srcOrd="0" destOrd="0" presId="urn:microsoft.com/office/officeart/2008/layout/VerticalCurvedList"/>
    <dgm:cxn modelId="{4E4E83FA-1768-4054-9EE6-7D739CBADC28}" type="presParOf" srcId="{2E2D48FA-C8A9-412E-B25C-F5699B889D5F}" destId="{930D33D8-B17E-4638-A0CC-8AAF0581FDB5}" srcOrd="5" destOrd="0" presId="urn:microsoft.com/office/officeart/2008/layout/VerticalCurvedList"/>
    <dgm:cxn modelId="{086ADBB8-F5F0-4984-9F88-5167DDD4057B}" type="presParOf" srcId="{2E2D48FA-C8A9-412E-B25C-F5699B889D5F}" destId="{1E327FFB-A264-4FDD-8B17-896CDC33B8BB}" srcOrd="6" destOrd="0" presId="urn:microsoft.com/office/officeart/2008/layout/VerticalCurvedList"/>
    <dgm:cxn modelId="{61D9CC91-504E-41FD-9269-DF78D66BA2ED}" type="presParOf" srcId="{1E327FFB-A264-4FDD-8B17-896CDC33B8BB}" destId="{5CFDB8C6-9181-4764-B80E-7411B563AB93}"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184C30D-559C-4B37-A528-7BD7EA235649}" type="doc">
      <dgm:prSet loTypeId="urn:microsoft.com/office/officeart/2005/8/layout/list1" loCatId="list" qsTypeId="urn:microsoft.com/office/officeart/2005/8/quickstyle/simple1" qsCatId="simple" csTypeId="urn:microsoft.com/office/officeart/2005/8/colors/colorful4" csCatId="colorful" phldr="1"/>
      <dgm:spPr/>
      <dgm:t>
        <a:bodyPr/>
        <a:lstStyle/>
        <a:p>
          <a:endParaRPr lang="ru-RU"/>
        </a:p>
      </dgm:t>
    </dgm:pt>
    <dgm:pt modelId="{DA8E519B-2DC0-4028-AB54-CA06DB93C613}">
      <dgm:prSet phldrT="[Текст]"/>
      <dgm:spPr/>
      <dgm:t>
        <a:bodyPr/>
        <a:lstStyle/>
        <a:p>
          <a:r>
            <a:rPr lang="ru-RU" dirty="0"/>
            <a:t>Научно-теоретические</a:t>
          </a:r>
        </a:p>
      </dgm:t>
    </dgm:pt>
    <dgm:pt modelId="{665F6E3D-DB1C-47AB-95A4-3C7A497CAFF0}" type="parTrans" cxnId="{129C3C95-4784-464F-B6E9-73398E6AECA9}">
      <dgm:prSet/>
      <dgm:spPr/>
      <dgm:t>
        <a:bodyPr/>
        <a:lstStyle/>
        <a:p>
          <a:endParaRPr lang="ru-RU"/>
        </a:p>
      </dgm:t>
    </dgm:pt>
    <dgm:pt modelId="{0F6D4FBB-6C32-45B9-8E1D-286DE260FCC5}" type="sibTrans" cxnId="{129C3C95-4784-464F-B6E9-73398E6AECA9}">
      <dgm:prSet/>
      <dgm:spPr/>
      <dgm:t>
        <a:bodyPr/>
        <a:lstStyle/>
        <a:p>
          <a:endParaRPr lang="ru-RU"/>
        </a:p>
      </dgm:t>
    </dgm:pt>
    <dgm:pt modelId="{F2F8DD9E-3060-4A81-AB3B-1B58973A0312}">
      <dgm:prSet phldrT="[Текст]"/>
      <dgm:spPr/>
      <dgm:t>
        <a:bodyPr/>
        <a:lstStyle/>
        <a:p>
          <a:r>
            <a:rPr lang="ru-RU" dirty="0"/>
            <a:t>Научно-практические </a:t>
          </a:r>
        </a:p>
      </dgm:t>
    </dgm:pt>
    <dgm:pt modelId="{D683A287-7EF3-4504-8D71-95907C1295E7}" type="parTrans" cxnId="{4CBD2EB8-2503-4032-91E8-ABE82AA87FFD}">
      <dgm:prSet/>
      <dgm:spPr/>
      <dgm:t>
        <a:bodyPr/>
        <a:lstStyle/>
        <a:p>
          <a:endParaRPr lang="ru-RU"/>
        </a:p>
      </dgm:t>
    </dgm:pt>
    <dgm:pt modelId="{8FBE0A56-E32E-4857-BE04-2842858B5DB9}" type="sibTrans" cxnId="{4CBD2EB8-2503-4032-91E8-ABE82AA87FFD}">
      <dgm:prSet/>
      <dgm:spPr/>
      <dgm:t>
        <a:bodyPr/>
        <a:lstStyle/>
        <a:p>
          <a:endParaRPr lang="ru-RU"/>
        </a:p>
      </dgm:t>
    </dgm:pt>
    <dgm:pt modelId="{6171F096-303A-4DCD-9FB6-EEA4BA144E77}">
      <dgm:prSet phldrT="[Текст]"/>
      <dgm:spPr/>
      <dgm:t>
        <a:bodyPr/>
        <a:lstStyle/>
        <a:p>
          <a:r>
            <a:rPr lang="ru-RU" dirty="0"/>
            <a:t>Научно-методические </a:t>
          </a:r>
        </a:p>
      </dgm:t>
    </dgm:pt>
    <dgm:pt modelId="{1D36840A-3CA9-4C34-96BA-4371DC5AF280}" type="parTrans" cxnId="{27459880-7270-449C-BC8B-D8F408AEFB2D}">
      <dgm:prSet/>
      <dgm:spPr/>
      <dgm:t>
        <a:bodyPr/>
        <a:lstStyle/>
        <a:p>
          <a:endParaRPr lang="ru-RU"/>
        </a:p>
      </dgm:t>
    </dgm:pt>
    <dgm:pt modelId="{B1A91280-0253-4CD4-A42E-564D449BA123}" type="sibTrans" cxnId="{27459880-7270-449C-BC8B-D8F408AEFB2D}">
      <dgm:prSet/>
      <dgm:spPr/>
      <dgm:t>
        <a:bodyPr/>
        <a:lstStyle/>
        <a:p>
          <a:endParaRPr lang="ru-RU"/>
        </a:p>
      </dgm:t>
    </dgm:pt>
    <dgm:pt modelId="{153D77F0-3FCF-46DD-AD89-779B6743713C}" type="pres">
      <dgm:prSet presAssocID="{3184C30D-559C-4B37-A528-7BD7EA235649}" presName="linear" presStyleCnt="0">
        <dgm:presLayoutVars>
          <dgm:dir/>
          <dgm:animLvl val="lvl"/>
          <dgm:resizeHandles val="exact"/>
        </dgm:presLayoutVars>
      </dgm:prSet>
      <dgm:spPr/>
    </dgm:pt>
    <dgm:pt modelId="{539F20EC-5ABE-4A7A-B51E-0422BBA3D90F}" type="pres">
      <dgm:prSet presAssocID="{DA8E519B-2DC0-4028-AB54-CA06DB93C613}" presName="parentLin" presStyleCnt="0"/>
      <dgm:spPr/>
    </dgm:pt>
    <dgm:pt modelId="{D0CD5CEF-0E43-430F-9668-9E3C1A85F9E1}" type="pres">
      <dgm:prSet presAssocID="{DA8E519B-2DC0-4028-AB54-CA06DB93C613}" presName="parentLeftMargin" presStyleLbl="node1" presStyleIdx="0" presStyleCnt="3"/>
      <dgm:spPr/>
    </dgm:pt>
    <dgm:pt modelId="{77693053-2E13-43C9-8F4A-0117B7CDCA91}" type="pres">
      <dgm:prSet presAssocID="{DA8E519B-2DC0-4028-AB54-CA06DB93C613}" presName="parentText" presStyleLbl="node1" presStyleIdx="0" presStyleCnt="3">
        <dgm:presLayoutVars>
          <dgm:chMax val="0"/>
          <dgm:bulletEnabled val="1"/>
        </dgm:presLayoutVars>
      </dgm:prSet>
      <dgm:spPr/>
    </dgm:pt>
    <dgm:pt modelId="{3A44CAEE-A9FB-49A1-98DA-1E2B39E131DB}" type="pres">
      <dgm:prSet presAssocID="{DA8E519B-2DC0-4028-AB54-CA06DB93C613}" presName="negativeSpace" presStyleCnt="0"/>
      <dgm:spPr/>
    </dgm:pt>
    <dgm:pt modelId="{4B3B3A7D-577B-4D9B-A729-255B5FD45232}" type="pres">
      <dgm:prSet presAssocID="{DA8E519B-2DC0-4028-AB54-CA06DB93C613}" presName="childText" presStyleLbl="conFgAcc1" presStyleIdx="0" presStyleCnt="3">
        <dgm:presLayoutVars>
          <dgm:bulletEnabled val="1"/>
        </dgm:presLayoutVars>
      </dgm:prSet>
      <dgm:spPr/>
    </dgm:pt>
    <dgm:pt modelId="{31FD56C4-415D-409A-A2F5-BB992295EBFD}" type="pres">
      <dgm:prSet presAssocID="{0F6D4FBB-6C32-45B9-8E1D-286DE260FCC5}" presName="spaceBetweenRectangles" presStyleCnt="0"/>
      <dgm:spPr/>
    </dgm:pt>
    <dgm:pt modelId="{32181AC6-8E79-4EE0-8DE6-A25842D5B87C}" type="pres">
      <dgm:prSet presAssocID="{F2F8DD9E-3060-4A81-AB3B-1B58973A0312}" presName="parentLin" presStyleCnt="0"/>
      <dgm:spPr/>
    </dgm:pt>
    <dgm:pt modelId="{68B7A4EA-13B4-490D-9F78-1A43B48D22D5}" type="pres">
      <dgm:prSet presAssocID="{F2F8DD9E-3060-4A81-AB3B-1B58973A0312}" presName="parentLeftMargin" presStyleLbl="node1" presStyleIdx="0" presStyleCnt="3"/>
      <dgm:spPr/>
    </dgm:pt>
    <dgm:pt modelId="{C06E4785-644A-4D8B-B17B-0DAA96D9DC66}" type="pres">
      <dgm:prSet presAssocID="{F2F8DD9E-3060-4A81-AB3B-1B58973A0312}" presName="parentText" presStyleLbl="node1" presStyleIdx="1" presStyleCnt="3">
        <dgm:presLayoutVars>
          <dgm:chMax val="0"/>
          <dgm:bulletEnabled val="1"/>
        </dgm:presLayoutVars>
      </dgm:prSet>
      <dgm:spPr/>
    </dgm:pt>
    <dgm:pt modelId="{000E5540-ECD7-40B7-93B0-8FA20A8A3144}" type="pres">
      <dgm:prSet presAssocID="{F2F8DD9E-3060-4A81-AB3B-1B58973A0312}" presName="negativeSpace" presStyleCnt="0"/>
      <dgm:spPr/>
    </dgm:pt>
    <dgm:pt modelId="{E3C0EBAD-F8AA-4FE8-BD68-703CF98DDB7A}" type="pres">
      <dgm:prSet presAssocID="{F2F8DD9E-3060-4A81-AB3B-1B58973A0312}" presName="childText" presStyleLbl="conFgAcc1" presStyleIdx="1" presStyleCnt="3">
        <dgm:presLayoutVars>
          <dgm:bulletEnabled val="1"/>
        </dgm:presLayoutVars>
      </dgm:prSet>
      <dgm:spPr/>
    </dgm:pt>
    <dgm:pt modelId="{8BA55A12-6C0E-40C5-A0AF-493C2696ADC2}" type="pres">
      <dgm:prSet presAssocID="{8FBE0A56-E32E-4857-BE04-2842858B5DB9}" presName="spaceBetweenRectangles" presStyleCnt="0"/>
      <dgm:spPr/>
    </dgm:pt>
    <dgm:pt modelId="{A83E19FE-B5E9-403A-8836-F7D5A013680E}" type="pres">
      <dgm:prSet presAssocID="{6171F096-303A-4DCD-9FB6-EEA4BA144E77}" presName="parentLin" presStyleCnt="0"/>
      <dgm:spPr/>
    </dgm:pt>
    <dgm:pt modelId="{3F660FA5-618D-4BE6-B618-4AB00AAB9A3F}" type="pres">
      <dgm:prSet presAssocID="{6171F096-303A-4DCD-9FB6-EEA4BA144E77}" presName="parentLeftMargin" presStyleLbl="node1" presStyleIdx="1" presStyleCnt="3"/>
      <dgm:spPr/>
    </dgm:pt>
    <dgm:pt modelId="{94306979-C58F-40EF-BCCB-C489C20EC1F6}" type="pres">
      <dgm:prSet presAssocID="{6171F096-303A-4DCD-9FB6-EEA4BA144E77}" presName="parentText" presStyleLbl="node1" presStyleIdx="2" presStyleCnt="3">
        <dgm:presLayoutVars>
          <dgm:chMax val="0"/>
          <dgm:bulletEnabled val="1"/>
        </dgm:presLayoutVars>
      </dgm:prSet>
      <dgm:spPr/>
    </dgm:pt>
    <dgm:pt modelId="{78A718A1-7661-41A6-9F88-6D1B4F4D07C1}" type="pres">
      <dgm:prSet presAssocID="{6171F096-303A-4DCD-9FB6-EEA4BA144E77}" presName="negativeSpace" presStyleCnt="0"/>
      <dgm:spPr/>
    </dgm:pt>
    <dgm:pt modelId="{BFB64DC7-130B-4D56-B757-9AB267E5A9E1}" type="pres">
      <dgm:prSet presAssocID="{6171F096-303A-4DCD-9FB6-EEA4BA144E77}" presName="childText" presStyleLbl="conFgAcc1" presStyleIdx="2" presStyleCnt="3">
        <dgm:presLayoutVars>
          <dgm:bulletEnabled val="1"/>
        </dgm:presLayoutVars>
      </dgm:prSet>
      <dgm:spPr/>
    </dgm:pt>
  </dgm:ptLst>
  <dgm:cxnLst>
    <dgm:cxn modelId="{F6596807-5E77-41BB-BC19-44D312A766B0}" type="presOf" srcId="{DA8E519B-2DC0-4028-AB54-CA06DB93C613}" destId="{D0CD5CEF-0E43-430F-9668-9E3C1A85F9E1}" srcOrd="0" destOrd="0" presId="urn:microsoft.com/office/officeart/2005/8/layout/list1"/>
    <dgm:cxn modelId="{0ED8EC23-56CB-44CE-A314-E1DB114538EE}" type="presOf" srcId="{3184C30D-559C-4B37-A528-7BD7EA235649}" destId="{153D77F0-3FCF-46DD-AD89-779B6743713C}" srcOrd="0" destOrd="0" presId="urn:microsoft.com/office/officeart/2005/8/layout/list1"/>
    <dgm:cxn modelId="{06EEC13B-55EA-48D4-8464-DC577BB66204}" type="presOf" srcId="{6171F096-303A-4DCD-9FB6-EEA4BA144E77}" destId="{3F660FA5-618D-4BE6-B618-4AB00AAB9A3F}" srcOrd="0" destOrd="0" presId="urn:microsoft.com/office/officeart/2005/8/layout/list1"/>
    <dgm:cxn modelId="{27459880-7270-449C-BC8B-D8F408AEFB2D}" srcId="{3184C30D-559C-4B37-A528-7BD7EA235649}" destId="{6171F096-303A-4DCD-9FB6-EEA4BA144E77}" srcOrd="2" destOrd="0" parTransId="{1D36840A-3CA9-4C34-96BA-4371DC5AF280}" sibTransId="{B1A91280-0253-4CD4-A42E-564D449BA123}"/>
    <dgm:cxn modelId="{129C3C95-4784-464F-B6E9-73398E6AECA9}" srcId="{3184C30D-559C-4B37-A528-7BD7EA235649}" destId="{DA8E519B-2DC0-4028-AB54-CA06DB93C613}" srcOrd="0" destOrd="0" parTransId="{665F6E3D-DB1C-47AB-95A4-3C7A497CAFF0}" sibTransId="{0F6D4FBB-6C32-45B9-8E1D-286DE260FCC5}"/>
    <dgm:cxn modelId="{4CBD2EB8-2503-4032-91E8-ABE82AA87FFD}" srcId="{3184C30D-559C-4B37-A528-7BD7EA235649}" destId="{F2F8DD9E-3060-4A81-AB3B-1B58973A0312}" srcOrd="1" destOrd="0" parTransId="{D683A287-7EF3-4504-8D71-95907C1295E7}" sibTransId="{8FBE0A56-E32E-4857-BE04-2842858B5DB9}"/>
    <dgm:cxn modelId="{384793C5-70A9-408A-AC95-716EA8B4BD4C}" type="presOf" srcId="{F2F8DD9E-3060-4A81-AB3B-1B58973A0312}" destId="{68B7A4EA-13B4-490D-9F78-1A43B48D22D5}" srcOrd="0" destOrd="0" presId="urn:microsoft.com/office/officeart/2005/8/layout/list1"/>
    <dgm:cxn modelId="{DAA82FD9-96FC-4116-912B-064D90E2F51A}" type="presOf" srcId="{DA8E519B-2DC0-4028-AB54-CA06DB93C613}" destId="{77693053-2E13-43C9-8F4A-0117B7CDCA91}" srcOrd="1" destOrd="0" presId="urn:microsoft.com/office/officeart/2005/8/layout/list1"/>
    <dgm:cxn modelId="{358E61F9-C438-4FDE-B02F-FA7917F69C1A}" type="presOf" srcId="{6171F096-303A-4DCD-9FB6-EEA4BA144E77}" destId="{94306979-C58F-40EF-BCCB-C489C20EC1F6}" srcOrd="1" destOrd="0" presId="urn:microsoft.com/office/officeart/2005/8/layout/list1"/>
    <dgm:cxn modelId="{EB7C03FA-A43A-4E18-BE53-03B8D36C2137}" type="presOf" srcId="{F2F8DD9E-3060-4A81-AB3B-1B58973A0312}" destId="{C06E4785-644A-4D8B-B17B-0DAA96D9DC66}" srcOrd="1" destOrd="0" presId="urn:microsoft.com/office/officeart/2005/8/layout/list1"/>
    <dgm:cxn modelId="{2A632821-5A8A-4645-A058-A354368FA6F3}" type="presParOf" srcId="{153D77F0-3FCF-46DD-AD89-779B6743713C}" destId="{539F20EC-5ABE-4A7A-B51E-0422BBA3D90F}" srcOrd="0" destOrd="0" presId="urn:microsoft.com/office/officeart/2005/8/layout/list1"/>
    <dgm:cxn modelId="{D556C000-F32C-4E29-AF30-35C93E274AE3}" type="presParOf" srcId="{539F20EC-5ABE-4A7A-B51E-0422BBA3D90F}" destId="{D0CD5CEF-0E43-430F-9668-9E3C1A85F9E1}" srcOrd="0" destOrd="0" presId="urn:microsoft.com/office/officeart/2005/8/layout/list1"/>
    <dgm:cxn modelId="{4E5A1DA1-2CD4-4F09-8F1B-92DDEB901098}" type="presParOf" srcId="{539F20EC-5ABE-4A7A-B51E-0422BBA3D90F}" destId="{77693053-2E13-43C9-8F4A-0117B7CDCA91}" srcOrd="1" destOrd="0" presId="urn:microsoft.com/office/officeart/2005/8/layout/list1"/>
    <dgm:cxn modelId="{666A6B98-40FC-4562-9C97-61503019E670}" type="presParOf" srcId="{153D77F0-3FCF-46DD-AD89-779B6743713C}" destId="{3A44CAEE-A9FB-49A1-98DA-1E2B39E131DB}" srcOrd="1" destOrd="0" presId="urn:microsoft.com/office/officeart/2005/8/layout/list1"/>
    <dgm:cxn modelId="{480C4EBD-3C1C-439F-BEA0-BB0DF544E464}" type="presParOf" srcId="{153D77F0-3FCF-46DD-AD89-779B6743713C}" destId="{4B3B3A7D-577B-4D9B-A729-255B5FD45232}" srcOrd="2" destOrd="0" presId="urn:microsoft.com/office/officeart/2005/8/layout/list1"/>
    <dgm:cxn modelId="{3E91EE7B-160D-4308-8107-61B9893AF079}" type="presParOf" srcId="{153D77F0-3FCF-46DD-AD89-779B6743713C}" destId="{31FD56C4-415D-409A-A2F5-BB992295EBFD}" srcOrd="3" destOrd="0" presId="urn:microsoft.com/office/officeart/2005/8/layout/list1"/>
    <dgm:cxn modelId="{A6A3F622-55D5-43F2-8B43-75AA7303CA7C}" type="presParOf" srcId="{153D77F0-3FCF-46DD-AD89-779B6743713C}" destId="{32181AC6-8E79-4EE0-8DE6-A25842D5B87C}" srcOrd="4" destOrd="0" presId="urn:microsoft.com/office/officeart/2005/8/layout/list1"/>
    <dgm:cxn modelId="{D1AFF324-1C97-4E86-A29B-797F889272B5}" type="presParOf" srcId="{32181AC6-8E79-4EE0-8DE6-A25842D5B87C}" destId="{68B7A4EA-13B4-490D-9F78-1A43B48D22D5}" srcOrd="0" destOrd="0" presId="urn:microsoft.com/office/officeart/2005/8/layout/list1"/>
    <dgm:cxn modelId="{DE48580B-2CAB-4291-A98D-C69E6D6BF7F2}" type="presParOf" srcId="{32181AC6-8E79-4EE0-8DE6-A25842D5B87C}" destId="{C06E4785-644A-4D8B-B17B-0DAA96D9DC66}" srcOrd="1" destOrd="0" presId="urn:microsoft.com/office/officeart/2005/8/layout/list1"/>
    <dgm:cxn modelId="{D9910EB2-2A85-48B6-B25D-5200D6BE32DE}" type="presParOf" srcId="{153D77F0-3FCF-46DD-AD89-779B6743713C}" destId="{000E5540-ECD7-40B7-93B0-8FA20A8A3144}" srcOrd="5" destOrd="0" presId="urn:microsoft.com/office/officeart/2005/8/layout/list1"/>
    <dgm:cxn modelId="{AFC5836F-249C-4D37-9261-B6F512DDABC4}" type="presParOf" srcId="{153D77F0-3FCF-46DD-AD89-779B6743713C}" destId="{E3C0EBAD-F8AA-4FE8-BD68-703CF98DDB7A}" srcOrd="6" destOrd="0" presId="urn:microsoft.com/office/officeart/2005/8/layout/list1"/>
    <dgm:cxn modelId="{AA3E0240-4282-43E4-9472-EBD7840A97A4}" type="presParOf" srcId="{153D77F0-3FCF-46DD-AD89-779B6743713C}" destId="{8BA55A12-6C0E-40C5-A0AF-493C2696ADC2}" srcOrd="7" destOrd="0" presId="urn:microsoft.com/office/officeart/2005/8/layout/list1"/>
    <dgm:cxn modelId="{E3220427-BA80-4BB3-BA0A-FC2C43EC7D38}" type="presParOf" srcId="{153D77F0-3FCF-46DD-AD89-779B6743713C}" destId="{A83E19FE-B5E9-403A-8836-F7D5A013680E}" srcOrd="8" destOrd="0" presId="urn:microsoft.com/office/officeart/2005/8/layout/list1"/>
    <dgm:cxn modelId="{814C0382-46C4-4C38-BBCF-90F7D366C01C}" type="presParOf" srcId="{A83E19FE-B5E9-403A-8836-F7D5A013680E}" destId="{3F660FA5-618D-4BE6-B618-4AB00AAB9A3F}" srcOrd="0" destOrd="0" presId="urn:microsoft.com/office/officeart/2005/8/layout/list1"/>
    <dgm:cxn modelId="{46687C3E-313C-44B7-A69D-2344FC274832}" type="presParOf" srcId="{A83E19FE-B5E9-403A-8836-F7D5A013680E}" destId="{94306979-C58F-40EF-BCCB-C489C20EC1F6}" srcOrd="1" destOrd="0" presId="urn:microsoft.com/office/officeart/2005/8/layout/list1"/>
    <dgm:cxn modelId="{F3956BD9-2A20-4BBD-8E50-1527E56612C3}" type="presParOf" srcId="{153D77F0-3FCF-46DD-AD89-779B6743713C}" destId="{78A718A1-7661-41A6-9F88-6D1B4F4D07C1}" srcOrd="9" destOrd="0" presId="urn:microsoft.com/office/officeart/2005/8/layout/list1"/>
    <dgm:cxn modelId="{A468E6A8-6C2C-4B80-921D-B2AFFF7873F3}" type="presParOf" srcId="{153D77F0-3FCF-46DD-AD89-779B6743713C}" destId="{BFB64DC7-130B-4D56-B757-9AB267E5A9E1}"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7346893-DEE4-4ACA-A9C5-4AF2C4B12E15}" type="doc">
      <dgm:prSet loTypeId="urn:microsoft.com/office/officeart/2009/3/layout/CircleRelationship" loCatId="relationship" qsTypeId="urn:microsoft.com/office/officeart/2005/8/quickstyle/simple1" qsCatId="simple" csTypeId="urn:microsoft.com/office/officeart/2005/8/colors/colorful1#1" csCatId="colorful" phldr="1"/>
      <dgm:spPr/>
      <dgm:t>
        <a:bodyPr/>
        <a:lstStyle/>
        <a:p>
          <a:endParaRPr lang="ru-RU"/>
        </a:p>
      </dgm:t>
    </dgm:pt>
    <dgm:pt modelId="{FE78934A-80A9-4A4B-B2CC-DAC3D2E9BB88}">
      <dgm:prSet phldrT="[Текст]" custT="1"/>
      <dgm:spPr/>
      <dgm:t>
        <a:bodyPr/>
        <a:lstStyle/>
        <a:p>
          <a:r>
            <a:rPr lang="ru-RU" sz="4400" dirty="0">
              <a:latin typeface="Times New Roman" panose="02020603050405020304" pitchFamily="18" charset="0"/>
              <a:cs typeface="Times New Roman" panose="02020603050405020304" pitchFamily="18" charset="0"/>
            </a:rPr>
            <a:t>Научная статья</a:t>
          </a:r>
        </a:p>
      </dgm:t>
    </dgm:pt>
    <dgm:pt modelId="{6F706AC8-83AE-47A1-970E-3C0296345AA8}" type="parTrans" cxnId="{71F617CC-584A-48AF-8053-28631F093AA5}">
      <dgm:prSet/>
      <dgm:spPr/>
      <dgm:t>
        <a:bodyPr/>
        <a:lstStyle/>
        <a:p>
          <a:endParaRPr lang="ru-RU"/>
        </a:p>
      </dgm:t>
    </dgm:pt>
    <dgm:pt modelId="{507640B5-2170-4B96-A9E4-A563A06EEFD2}" type="sibTrans" cxnId="{71F617CC-584A-48AF-8053-28631F093AA5}">
      <dgm:prSet/>
      <dgm:spPr/>
      <dgm:t>
        <a:bodyPr/>
        <a:lstStyle/>
        <a:p>
          <a:endParaRPr lang="ru-RU"/>
        </a:p>
      </dgm:t>
    </dgm:pt>
    <dgm:pt modelId="{E2270168-9DF3-40B0-94A1-9C01FA3E5783}">
      <dgm:prSet phldrT="[Текст]" custT="1"/>
      <dgm:spPr/>
      <dgm:t>
        <a:bodyPr/>
        <a:lstStyle/>
        <a:p>
          <a:r>
            <a:rPr lang="ru-RU" sz="1800" b="1" dirty="0">
              <a:latin typeface="Times New Roman" panose="02020603050405020304" pitchFamily="18" charset="0"/>
              <a:cs typeface="Times New Roman" panose="02020603050405020304" pitchFamily="18" charset="0"/>
            </a:rPr>
            <a:t>Структура статьи</a:t>
          </a:r>
        </a:p>
      </dgm:t>
    </dgm:pt>
    <dgm:pt modelId="{B798B9CD-3890-473E-B02F-7184043BB251}" type="parTrans" cxnId="{09F2879A-57C9-4CB7-B0CB-BE2E1EDD0CCE}">
      <dgm:prSet/>
      <dgm:spPr/>
      <dgm:t>
        <a:bodyPr/>
        <a:lstStyle/>
        <a:p>
          <a:endParaRPr lang="ru-RU"/>
        </a:p>
      </dgm:t>
    </dgm:pt>
    <dgm:pt modelId="{A90E0353-62DC-43D8-927C-B32245D5B9F5}" type="sibTrans" cxnId="{09F2879A-57C9-4CB7-B0CB-BE2E1EDD0CCE}">
      <dgm:prSet/>
      <dgm:spPr/>
      <dgm:t>
        <a:bodyPr/>
        <a:lstStyle/>
        <a:p>
          <a:endParaRPr lang="ru-RU"/>
        </a:p>
      </dgm:t>
    </dgm:pt>
    <dgm:pt modelId="{3405ABA2-350A-47A5-830C-2A65216951F2}">
      <dgm:prSet phldrT="[Текст]" custT="1"/>
      <dgm:spPr/>
      <dgm:t>
        <a:bodyPr/>
        <a:lstStyle/>
        <a:p>
          <a:r>
            <a:rPr lang="ru-RU" sz="1800" b="1" dirty="0">
              <a:latin typeface="Times New Roman" panose="02020603050405020304" pitchFamily="18" charset="0"/>
              <a:cs typeface="Times New Roman" panose="02020603050405020304" pitchFamily="18" charset="0"/>
            </a:rPr>
            <a:t>Язык и стиль изложения </a:t>
          </a:r>
        </a:p>
      </dgm:t>
    </dgm:pt>
    <dgm:pt modelId="{4618DD9B-CC92-4607-9896-81AF4C2D64C0}" type="parTrans" cxnId="{2EE65CF7-20B3-4F05-9338-D1A20AEAB512}">
      <dgm:prSet/>
      <dgm:spPr/>
      <dgm:t>
        <a:bodyPr/>
        <a:lstStyle/>
        <a:p>
          <a:endParaRPr lang="ru-RU"/>
        </a:p>
      </dgm:t>
    </dgm:pt>
    <dgm:pt modelId="{4F4C89E5-24BF-4BD3-8627-61B648A16248}" type="sibTrans" cxnId="{2EE65CF7-20B3-4F05-9338-D1A20AEAB512}">
      <dgm:prSet/>
      <dgm:spPr/>
      <dgm:t>
        <a:bodyPr/>
        <a:lstStyle/>
        <a:p>
          <a:endParaRPr lang="ru-RU"/>
        </a:p>
      </dgm:t>
    </dgm:pt>
    <dgm:pt modelId="{4F2A0DD4-2B35-425E-8540-0727FEA2E70A}">
      <dgm:prSet phldrT="[Текст]" custT="1"/>
      <dgm:spPr/>
      <dgm:t>
        <a:bodyPr/>
        <a:lstStyle/>
        <a:p>
          <a:r>
            <a:rPr lang="ru-RU" sz="1800" b="0" dirty="0">
              <a:latin typeface="Times New Roman" panose="02020603050405020304" pitchFamily="18" charset="0"/>
              <a:cs typeface="Times New Roman" panose="02020603050405020304" pitchFamily="18" charset="0"/>
            </a:rPr>
            <a:t>Подбор литературы, источников информации </a:t>
          </a:r>
        </a:p>
      </dgm:t>
    </dgm:pt>
    <dgm:pt modelId="{B5FB2A8D-19ED-4066-B424-5DEE804D6244}" type="parTrans" cxnId="{FC555821-86C8-4659-8B34-E51A3D0A9D81}">
      <dgm:prSet/>
      <dgm:spPr/>
      <dgm:t>
        <a:bodyPr/>
        <a:lstStyle/>
        <a:p>
          <a:endParaRPr lang="ru-RU"/>
        </a:p>
      </dgm:t>
    </dgm:pt>
    <dgm:pt modelId="{9AF5D668-5160-425B-97A8-58865603484E}" type="sibTrans" cxnId="{FC555821-86C8-4659-8B34-E51A3D0A9D81}">
      <dgm:prSet/>
      <dgm:spPr/>
      <dgm:t>
        <a:bodyPr/>
        <a:lstStyle/>
        <a:p>
          <a:endParaRPr lang="ru-RU"/>
        </a:p>
      </dgm:t>
    </dgm:pt>
    <dgm:pt modelId="{2B1E23F2-044E-43AA-8A28-61801FA88C66}">
      <dgm:prSet phldrT="[Текст]"/>
      <dgm:spPr/>
      <dgm:t>
        <a:bodyPr/>
        <a:lstStyle/>
        <a:p>
          <a:endParaRPr lang="ru-RU"/>
        </a:p>
      </dgm:t>
    </dgm:pt>
    <dgm:pt modelId="{E50307D8-FE0D-43D8-AAFF-5F33D683B9C0}" type="parTrans" cxnId="{38E50EB7-BE93-461F-AA16-3CEB72A651B4}">
      <dgm:prSet/>
      <dgm:spPr/>
      <dgm:t>
        <a:bodyPr/>
        <a:lstStyle/>
        <a:p>
          <a:endParaRPr lang="ru-RU"/>
        </a:p>
      </dgm:t>
    </dgm:pt>
    <dgm:pt modelId="{6F4ACC55-27B0-4308-B812-1E5AB300F1CF}" type="sibTrans" cxnId="{38E50EB7-BE93-461F-AA16-3CEB72A651B4}">
      <dgm:prSet/>
      <dgm:spPr/>
      <dgm:t>
        <a:bodyPr/>
        <a:lstStyle/>
        <a:p>
          <a:endParaRPr lang="ru-RU"/>
        </a:p>
      </dgm:t>
    </dgm:pt>
    <dgm:pt modelId="{0AC9023C-573C-4C6C-9BB1-E1651A384357}">
      <dgm:prSet phldrT="[Текст]" custT="1"/>
      <dgm:spPr/>
      <dgm:t>
        <a:bodyPr/>
        <a:lstStyle/>
        <a:p>
          <a:r>
            <a:rPr lang="ru-RU" sz="1800" b="1" dirty="0">
              <a:latin typeface="Times New Roman" panose="02020603050405020304" pitchFamily="18" charset="0"/>
              <a:cs typeface="Times New Roman" panose="02020603050405020304" pitchFamily="18" charset="0"/>
            </a:rPr>
            <a:t>Название статьи </a:t>
          </a:r>
        </a:p>
      </dgm:t>
    </dgm:pt>
    <dgm:pt modelId="{1091E667-DCDE-4737-9D14-F06E864DBFEE}" type="parTrans" cxnId="{8A6AE738-598A-489F-8571-820CE90E00ED}">
      <dgm:prSet/>
      <dgm:spPr/>
      <dgm:t>
        <a:bodyPr/>
        <a:lstStyle/>
        <a:p>
          <a:endParaRPr lang="ru-RU"/>
        </a:p>
      </dgm:t>
    </dgm:pt>
    <dgm:pt modelId="{BF53E364-4F8E-446F-B402-0FB0FA6FB6F7}" type="sibTrans" cxnId="{8A6AE738-598A-489F-8571-820CE90E00ED}">
      <dgm:prSet/>
      <dgm:spPr/>
      <dgm:t>
        <a:bodyPr/>
        <a:lstStyle/>
        <a:p>
          <a:endParaRPr lang="ru-RU"/>
        </a:p>
      </dgm:t>
    </dgm:pt>
    <dgm:pt modelId="{221CBC8D-7E54-4291-92DD-87091EA66D96}" type="pres">
      <dgm:prSet presAssocID="{87346893-DEE4-4ACA-A9C5-4AF2C4B12E15}" presName="Name0" presStyleCnt="0">
        <dgm:presLayoutVars>
          <dgm:chMax val="1"/>
          <dgm:chPref val="1"/>
        </dgm:presLayoutVars>
      </dgm:prSet>
      <dgm:spPr/>
    </dgm:pt>
    <dgm:pt modelId="{1AE193B5-388D-4AB7-9444-253C11EFCEC6}" type="pres">
      <dgm:prSet presAssocID="{FE78934A-80A9-4A4B-B2CC-DAC3D2E9BB88}" presName="Parent" presStyleLbl="node0" presStyleIdx="0" presStyleCnt="1">
        <dgm:presLayoutVars>
          <dgm:chMax val="5"/>
          <dgm:chPref val="5"/>
        </dgm:presLayoutVars>
      </dgm:prSet>
      <dgm:spPr/>
    </dgm:pt>
    <dgm:pt modelId="{2E4B87CA-8564-4E9F-B266-C0B3447755D6}" type="pres">
      <dgm:prSet presAssocID="{FE78934A-80A9-4A4B-B2CC-DAC3D2E9BB88}" presName="Accent1" presStyleLbl="node1" presStyleIdx="0" presStyleCnt="17"/>
      <dgm:spPr/>
    </dgm:pt>
    <dgm:pt modelId="{6AD156FA-21EE-41F9-9A33-AD9648BA1E94}" type="pres">
      <dgm:prSet presAssocID="{FE78934A-80A9-4A4B-B2CC-DAC3D2E9BB88}" presName="Accent2" presStyleLbl="node1" presStyleIdx="1" presStyleCnt="17"/>
      <dgm:spPr/>
    </dgm:pt>
    <dgm:pt modelId="{0DCB997E-D1C0-47EC-BBDD-BDE351CC379E}" type="pres">
      <dgm:prSet presAssocID="{FE78934A-80A9-4A4B-B2CC-DAC3D2E9BB88}" presName="Accent3" presStyleLbl="node1" presStyleIdx="2" presStyleCnt="17"/>
      <dgm:spPr/>
    </dgm:pt>
    <dgm:pt modelId="{CB94B7A5-D7D6-433D-A4FD-3906D6C61AE0}" type="pres">
      <dgm:prSet presAssocID="{FE78934A-80A9-4A4B-B2CC-DAC3D2E9BB88}" presName="Accent4" presStyleLbl="node1" presStyleIdx="3" presStyleCnt="17"/>
      <dgm:spPr/>
    </dgm:pt>
    <dgm:pt modelId="{E090F9A0-0E40-4CDE-B20E-B8042E8D0C29}" type="pres">
      <dgm:prSet presAssocID="{FE78934A-80A9-4A4B-B2CC-DAC3D2E9BB88}" presName="Accent5" presStyleLbl="node1" presStyleIdx="4" presStyleCnt="17"/>
      <dgm:spPr/>
    </dgm:pt>
    <dgm:pt modelId="{2914CA95-CB72-404D-B3C0-00C55C5BA9F7}" type="pres">
      <dgm:prSet presAssocID="{FE78934A-80A9-4A4B-B2CC-DAC3D2E9BB88}" presName="Accent6" presStyleLbl="node1" presStyleIdx="5" presStyleCnt="17"/>
      <dgm:spPr/>
    </dgm:pt>
    <dgm:pt modelId="{00B4FF63-D41F-437B-B4F9-AF84A65FF72A}" type="pres">
      <dgm:prSet presAssocID="{E2270168-9DF3-40B0-94A1-9C01FA3E5783}" presName="Child1" presStyleLbl="node1" presStyleIdx="6" presStyleCnt="17" custScaleX="132864" custScaleY="128489">
        <dgm:presLayoutVars>
          <dgm:chMax val="0"/>
          <dgm:chPref val="0"/>
        </dgm:presLayoutVars>
      </dgm:prSet>
      <dgm:spPr/>
    </dgm:pt>
    <dgm:pt modelId="{5AA56AB4-DF8D-40A2-AA3F-CEBDD9EABA4B}" type="pres">
      <dgm:prSet presAssocID="{E2270168-9DF3-40B0-94A1-9C01FA3E5783}" presName="Accent7" presStyleCnt="0"/>
      <dgm:spPr/>
    </dgm:pt>
    <dgm:pt modelId="{31432C2C-1A26-462E-AF09-A0883A174ED7}" type="pres">
      <dgm:prSet presAssocID="{E2270168-9DF3-40B0-94A1-9C01FA3E5783}" presName="AccentHold1" presStyleLbl="node1" presStyleIdx="7" presStyleCnt="17"/>
      <dgm:spPr/>
    </dgm:pt>
    <dgm:pt modelId="{20D352B6-4850-4C36-A905-28506475EB3D}" type="pres">
      <dgm:prSet presAssocID="{E2270168-9DF3-40B0-94A1-9C01FA3E5783}" presName="Accent8" presStyleCnt="0"/>
      <dgm:spPr/>
    </dgm:pt>
    <dgm:pt modelId="{757ACFEB-10B2-4549-B652-7171E0A8A43C}" type="pres">
      <dgm:prSet presAssocID="{E2270168-9DF3-40B0-94A1-9C01FA3E5783}" presName="AccentHold2" presStyleLbl="node1" presStyleIdx="8" presStyleCnt="17"/>
      <dgm:spPr/>
    </dgm:pt>
    <dgm:pt modelId="{7174787D-8505-4DD8-ADAB-1A1525755BA9}" type="pres">
      <dgm:prSet presAssocID="{3405ABA2-350A-47A5-830C-2A65216951F2}" presName="Child2" presStyleLbl="node1" presStyleIdx="9" presStyleCnt="17" custScaleX="139143" custScaleY="133345" custLinFactNeighborX="-6922" custLinFactNeighborY="32037">
        <dgm:presLayoutVars>
          <dgm:chMax val="0"/>
          <dgm:chPref val="0"/>
        </dgm:presLayoutVars>
      </dgm:prSet>
      <dgm:spPr/>
    </dgm:pt>
    <dgm:pt modelId="{8F2ABA4D-4D3F-430F-94FD-D34522885DC5}" type="pres">
      <dgm:prSet presAssocID="{3405ABA2-350A-47A5-830C-2A65216951F2}" presName="Accent9" presStyleCnt="0"/>
      <dgm:spPr/>
    </dgm:pt>
    <dgm:pt modelId="{212101CA-BDB0-4215-A32D-0479407EAB44}" type="pres">
      <dgm:prSet presAssocID="{3405ABA2-350A-47A5-830C-2A65216951F2}" presName="AccentHold1" presStyleLbl="node1" presStyleIdx="10" presStyleCnt="17"/>
      <dgm:spPr/>
    </dgm:pt>
    <dgm:pt modelId="{B7CC4B9C-A240-4A60-B788-CEACC87E85F0}" type="pres">
      <dgm:prSet presAssocID="{3405ABA2-350A-47A5-830C-2A65216951F2}" presName="Accent10" presStyleCnt="0"/>
      <dgm:spPr/>
    </dgm:pt>
    <dgm:pt modelId="{E50A7D90-C9F3-4C8D-9BD0-C6F8192DCB27}" type="pres">
      <dgm:prSet presAssocID="{3405ABA2-350A-47A5-830C-2A65216951F2}" presName="AccentHold2" presStyleLbl="node1" presStyleIdx="11" presStyleCnt="17"/>
      <dgm:spPr/>
    </dgm:pt>
    <dgm:pt modelId="{B96CC309-D018-42F5-BDB3-D2416DEE5B11}" type="pres">
      <dgm:prSet presAssocID="{3405ABA2-350A-47A5-830C-2A65216951F2}" presName="Accent11" presStyleCnt="0"/>
      <dgm:spPr/>
    </dgm:pt>
    <dgm:pt modelId="{C8390C21-DB39-4CE0-A3E3-0037E0C64A9C}" type="pres">
      <dgm:prSet presAssocID="{3405ABA2-350A-47A5-830C-2A65216951F2}" presName="AccentHold3" presStyleLbl="node1" presStyleIdx="12" presStyleCnt="17"/>
      <dgm:spPr/>
    </dgm:pt>
    <dgm:pt modelId="{2A7616ED-561C-4340-B949-21FC0EDE240E}" type="pres">
      <dgm:prSet presAssocID="{4F2A0DD4-2B35-425E-8540-0727FEA2E70A}" presName="Child3" presStyleLbl="node1" presStyleIdx="13" presStyleCnt="17" custScaleX="139159" custScaleY="127119">
        <dgm:presLayoutVars>
          <dgm:chMax val="0"/>
          <dgm:chPref val="0"/>
        </dgm:presLayoutVars>
      </dgm:prSet>
      <dgm:spPr/>
    </dgm:pt>
    <dgm:pt modelId="{7618667D-3D47-4027-BD35-90B7BB91A572}" type="pres">
      <dgm:prSet presAssocID="{4F2A0DD4-2B35-425E-8540-0727FEA2E70A}" presName="Accent12" presStyleCnt="0"/>
      <dgm:spPr/>
    </dgm:pt>
    <dgm:pt modelId="{23708BB3-57F9-419B-A889-3F4B0936FBDA}" type="pres">
      <dgm:prSet presAssocID="{4F2A0DD4-2B35-425E-8540-0727FEA2E70A}" presName="AccentHold1" presStyleLbl="node1" presStyleIdx="14" presStyleCnt="17"/>
      <dgm:spPr/>
    </dgm:pt>
    <dgm:pt modelId="{7EA57EC3-03F1-4913-94F1-1D1D1243637D}" type="pres">
      <dgm:prSet presAssocID="{0AC9023C-573C-4C6C-9BB1-E1651A384357}" presName="Child4" presStyleLbl="node1" presStyleIdx="15" presStyleCnt="17" custScaleX="133832" custScaleY="125076">
        <dgm:presLayoutVars>
          <dgm:chMax val="0"/>
          <dgm:chPref val="0"/>
        </dgm:presLayoutVars>
      </dgm:prSet>
      <dgm:spPr/>
    </dgm:pt>
    <dgm:pt modelId="{D7D377CE-BDC1-4C34-8BCA-355FFA733CB9}" type="pres">
      <dgm:prSet presAssocID="{0AC9023C-573C-4C6C-9BB1-E1651A384357}" presName="Accent13" presStyleCnt="0"/>
      <dgm:spPr/>
    </dgm:pt>
    <dgm:pt modelId="{590F0D2D-C328-4573-8B76-6C8D3EA14CEF}" type="pres">
      <dgm:prSet presAssocID="{0AC9023C-573C-4C6C-9BB1-E1651A384357}" presName="AccentHold1" presStyleLbl="node1" presStyleIdx="16" presStyleCnt="17"/>
      <dgm:spPr/>
    </dgm:pt>
  </dgm:ptLst>
  <dgm:cxnLst>
    <dgm:cxn modelId="{120ADE0E-9CB7-4661-93BE-7872151886F2}" type="presOf" srcId="{FE78934A-80A9-4A4B-B2CC-DAC3D2E9BB88}" destId="{1AE193B5-388D-4AB7-9444-253C11EFCEC6}" srcOrd="0" destOrd="0" presId="urn:microsoft.com/office/officeart/2009/3/layout/CircleRelationship"/>
    <dgm:cxn modelId="{FC555821-86C8-4659-8B34-E51A3D0A9D81}" srcId="{FE78934A-80A9-4A4B-B2CC-DAC3D2E9BB88}" destId="{4F2A0DD4-2B35-425E-8540-0727FEA2E70A}" srcOrd="2" destOrd="0" parTransId="{B5FB2A8D-19ED-4066-B424-5DEE804D6244}" sibTransId="{9AF5D668-5160-425B-97A8-58865603484E}"/>
    <dgm:cxn modelId="{C1329C36-DC84-4BA4-B464-7FEA426FDD1B}" type="presOf" srcId="{4F2A0DD4-2B35-425E-8540-0727FEA2E70A}" destId="{2A7616ED-561C-4340-B949-21FC0EDE240E}" srcOrd="0" destOrd="0" presId="urn:microsoft.com/office/officeart/2009/3/layout/CircleRelationship"/>
    <dgm:cxn modelId="{8A6AE738-598A-489F-8571-820CE90E00ED}" srcId="{FE78934A-80A9-4A4B-B2CC-DAC3D2E9BB88}" destId="{0AC9023C-573C-4C6C-9BB1-E1651A384357}" srcOrd="3" destOrd="0" parTransId="{1091E667-DCDE-4737-9D14-F06E864DBFEE}" sibTransId="{BF53E364-4F8E-446F-B402-0FB0FA6FB6F7}"/>
    <dgm:cxn modelId="{828A2D5E-D8D1-46FC-9C96-A8EE9644A97E}" type="presOf" srcId="{87346893-DEE4-4ACA-A9C5-4AF2C4B12E15}" destId="{221CBC8D-7E54-4291-92DD-87091EA66D96}" srcOrd="0" destOrd="0" presId="urn:microsoft.com/office/officeart/2009/3/layout/CircleRelationship"/>
    <dgm:cxn modelId="{D16FA667-B65B-47B9-B67F-22C5D0F535B5}" type="presOf" srcId="{0AC9023C-573C-4C6C-9BB1-E1651A384357}" destId="{7EA57EC3-03F1-4913-94F1-1D1D1243637D}" srcOrd="0" destOrd="0" presId="urn:microsoft.com/office/officeart/2009/3/layout/CircleRelationship"/>
    <dgm:cxn modelId="{BA3B4954-1B80-4915-AB5E-25599EA5EEE1}" type="presOf" srcId="{E2270168-9DF3-40B0-94A1-9C01FA3E5783}" destId="{00B4FF63-D41F-437B-B4F9-AF84A65FF72A}" srcOrd="0" destOrd="0" presId="urn:microsoft.com/office/officeart/2009/3/layout/CircleRelationship"/>
    <dgm:cxn modelId="{AA39A678-A0D7-43EF-A6AA-4AA10B4CEE65}" type="presOf" srcId="{3405ABA2-350A-47A5-830C-2A65216951F2}" destId="{7174787D-8505-4DD8-ADAB-1A1525755BA9}" srcOrd="0" destOrd="0" presId="urn:microsoft.com/office/officeart/2009/3/layout/CircleRelationship"/>
    <dgm:cxn modelId="{09F2879A-57C9-4CB7-B0CB-BE2E1EDD0CCE}" srcId="{FE78934A-80A9-4A4B-B2CC-DAC3D2E9BB88}" destId="{E2270168-9DF3-40B0-94A1-9C01FA3E5783}" srcOrd="0" destOrd="0" parTransId="{B798B9CD-3890-473E-B02F-7184043BB251}" sibTransId="{A90E0353-62DC-43D8-927C-B32245D5B9F5}"/>
    <dgm:cxn modelId="{38E50EB7-BE93-461F-AA16-3CEB72A651B4}" srcId="{87346893-DEE4-4ACA-A9C5-4AF2C4B12E15}" destId="{2B1E23F2-044E-43AA-8A28-61801FA88C66}" srcOrd="1" destOrd="0" parTransId="{E50307D8-FE0D-43D8-AAFF-5F33D683B9C0}" sibTransId="{6F4ACC55-27B0-4308-B812-1E5AB300F1CF}"/>
    <dgm:cxn modelId="{71F617CC-584A-48AF-8053-28631F093AA5}" srcId="{87346893-DEE4-4ACA-A9C5-4AF2C4B12E15}" destId="{FE78934A-80A9-4A4B-B2CC-DAC3D2E9BB88}" srcOrd="0" destOrd="0" parTransId="{6F706AC8-83AE-47A1-970E-3C0296345AA8}" sibTransId="{507640B5-2170-4B96-A9E4-A563A06EEFD2}"/>
    <dgm:cxn modelId="{2EE65CF7-20B3-4F05-9338-D1A20AEAB512}" srcId="{FE78934A-80A9-4A4B-B2CC-DAC3D2E9BB88}" destId="{3405ABA2-350A-47A5-830C-2A65216951F2}" srcOrd="1" destOrd="0" parTransId="{4618DD9B-CC92-4607-9896-81AF4C2D64C0}" sibTransId="{4F4C89E5-24BF-4BD3-8627-61B648A16248}"/>
    <dgm:cxn modelId="{123A6C93-1AD3-4D81-8565-55CD01512813}" type="presParOf" srcId="{221CBC8D-7E54-4291-92DD-87091EA66D96}" destId="{1AE193B5-388D-4AB7-9444-253C11EFCEC6}" srcOrd="0" destOrd="0" presId="urn:microsoft.com/office/officeart/2009/3/layout/CircleRelationship"/>
    <dgm:cxn modelId="{D8493334-67EA-414F-A4FC-4DEE871F1A37}" type="presParOf" srcId="{221CBC8D-7E54-4291-92DD-87091EA66D96}" destId="{2E4B87CA-8564-4E9F-B266-C0B3447755D6}" srcOrd="1" destOrd="0" presId="urn:microsoft.com/office/officeart/2009/3/layout/CircleRelationship"/>
    <dgm:cxn modelId="{3B3C5F2F-0031-4F71-8319-928F8E757C75}" type="presParOf" srcId="{221CBC8D-7E54-4291-92DD-87091EA66D96}" destId="{6AD156FA-21EE-41F9-9A33-AD9648BA1E94}" srcOrd="2" destOrd="0" presId="urn:microsoft.com/office/officeart/2009/3/layout/CircleRelationship"/>
    <dgm:cxn modelId="{5858F004-BAAA-48AD-BDF6-09F799241BB3}" type="presParOf" srcId="{221CBC8D-7E54-4291-92DD-87091EA66D96}" destId="{0DCB997E-D1C0-47EC-BBDD-BDE351CC379E}" srcOrd="3" destOrd="0" presId="urn:microsoft.com/office/officeart/2009/3/layout/CircleRelationship"/>
    <dgm:cxn modelId="{CBBA0BFD-EBA3-448C-97F7-B19091E6AACB}" type="presParOf" srcId="{221CBC8D-7E54-4291-92DD-87091EA66D96}" destId="{CB94B7A5-D7D6-433D-A4FD-3906D6C61AE0}" srcOrd="4" destOrd="0" presId="urn:microsoft.com/office/officeart/2009/3/layout/CircleRelationship"/>
    <dgm:cxn modelId="{5C9FAA42-DE81-486D-ABA3-F341AEAE3FD4}" type="presParOf" srcId="{221CBC8D-7E54-4291-92DD-87091EA66D96}" destId="{E090F9A0-0E40-4CDE-B20E-B8042E8D0C29}" srcOrd="5" destOrd="0" presId="urn:microsoft.com/office/officeart/2009/3/layout/CircleRelationship"/>
    <dgm:cxn modelId="{B06C6838-49A4-45A6-88BE-D857EDA14978}" type="presParOf" srcId="{221CBC8D-7E54-4291-92DD-87091EA66D96}" destId="{2914CA95-CB72-404D-B3C0-00C55C5BA9F7}" srcOrd="6" destOrd="0" presId="urn:microsoft.com/office/officeart/2009/3/layout/CircleRelationship"/>
    <dgm:cxn modelId="{0641473C-98D7-44CC-950A-3D8E18A6DE6B}" type="presParOf" srcId="{221CBC8D-7E54-4291-92DD-87091EA66D96}" destId="{00B4FF63-D41F-437B-B4F9-AF84A65FF72A}" srcOrd="7" destOrd="0" presId="urn:microsoft.com/office/officeart/2009/3/layout/CircleRelationship"/>
    <dgm:cxn modelId="{4DA7ABB5-EEC2-4B60-94F7-12D7DD1DF155}" type="presParOf" srcId="{221CBC8D-7E54-4291-92DD-87091EA66D96}" destId="{5AA56AB4-DF8D-40A2-AA3F-CEBDD9EABA4B}" srcOrd="8" destOrd="0" presId="urn:microsoft.com/office/officeart/2009/3/layout/CircleRelationship"/>
    <dgm:cxn modelId="{B5D37CD0-3253-469D-ADCC-0D6903ECD7BC}" type="presParOf" srcId="{5AA56AB4-DF8D-40A2-AA3F-CEBDD9EABA4B}" destId="{31432C2C-1A26-462E-AF09-A0883A174ED7}" srcOrd="0" destOrd="0" presId="urn:microsoft.com/office/officeart/2009/3/layout/CircleRelationship"/>
    <dgm:cxn modelId="{CC1AA61E-3FC5-4A52-82B6-76AFFE8CADEA}" type="presParOf" srcId="{221CBC8D-7E54-4291-92DD-87091EA66D96}" destId="{20D352B6-4850-4C36-A905-28506475EB3D}" srcOrd="9" destOrd="0" presId="urn:microsoft.com/office/officeart/2009/3/layout/CircleRelationship"/>
    <dgm:cxn modelId="{CE623374-F6B3-4C43-A823-AC00052C196C}" type="presParOf" srcId="{20D352B6-4850-4C36-A905-28506475EB3D}" destId="{757ACFEB-10B2-4549-B652-7171E0A8A43C}" srcOrd="0" destOrd="0" presId="urn:microsoft.com/office/officeart/2009/3/layout/CircleRelationship"/>
    <dgm:cxn modelId="{697FF767-F0AF-4465-96D6-DB8D00C2213B}" type="presParOf" srcId="{221CBC8D-7E54-4291-92DD-87091EA66D96}" destId="{7174787D-8505-4DD8-ADAB-1A1525755BA9}" srcOrd="10" destOrd="0" presId="urn:microsoft.com/office/officeart/2009/3/layout/CircleRelationship"/>
    <dgm:cxn modelId="{A105A0B1-BD23-48BA-BC44-AF6027292936}" type="presParOf" srcId="{221CBC8D-7E54-4291-92DD-87091EA66D96}" destId="{8F2ABA4D-4D3F-430F-94FD-D34522885DC5}" srcOrd="11" destOrd="0" presId="urn:microsoft.com/office/officeart/2009/3/layout/CircleRelationship"/>
    <dgm:cxn modelId="{70AC24A4-EC0B-455B-B5E9-B5EECA585288}" type="presParOf" srcId="{8F2ABA4D-4D3F-430F-94FD-D34522885DC5}" destId="{212101CA-BDB0-4215-A32D-0479407EAB44}" srcOrd="0" destOrd="0" presId="urn:microsoft.com/office/officeart/2009/3/layout/CircleRelationship"/>
    <dgm:cxn modelId="{EC291B9D-2922-4339-B460-9365B3F9CFD2}" type="presParOf" srcId="{221CBC8D-7E54-4291-92DD-87091EA66D96}" destId="{B7CC4B9C-A240-4A60-B788-CEACC87E85F0}" srcOrd="12" destOrd="0" presId="urn:microsoft.com/office/officeart/2009/3/layout/CircleRelationship"/>
    <dgm:cxn modelId="{1C873470-4063-4DE2-850B-395391DE742B}" type="presParOf" srcId="{B7CC4B9C-A240-4A60-B788-CEACC87E85F0}" destId="{E50A7D90-C9F3-4C8D-9BD0-C6F8192DCB27}" srcOrd="0" destOrd="0" presId="urn:microsoft.com/office/officeart/2009/3/layout/CircleRelationship"/>
    <dgm:cxn modelId="{A7E4E9BE-1B29-44F7-B63A-0C387D02562E}" type="presParOf" srcId="{221CBC8D-7E54-4291-92DD-87091EA66D96}" destId="{B96CC309-D018-42F5-BDB3-D2416DEE5B11}" srcOrd="13" destOrd="0" presId="urn:microsoft.com/office/officeart/2009/3/layout/CircleRelationship"/>
    <dgm:cxn modelId="{69B1ECA5-362A-4CD8-B817-A2AB0B861F75}" type="presParOf" srcId="{B96CC309-D018-42F5-BDB3-D2416DEE5B11}" destId="{C8390C21-DB39-4CE0-A3E3-0037E0C64A9C}" srcOrd="0" destOrd="0" presId="urn:microsoft.com/office/officeart/2009/3/layout/CircleRelationship"/>
    <dgm:cxn modelId="{C43BAC9C-EEDB-4C9F-A7D8-C8033BC811B2}" type="presParOf" srcId="{221CBC8D-7E54-4291-92DD-87091EA66D96}" destId="{2A7616ED-561C-4340-B949-21FC0EDE240E}" srcOrd="14" destOrd="0" presId="urn:microsoft.com/office/officeart/2009/3/layout/CircleRelationship"/>
    <dgm:cxn modelId="{91D1C84B-EFAC-4FA8-9A90-736D808779B5}" type="presParOf" srcId="{221CBC8D-7E54-4291-92DD-87091EA66D96}" destId="{7618667D-3D47-4027-BD35-90B7BB91A572}" srcOrd="15" destOrd="0" presId="urn:microsoft.com/office/officeart/2009/3/layout/CircleRelationship"/>
    <dgm:cxn modelId="{5CD3B39C-FA13-4D95-8B6F-C61249C4B8AD}" type="presParOf" srcId="{7618667D-3D47-4027-BD35-90B7BB91A572}" destId="{23708BB3-57F9-419B-A889-3F4B0936FBDA}" srcOrd="0" destOrd="0" presId="urn:microsoft.com/office/officeart/2009/3/layout/CircleRelationship"/>
    <dgm:cxn modelId="{82918F06-88D0-4019-B1D2-67F9D5EFD702}" type="presParOf" srcId="{221CBC8D-7E54-4291-92DD-87091EA66D96}" destId="{7EA57EC3-03F1-4913-94F1-1D1D1243637D}" srcOrd="16" destOrd="0" presId="urn:microsoft.com/office/officeart/2009/3/layout/CircleRelationship"/>
    <dgm:cxn modelId="{4111791D-B177-4D1C-88BF-70517ECA9CD1}" type="presParOf" srcId="{221CBC8D-7E54-4291-92DD-87091EA66D96}" destId="{D7D377CE-BDC1-4C34-8BCA-355FFA733CB9}" srcOrd="17" destOrd="0" presId="urn:microsoft.com/office/officeart/2009/3/layout/CircleRelationship"/>
    <dgm:cxn modelId="{0384F928-1165-4BD8-9A3B-3A357710D9D1}" type="presParOf" srcId="{D7D377CE-BDC1-4C34-8BCA-355FFA733CB9}" destId="{590F0D2D-C328-4573-8B76-6C8D3EA14CEF}" srcOrd="0" destOrd="0" presId="urn:microsoft.com/office/officeart/2009/3/layout/CircleRelationship"/>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7D621E7-2DF5-47FE-9968-DBCFE4DC2D0F}" type="doc">
      <dgm:prSet loTypeId="urn:microsoft.com/office/officeart/2005/8/layout/cycle2" loCatId="cycle" qsTypeId="urn:microsoft.com/office/officeart/2005/8/quickstyle/simple1" qsCatId="simple" csTypeId="urn:microsoft.com/office/officeart/2005/8/colors/colorful3" csCatId="colorful" phldr="1"/>
      <dgm:spPr/>
      <dgm:t>
        <a:bodyPr/>
        <a:lstStyle/>
        <a:p>
          <a:endParaRPr lang="ru-RU"/>
        </a:p>
      </dgm:t>
    </dgm:pt>
    <dgm:pt modelId="{9A522BEF-33FD-4538-843A-FCEA5894A79E}">
      <dgm:prSet phldrT="[Текст]"/>
      <dgm:spPr/>
      <dgm:t>
        <a:bodyPr/>
        <a:lstStyle/>
        <a:p>
          <a:r>
            <a:rPr lang="ru-RU" dirty="0"/>
            <a:t>1. Поиск идеи, поиск проблемы </a:t>
          </a:r>
        </a:p>
      </dgm:t>
    </dgm:pt>
    <dgm:pt modelId="{E0F4FB95-8420-425E-8A54-559161210E13}" type="parTrans" cxnId="{2850C198-98B3-41AE-9D9D-453875A7F322}">
      <dgm:prSet/>
      <dgm:spPr/>
      <dgm:t>
        <a:bodyPr/>
        <a:lstStyle/>
        <a:p>
          <a:endParaRPr lang="ru-RU"/>
        </a:p>
      </dgm:t>
    </dgm:pt>
    <dgm:pt modelId="{C685A8BD-A755-482B-9F78-017DF6C82ED8}" type="sibTrans" cxnId="{2850C198-98B3-41AE-9D9D-453875A7F322}">
      <dgm:prSet/>
      <dgm:spPr/>
      <dgm:t>
        <a:bodyPr/>
        <a:lstStyle/>
        <a:p>
          <a:endParaRPr lang="ru-RU"/>
        </a:p>
      </dgm:t>
    </dgm:pt>
    <dgm:pt modelId="{57E1B936-8D08-48D6-8D03-E8EBC03D17EB}">
      <dgm:prSet phldrT="[Текст]"/>
      <dgm:spPr/>
      <dgm:t>
        <a:bodyPr/>
        <a:lstStyle/>
        <a:p>
          <a:r>
            <a:rPr lang="ru-RU" dirty="0"/>
            <a:t>2. Изучение имеющегося опыта, литературы</a:t>
          </a:r>
        </a:p>
      </dgm:t>
    </dgm:pt>
    <dgm:pt modelId="{4A803E74-EA91-4054-8F76-2E7D68998BB6}" type="parTrans" cxnId="{D97300C1-4A98-49B5-B78A-C9D5588B96F5}">
      <dgm:prSet/>
      <dgm:spPr/>
      <dgm:t>
        <a:bodyPr/>
        <a:lstStyle/>
        <a:p>
          <a:endParaRPr lang="ru-RU"/>
        </a:p>
      </dgm:t>
    </dgm:pt>
    <dgm:pt modelId="{A06B52E9-6340-4937-BD83-6D4AD7960A1C}" type="sibTrans" cxnId="{D97300C1-4A98-49B5-B78A-C9D5588B96F5}">
      <dgm:prSet/>
      <dgm:spPr/>
      <dgm:t>
        <a:bodyPr/>
        <a:lstStyle/>
        <a:p>
          <a:endParaRPr lang="ru-RU"/>
        </a:p>
      </dgm:t>
    </dgm:pt>
    <dgm:pt modelId="{050AA565-4680-4B74-B158-848EAE709A54}">
      <dgm:prSet phldrT="[Текст]"/>
      <dgm:spPr/>
      <dgm:t>
        <a:bodyPr/>
        <a:lstStyle/>
        <a:p>
          <a:r>
            <a:rPr lang="ru-RU" dirty="0"/>
            <a:t>3. Описание актуальности, опыта коллег, проблемы</a:t>
          </a:r>
        </a:p>
      </dgm:t>
    </dgm:pt>
    <dgm:pt modelId="{D9D56BF1-8F05-4634-B5F9-DB235892F4F4}" type="parTrans" cxnId="{FE0CCC1E-716B-4CD4-9061-716632D3B221}">
      <dgm:prSet/>
      <dgm:spPr/>
      <dgm:t>
        <a:bodyPr/>
        <a:lstStyle/>
        <a:p>
          <a:endParaRPr lang="ru-RU"/>
        </a:p>
      </dgm:t>
    </dgm:pt>
    <dgm:pt modelId="{AF792206-4179-49C9-8F81-EC5F696F096B}" type="sibTrans" cxnId="{FE0CCC1E-716B-4CD4-9061-716632D3B221}">
      <dgm:prSet/>
      <dgm:spPr/>
      <dgm:t>
        <a:bodyPr/>
        <a:lstStyle/>
        <a:p>
          <a:endParaRPr lang="ru-RU"/>
        </a:p>
      </dgm:t>
    </dgm:pt>
    <dgm:pt modelId="{A4299BCD-F33B-42BB-A71C-962FBB7F9378}">
      <dgm:prSet phldrT="[Текст]"/>
      <dgm:spPr/>
      <dgm:t>
        <a:bodyPr/>
        <a:lstStyle/>
        <a:p>
          <a:r>
            <a:rPr lang="ru-RU" dirty="0"/>
            <a:t>4. Основное содержание статьи, описание эксперимента</a:t>
          </a:r>
        </a:p>
      </dgm:t>
    </dgm:pt>
    <dgm:pt modelId="{63E783BE-358E-4BA3-9E24-7B5AB8787324}" type="parTrans" cxnId="{EBC6D0F7-BD11-4457-9720-97EBDE47A6CF}">
      <dgm:prSet/>
      <dgm:spPr/>
      <dgm:t>
        <a:bodyPr/>
        <a:lstStyle/>
        <a:p>
          <a:endParaRPr lang="ru-RU"/>
        </a:p>
      </dgm:t>
    </dgm:pt>
    <dgm:pt modelId="{E004E214-8E0F-4DAC-AF52-CA0C97F7938E}" type="sibTrans" cxnId="{EBC6D0F7-BD11-4457-9720-97EBDE47A6CF}">
      <dgm:prSet/>
      <dgm:spPr/>
      <dgm:t>
        <a:bodyPr/>
        <a:lstStyle/>
        <a:p>
          <a:endParaRPr lang="ru-RU"/>
        </a:p>
      </dgm:t>
    </dgm:pt>
    <dgm:pt modelId="{0C0B09DA-3C50-487E-945F-05A56EB8CAD8}">
      <dgm:prSet phldrT="[Текст]"/>
      <dgm:spPr/>
      <dgm:t>
        <a:bodyPr/>
        <a:lstStyle/>
        <a:p>
          <a:r>
            <a:rPr lang="ru-RU" dirty="0"/>
            <a:t>5. Поиск и предложение решения, выводы</a:t>
          </a:r>
        </a:p>
      </dgm:t>
    </dgm:pt>
    <dgm:pt modelId="{0F36667D-B2BE-4370-86CF-3D37B42A0C69}" type="parTrans" cxnId="{310C0910-D483-4BA9-9582-9A8CFDAEB0A1}">
      <dgm:prSet/>
      <dgm:spPr/>
      <dgm:t>
        <a:bodyPr/>
        <a:lstStyle/>
        <a:p>
          <a:endParaRPr lang="ru-RU"/>
        </a:p>
      </dgm:t>
    </dgm:pt>
    <dgm:pt modelId="{A441A620-F0C7-4EF4-BD1D-3A43BD49EBA1}" type="sibTrans" cxnId="{310C0910-D483-4BA9-9582-9A8CFDAEB0A1}">
      <dgm:prSet/>
      <dgm:spPr>
        <a:solidFill>
          <a:schemeClr val="bg1"/>
        </a:solidFill>
      </dgm:spPr>
      <dgm:t>
        <a:bodyPr/>
        <a:lstStyle/>
        <a:p>
          <a:endParaRPr lang="ru-RU"/>
        </a:p>
      </dgm:t>
    </dgm:pt>
    <dgm:pt modelId="{FDAED1B0-9BB1-4C61-97CD-EE9E48C80AC4}" type="pres">
      <dgm:prSet presAssocID="{57D621E7-2DF5-47FE-9968-DBCFE4DC2D0F}" presName="cycle" presStyleCnt="0">
        <dgm:presLayoutVars>
          <dgm:dir/>
          <dgm:resizeHandles val="exact"/>
        </dgm:presLayoutVars>
      </dgm:prSet>
      <dgm:spPr/>
    </dgm:pt>
    <dgm:pt modelId="{278E9257-B245-4DF4-8F37-4D8881AFA133}" type="pres">
      <dgm:prSet presAssocID="{9A522BEF-33FD-4538-843A-FCEA5894A79E}" presName="node" presStyleLbl="node1" presStyleIdx="0" presStyleCnt="5">
        <dgm:presLayoutVars>
          <dgm:bulletEnabled val="1"/>
        </dgm:presLayoutVars>
      </dgm:prSet>
      <dgm:spPr/>
    </dgm:pt>
    <dgm:pt modelId="{C927E087-37B3-4287-86F7-58681122B911}" type="pres">
      <dgm:prSet presAssocID="{C685A8BD-A755-482B-9F78-017DF6C82ED8}" presName="sibTrans" presStyleLbl="sibTrans2D1" presStyleIdx="0" presStyleCnt="5"/>
      <dgm:spPr/>
    </dgm:pt>
    <dgm:pt modelId="{38522E96-F10B-46ED-8534-DE0C78BBD402}" type="pres">
      <dgm:prSet presAssocID="{C685A8BD-A755-482B-9F78-017DF6C82ED8}" presName="connectorText" presStyleLbl="sibTrans2D1" presStyleIdx="0" presStyleCnt="5"/>
      <dgm:spPr/>
    </dgm:pt>
    <dgm:pt modelId="{DA1B1FA9-E52C-4723-B680-CC577CFF985B}" type="pres">
      <dgm:prSet presAssocID="{57E1B936-8D08-48D6-8D03-E8EBC03D17EB}" presName="node" presStyleLbl="node1" presStyleIdx="1" presStyleCnt="5">
        <dgm:presLayoutVars>
          <dgm:bulletEnabled val="1"/>
        </dgm:presLayoutVars>
      </dgm:prSet>
      <dgm:spPr/>
    </dgm:pt>
    <dgm:pt modelId="{4DFE2684-2B6E-4B8F-94D6-99571FA751BD}" type="pres">
      <dgm:prSet presAssocID="{A06B52E9-6340-4937-BD83-6D4AD7960A1C}" presName="sibTrans" presStyleLbl="sibTrans2D1" presStyleIdx="1" presStyleCnt="5"/>
      <dgm:spPr/>
    </dgm:pt>
    <dgm:pt modelId="{81CC638D-4BD4-44F5-B1BF-51A765043CF9}" type="pres">
      <dgm:prSet presAssocID="{A06B52E9-6340-4937-BD83-6D4AD7960A1C}" presName="connectorText" presStyleLbl="sibTrans2D1" presStyleIdx="1" presStyleCnt="5"/>
      <dgm:spPr/>
    </dgm:pt>
    <dgm:pt modelId="{0157D9D4-6ACA-4939-8927-ABFFE373A1B5}" type="pres">
      <dgm:prSet presAssocID="{050AA565-4680-4B74-B158-848EAE709A54}" presName="node" presStyleLbl="node1" presStyleIdx="2" presStyleCnt="5">
        <dgm:presLayoutVars>
          <dgm:bulletEnabled val="1"/>
        </dgm:presLayoutVars>
      </dgm:prSet>
      <dgm:spPr/>
    </dgm:pt>
    <dgm:pt modelId="{0ED71C04-3323-48D5-9D0E-2539523116F2}" type="pres">
      <dgm:prSet presAssocID="{AF792206-4179-49C9-8F81-EC5F696F096B}" presName="sibTrans" presStyleLbl="sibTrans2D1" presStyleIdx="2" presStyleCnt="5"/>
      <dgm:spPr/>
    </dgm:pt>
    <dgm:pt modelId="{0B3F55BD-F7A3-46A7-ABA3-E51F6280A730}" type="pres">
      <dgm:prSet presAssocID="{AF792206-4179-49C9-8F81-EC5F696F096B}" presName="connectorText" presStyleLbl="sibTrans2D1" presStyleIdx="2" presStyleCnt="5"/>
      <dgm:spPr/>
    </dgm:pt>
    <dgm:pt modelId="{0397E12C-ACB5-4631-81A1-F6AAEBC4EB54}" type="pres">
      <dgm:prSet presAssocID="{A4299BCD-F33B-42BB-A71C-962FBB7F9378}" presName="node" presStyleLbl="node1" presStyleIdx="3" presStyleCnt="5">
        <dgm:presLayoutVars>
          <dgm:bulletEnabled val="1"/>
        </dgm:presLayoutVars>
      </dgm:prSet>
      <dgm:spPr/>
    </dgm:pt>
    <dgm:pt modelId="{9402BB90-6D6E-4317-A0AA-A7D9E2A3C9DC}" type="pres">
      <dgm:prSet presAssocID="{E004E214-8E0F-4DAC-AF52-CA0C97F7938E}" presName="sibTrans" presStyleLbl="sibTrans2D1" presStyleIdx="3" presStyleCnt="5"/>
      <dgm:spPr/>
    </dgm:pt>
    <dgm:pt modelId="{F47959C8-24F2-4D93-8399-70CC0C04C577}" type="pres">
      <dgm:prSet presAssocID="{E004E214-8E0F-4DAC-AF52-CA0C97F7938E}" presName="connectorText" presStyleLbl="sibTrans2D1" presStyleIdx="3" presStyleCnt="5"/>
      <dgm:spPr/>
    </dgm:pt>
    <dgm:pt modelId="{085DF66E-3DA4-4372-ACA9-CA6C76638BAB}" type="pres">
      <dgm:prSet presAssocID="{0C0B09DA-3C50-487E-945F-05A56EB8CAD8}" presName="node" presStyleLbl="node1" presStyleIdx="4" presStyleCnt="5">
        <dgm:presLayoutVars>
          <dgm:bulletEnabled val="1"/>
        </dgm:presLayoutVars>
      </dgm:prSet>
      <dgm:spPr/>
    </dgm:pt>
    <dgm:pt modelId="{9490F95F-0943-4A08-BDD3-21AB6378640C}" type="pres">
      <dgm:prSet presAssocID="{A441A620-F0C7-4EF4-BD1D-3A43BD49EBA1}" presName="sibTrans" presStyleLbl="sibTrans2D1" presStyleIdx="4" presStyleCnt="5" custAng="37680" custLinFactNeighborX="-8625" custLinFactNeighborY="-7514"/>
      <dgm:spPr/>
    </dgm:pt>
    <dgm:pt modelId="{8CE945E4-E505-4A29-8CC3-698530D415AB}" type="pres">
      <dgm:prSet presAssocID="{A441A620-F0C7-4EF4-BD1D-3A43BD49EBA1}" presName="connectorText" presStyleLbl="sibTrans2D1" presStyleIdx="4" presStyleCnt="5"/>
      <dgm:spPr/>
    </dgm:pt>
  </dgm:ptLst>
  <dgm:cxnLst>
    <dgm:cxn modelId="{A6440E0C-A2EC-4303-B431-8FCAE0D28A22}" type="presOf" srcId="{A06B52E9-6340-4937-BD83-6D4AD7960A1C}" destId="{4DFE2684-2B6E-4B8F-94D6-99571FA751BD}" srcOrd="0" destOrd="0" presId="urn:microsoft.com/office/officeart/2005/8/layout/cycle2"/>
    <dgm:cxn modelId="{310C0910-D483-4BA9-9582-9A8CFDAEB0A1}" srcId="{57D621E7-2DF5-47FE-9968-DBCFE4DC2D0F}" destId="{0C0B09DA-3C50-487E-945F-05A56EB8CAD8}" srcOrd="4" destOrd="0" parTransId="{0F36667D-B2BE-4370-86CF-3D37B42A0C69}" sibTransId="{A441A620-F0C7-4EF4-BD1D-3A43BD49EBA1}"/>
    <dgm:cxn modelId="{B3E7EE16-5ABD-4F69-A960-B10B58C5A98F}" type="presOf" srcId="{C685A8BD-A755-482B-9F78-017DF6C82ED8}" destId="{38522E96-F10B-46ED-8534-DE0C78BBD402}" srcOrd="1" destOrd="0" presId="urn:microsoft.com/office/officeart/2005/8/layout/cycle2"/>
    <dgm:cxn modelId="{0505061B-F2C3-4D83-BB4B-98BE3EECE24C}" type="presOf" srcId="{57D621E7-2DF5-47FE-9968-DBCFE4DC2D0F}" destId="{FDAED1B0-9BB1-4C61-97CD-EE9E48C80AC4}" srcOrd="0" destOrd="0" presId="urn:microsoft.com/office/officeart/2005/8/layout/cycle2"/>
    <dgm:cxn modelId="{FE0CCC1E-716B-4CD4-9061-716632D3B221}" srcId="{57D621E7-2DF5-47FE-9968-DBCFE4DC2D0F}" destId="{050AA565-4680-4B74-B158-848EAE709A54}" srcOrd="2" destOrd="0" parTransId="{D9D56BF1-8F05-4634-B5F9-DB235892F4F4}" sibTransId="{AF792206-4179-49C9-8F81-EC5F696F096B}"/>
    <dgm:cxn modelId="{F613EC1F-2871-465F-80A9-D0A634AEC823}" type="presOf" srcId="{0C0B09DA-3C50-487E-945F-05A56EB8CAD8}" destId="{085DF66E-3DA4-4372-ACA9-CA6C76638BAB}" srcOrd="0" destOrd="0" presId="urn:microsoft.com/office/officeart/2005/8/layout/cycle2"/>
    <dgm:cxn modelId="{BBBE9E2E-26D4-4107-8BCC-A1B484D8617A}" type="presOf" srcId="{A4299BCD-F33B-42BB-A71C-962FBB7F9378}" destId="{0397E12C-ACB5-4631-81A1-F6AAEBC4EB54}" srcOrd="0" destOrd="0" presId="urn:microsoft.com/office/officeart/2005/8/layout/cycle2"/>
    <dgm:cxn modelId="{88532F5F-AA57-4007-95D8-1BE389023B89}" type="presOf" srcId="{050AA565-4680-4B74-B158-848EAE709A54}" destId="{0157D9D4-6ACA-4939-8927-ABFFE373A1B5}" srcOrd="0" destOrd="0" presId="urn:microsoft.com/office/officeart/2005/8/layout/cycle2"/>
    <dgm:cxn modelId="{C85D1C63-BC75-4B95-BE5B-66A756F1303C}" type="presOf" srcId="{C685A8BD-A755-482B-9F78-017DF6C82ED8}" destId="{C927E087-37B3-4287-86F7-58681122B911}" srcOrd="0" destOrd="0" presId="urn:microsoft.com/office/officeart/2005/8/layout/cycle2"/>
    <dgm:cxn modelId="{92AA7672-FE0F-42D2-A754-637E064E420C}" type="presOf" srcId="{57E1B936-8D08-48D6-8D03-E8EBC03D17EB}" destId="{DA1B1FA9-E52C-4723-B680-CC577CFF985B}" srcOrd="0" destOrd="0" presId="urn:microsoft.com/office/officeart/2005/8/layout/cycle2"/>
    <dgm:cxn modelId="{88ED5453-1415-479E-91BE-70531CDD80FA}" type="presOf" srcId="{E004E214-8E0F-4DAC-AF52-CA0C97F7938E}" destId="{9402BB90-6D6E-4317-A0AA-A7D9E2A3C9DC}" srcOrd="0" destOrd="0" presId="urn:microsoft.com/office/officeart/2005/8/layout/cycle2"/>
    <dgm:cxn modelId="{C9860994-9F91-43A6-9E33-27B7134C5711}" type="presOf" srcId="{E004E214-8E0F-4DAC-AF52-CA0C97F7938E}" destId="{F47959C8-24F2-4D93-8399-70CC0C04C577}" srcOrd="1" destOrd="0" presId="urn:microsoft.com/office/officeart/2005/8/layout/cycle2"/>
    <dgm:cxn modelId="{2850C198-98B3-41AE-9D9D-453875A7F322}" srcId="{57D621E7-2DF5-47FE-9968-DBCFE4DC2D0F}" destId="{9A522BEF-33FD-4538-843A-FCEA5894A79E}" srcOrd="0" destOrd="0" parTransId="{E0F4FB95-8420-425E-8A54-559161210E13}" sibTransId="{C685A8BD-A755-482B-9F78-017DF6C82ED8}"/>
    <dgm:cxn modelId="{EDD9D5A6-5E7E-4C27-9947-AF8B3EDAF1B3}" type="presOf" srcId="{A441A620-F0C7-4EF4-BD1D-3A43BD49EBA1}" destId="{9490F95F-0943-4A08-BDD3-21AB6378640C}" srcOrd="0" destOrd="0" presId="urn:microsoft.com/office/officeart/2005/8/layout/cycle2"/>
    <dgm:cxn modelId="{D97300C1-4A98-49B5-B78A-C9D5588B96F5}" srcId="{57D621E7-2DF5-47FE-9968-DBCFE4DC2D0F}" destId="{57E1B936-8D08-48D6-8D03-E8EBC03D17EB}" srcOrd="1" destOrd="0" parTransId="{4A803E74-EA91-4054-8F76-2E7D68998BB6}" sibTransId="{A06B52E9-6340-4937-BD83-6D4AD7960A1C}"/>
    <dgm:cxn modelId="{5DDF16D2-D515-4B13-927C-E0F975CC9520}" type="presOf" srcId="{AF792206-4179-49C9-8F81-EC5F696F096B}" destId="{0B3F55BD-F7A3-46A7-ABA3-E51F6280A730}" srcOrd="1" destOrd="0" presId="urn:microsoft.com/office/officeart/2005/8/layout/cycle2"/>
    <dgm:cxn modelId="{172C17E8-54E0-477C-AB12-0F9E537DD4D1}" type="presOf" srcId="{A441A620-F0C7-4EF4-BD1D-3A43BD49EBA1}" destId="{8CE945E4-E505-4A29-8CC3-698530D415AB}" srcOrd="1" destOrd="0" presId="urn:microsoft.com/office/officeart/2005/8/layout/cycle2"/>
    <dgm:cxn modelId="{38F9BDEF-B419-4A48-8119-11B40F0CB984}" type="presOf" srcId="{9A522BEF-33FD-4538-843A-FCEA5894A79E}" destId="{278E9257-B245-4DF4-8F37-4D8881AFA133}" srcOrd="0" destOrd="0" presId="urn:microsoft.com/office/officeart/2005/8/layout/cycle2"/>
    <dgm:cxn modelId="{2362FEF0-D1B0-4BC8-A8AA-EB3EF13199D9}" type="presOf" srcId="{A06B52E9-6340-4937-BD83-6D4AD7960A1C}" destId="{81CC638D-4BD4-44F5-B1BF-51A765043CF9}" srcOrd="1" destOrd="0" presId="urn:microsoft.com/office/officeart/2005/8/layout/cycle2"/>
    <dgm:cxn modelId="{EBC6D0F7-BD11-4457-9720-97EBDE47A6CF}" srcId="{57D621E7-2DF5-47FE-9968-DBCFE4DC2D0F}" destId="{A4299BCD-F33B-42BB-A71C-962FBB7F9378}" srcOrd="3" destOrd="0" parTransId="{63E783BE-358E-4BA3-9E24-7B5AB8787324}" sibTransId="{E004E214-8E0F-4DAC-AF52-CA0C97F7938E}"/>
    <dgm:cxn modelId="{8E0F3DFA-0C63-489A-95A4-E9F45AE20024}" type="presOf" srcId="{AF792206-4179-49C9-8F81-EC5F696F096B}" destId="{0ED71C04-3323-48D5-9D0E-2539523116F2}" srcOrd="0" destOrd="0" presId="urn:microsoft.com/office/officeart/2005/8/layout/cycle2"/>
    <dgm:cxn modelId="{155DB191-3521-4DDA-BEE2-0CE5A59B03E2}" type="presParOf" srcId="{FDAED1B0-9BB1-4C61-97CD-EE9E48C80AC4}" destId="{278E9257-B245-4DF4-8F37-4D8881AFA133}" srcOrd="0" destOrd="0" presId="urn:microsoft.com/office/officeart/2005/8/layout/cycle2"/>
    <dgm:cxn modelId="{49768CDE-31CB-48B2-9ABF-37B3B7CE8D9B}" type="presParOf" srcId="{FDAED1B0-9BB1-4C61-97CD-EE9E48C80AC4}" destId="{C927E087-37B3-4287-86F7-58681122B911}" srcOrd="1" destOrd="0" presId="urn:microsoft.com/office/officeart/2005/8/layout/cycle2"/>
    <dgm:cxn modelId="{5B2A9044-F10A-4FF6-9BFD-08D3BD0484D4}" type="presParOf" srcId="{C927E087-37B3-4287-86F7-58681122B911}" destId="{38522E96-F10B-46ED-8534-DE0C78BBD402}" srcOrd="0" destOrd="0" presId="urn:microsoft.com/office/officeart/2005/8/layout/cycle2"/>
    <dgm:cxn modelId="{5B4E2566-0A99-4E1C-85F8-C3B8FA47C58F}" type="presParOf" srcId="{FDAED1B0-9BB1-4C61-97CD-EE9E48C80AC4}" destId="{DA1B1FA9-E52C-4723-B680-CC577CFF985B}" srcOrd="2" destOrd="0" presId="urn:microsoft.com/office/officeart/2005/8/layout/cycle2"/>
    <dgm:cxn modelId="{D8065BB8-DCFB-4D54-9DCC-E7435B13C8D3}" type="presParOf" srcId="{FDAED1B0-9BB1-4C61-97CD-EE9E48C80AC4}" destId="{4DFE2684-2B6E-4B8F-94D6-99571FA751BD}" srcOrd="3" destOrd="0" presId="urn:microsoft.com/office/officeart/2005/8/layout/cycle2"/>
    <dgm:cxn modelId="{CAC7C313-D148-4DE1-8145-61066D2697FF}" type="presParOf" srcId="{4DFE2684-2B6E-4B8F-94D6-99571FA751BD}" destId="{81CC638D-4BD4-44F5-B1BF-51A765043CF9}" srcOrd="0" destOrd="0" presId="urn:microsoft.com/office/officeart/2005/8/layout/cycle2"/>
    <dgm:cxn modelId="{94AB8FB5-9C9B-4424-BFC7-51081727A8BF}" type="presParOf" srcId="{FDAED1B0-9BB1-4C61-97CD-EE9E48C80AC4}" destId="{0157D9D4-6ACA-4939-8927-ABFFE373A1B5}" srcOrd="4" destOrd="0" presId="urn:microsoft.com/office/officeart/2005/8/layout/cycle2"/>
    <dgm:cxn modelId="{D4C2849A-28AA-4F2D-9384-B81F794EFD52}" type="presParOf" srcId="{FDAED1B0-9BB1-4C61-97CD-EE9E48C80AC4}" destId="{0ED71C04-3323-48D5-9D0E-2539523116F2}" srcOrd="5" destOrd="0" presId="urn:microsoft.com/office/officeart/2005/8/layout/cycle2"/>
    <dgm:cxn modelId="{B7206171-0DBD-4B67-B590-70579AD025CA}" type="presParOf" srcId="{0ED71C04-3323-48D5-9D0E-2539523116F2}" destId="{0B3F55BD-F7A3-46A7-ABA3-E51F6280A730}" srcOrd="0" destOrd="0" presId="urn:microsoft.com/office/officeart/2005/8/layout/cycle2"/>
    <dgm:cxn modelId="{DD732393-E081-455D-8354-3AB6C2710903}" type="presParOf" srcId="{FDAED1B0-9BB1-4C61-97CD-EE9E48C80AC4}" destId="{0397E12C-ACB5-4631-81A1-F6AAEBC4EB54}" srcOrd="6" destOrd="0" presId="urn:microsoft.com/office/officeart/2005/8/layout/cycle2"/>
    <dgm:cxn modelId="{57DC11A4-CD9B-48D0-A303-95B04D8C7B59}" type="presParOf" srcId="{FDAED1B0-9BB1-4C61-97CD-EE9E48C80AC4}" destId="{9402BB90-6D6E-4317-A0AA-A7D9E2A3C9DC}" srcOrd="7" destOrd="0" presId="urn:microsoft.com/office/officeart/2005/8/layout/cycle2"/>
    <dgm:cxn modelId="{06BDACF3-FFA4-44B4-8AAE-733E6D24ADC0}" type="presParOf" srcId="{9402BB90-6D6E-4317-A0AA-A7D9E2A3C9DC}" destId="{F47959C8-24F2-4D93-8399-70CC0C04C577}" srcOrd="0" destOrd="0" presId="urn:microsoft.com/office/officeart/2005/8/layout/cycle2"/>
    <dgm:cxn modelId="{A223EEC6-0970-4224-99DE-B5ECA3E1EC5B}" type="presParOf" srcId="{FDAED1B0-9BB1-4C61-97CD-EE9E48C80AC4}" destId="{085DF66E-3DA4-4372-ACA9-CA6C76638BAB}" srcOrd="8" destOrd="0" presId="urn:microsoft.com/office/officeart/2005/8/layout/cycle2"/>
    <dgm:cxn modelId="{9EEC5E54-055C-41DE-B77D-813638503835}" type="presParOf" srcId="{FDAED1B0-9BB1-4C61-97CD-EE9E48C80AC4}" destId="{9490F95F-0943-4A08-BDD3-21AB6378640C}" srcOrd="9" destOrd="0" presId="urn:microsoft.com/office/officeart/2005/8/layout/cycle2"/>
    <dgm:cxn modelId="{5FCFA956-D196-45BB-96AC-0DDD8926D60E}" type="presParOf" srcId="{9490F95F-0943-4A08-BDD3-21AB6378640C}" destId="{8CE945E4-E505-4A29-8CC3-698530D415AB}" srcOrd="0" destOrd="0" presId="urn:microsoft.com/office/officeart/2005/8/layout/cycle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1BB68EB-B4E6-403E-93D6-A39CD2202915}" type="doc">
      <dgm:prSet loTypeId="urn:microsoft.com/office/officeart/2008/layout/LinedList" loCatId="list" qsTypeId="urn:microsoft.com/office/officeart/2005/8/quickstyle/simple1" qsCatId="simple" csTypeId="urn:microsoft.com/office/officeart/2005/8/colors/accent1_3" csCatId="accent1" phldr="1"/>
      <dgm:spPr/>
      <dgm:t>
        <a:bodyPr/>
        <a:lstStyle/>
        <a:p>
          <a:endParaRPr lang="ru-RU"/>
        </a:p>
      </dgm:t>
    </dgm:pt>
    <dgm:pt modelId="{45D10379-755A-4DD4-BE47-335318A62B52}">
      <dgm:prSet phldrT="[Текст]"/>
      <dgm:spPr/>
      <dgm:t>
        <a:bodyPr/>
        <a:lstStyle/>
        <a:p>
          <a:r>
            <a:rPr lang="ru-RU" dirty="0">
              <a:latin typeface="Times New Roman" panose="02020603050405020304" pitchFamily="18" charset="0"/>
              <a:cs typeface="Times New Roman" panose="02020603050405020304" pitchFamily="18" charset="0"/>
            </a:rPr>
            <a:t>Для формулировки названия статьи вам пригодятся:</a:t>
          </a:r>
        </a:p>
      </dgm:t>
    </dgm:pt>
    <dgm:pt modelId="{232EDA84-BE76-4B4B-8121-9970E252E5D4}" type="parTrans" cxnId="{32826983-995D-41F3-B68A-34499CB79F4B}">
      <dgm:prSet/>
      <dgm:spPr/>
      <dgm:t>
        <a:bodyPr/>
        <a:lstStyle/>
        <a:p>
          <a:endParaRPr lang="ru-RU"/>
        </a:p>
      </dgm:t>
    </dgm:pt>
    <dgm:pt modelId="{A5ECB769-A48D-4278-9E5E-39EA90B272EF}" type="sibTrans" cxnId="{32826983-995D-41F3-B68A-34499CB79F4B}">
      <dgm:prSet/>
      <dgm:spPr/>
      <dgm:t>
        <a:bodyPr/>
        <a:lstStyle/>
        <a:p>
          <a:endParaRPr lang="ru-RU"/>
        </a:p>
      </dgm:t>
    </dgm:pt>
    <dgm:pt modelId="{920373D0-7605-44AD-9CDA-7EC2A32EE745}">
      <dgm:prSet phldrT="[Текст]"/>
      <dgm:spPr/>
      <dgm:t>
        <a:bodyPr/>
        <a:lstStyle/>
        <a:p>
          <a:r>
            <a:rPr lang="ru-RU" dirty="0">
              <a:latin typeface="Times New Roman" panose="02020603050405020304" pitchFamily="18" charset="0"/>
              <a:cs typeface="Times New Roman" panose="02020603050405020304" pitchFamily="18" charset="0"/>
            </a:rPr>
            <a:t>Идея и ключевые слова </a:t>
          </a:r>
        </a:p>
      </dgm:t>
    </dgm:pt>
    <dgm:pt modelId="{E89ECDD8-225A-4198-9519-27B39D470B51}" type="parTrans" cxnId="{BE38F0D3-5CE5-4EDF-9434-A913488A3779}">
      <dgm:prSet/>
      <dgm:spPr/>
      <dgm:t>
        <a:bodyPr/>
        <a:lstStyle/>
        <a:p>
          <a:endParaRPr lang="ru-RU"/>
        </a:p>
      </dgm:t>
    </dgm:pt>
    <dgm:pt modelId="{7404CC3A-912D-4F50-9994-80DD39CB3BF8}" type="sibTrans" cxnId="{BE38F0D3-5CE5-4EDF-9434-A913488A3779}">
      <dgm:prSet/>
      <dgm:spPr/>
      <dgm:t>
        <a:bodyPr/>
        <a:lstStyle/>
        <a:p>
          <a:endParaRPr lang="ru-RU"/>
        </a:p>
      </dgm:t>
    </dgm:pt>
    <dgm:pt modelId="{53CDB1AE-9BFC-44D6-9357-A5297EDAEA94}">
      <dgm:prSet phldrT="[Текст]"/>
      <dgm:spPr/>
      <dgm:t>
        <a:bodyPr/>
        <a:lstStyle/>
        <a:p>
          <a:r>
            <a:rPr lang="ru-RU" dirty="0">
              <a:latin typeface="Times New Roman" panose="02020603050405020304" pitchFamily="18" charset="0"/>
              <a:cs typeface="Times New Roman" panose="02020603050405020304" pitchFamily="18" charset="0"/>
            </a:rPr>
            <a:t>Ключевая (центральная, глобальная) проблема, которую предполагается раскрыть в статье </a:t>
          </a:r>
        </a:p>
      </dgm:t>
    </dgm:pt>
    <dgm:pt modelId="{6C822D34-0FFA-43F1-8331-AC0DC455615B}" type="parTrans" cxnId="{95AB1EB3-0C56-4023-918A-4569E2DE45E1}">
      <dgm:prSet/>
      <dgm:spPr/>
      <dgm:t>
        <a:bodyPr/>
        <a:lstStyle/>
        <a:p>
          <a:endParaRPr lang="ru-RU"/>
        </a:p>
      </dgm:t>
    </dgm:pt>
    <dgm:pt modelId="{66F5C4FB-6E8B-4A90-AA16-EB97B1F0B18D}" type="sibTrans" cxnId="{95AB1EB3-0C56-4023-918A-4569E2DE45E1}">
      <dgm:prSet/>
      <dgm:spPr/>
      <dgm:t>
        <a:bodyPr/>
        <a:lstStyle/>
        <a:p>
          <a:endParaRPr lang="ru-RU"/>
        </a:p>
      </dgm:t>
    </dgm:pt>
    <dgm:pt modelId="{64665441-6ADD-44AD-9DA5-1EBD8BA5ED1D}">
      <dgm:prSet phldrT="[Текст]"/>
      <dgm:spPr/>
      <dgm:t>
        <a:bodyPr/>
        <a:lstStyle/>
        <a:p>
          <a:r>
            <a:rPr lang="ru-RU" dirty="0">
              <a:latin typeface="Times New Roman" panose="02020603050405020304" pitchFamily="18" charset="0"/>
              <a:cs typeface="Times New Roman" panose="02020603050405020304" pitchFamily="18" charset="0"/>
            </a:rPr>
            <a:t>Предполагаемое (видимое) решение проблемы </a:t>
          </a:r>
        </a:p>
      </dgm:t>
    </dgm:pt>
    <dgm:pt modelId="{20581A34-83CE-4752-A1AD-03B691AF2FAA}" type="parTrans" cxnId="{C0E37626-0541-4B7C-839D-379EB973392B}">
      <dgm:prSet/>
      <dgm:spPr/>
      <dgm:t>
        <a:bodyPr/>
        <a:lstStyle/>
        <a:p>
          <a:endParaRPr lang="ru-RU"/>
        </a:p>
      </dgm:t>
    </dgm:pt>
    <dgm:pt modelId="{DC834BFE-2612-437C-B2B8-6E396238D505}" type="sibTrans" cxnId="{C0E37626-0541-4B7C-839D-379EB973392B}">
      <dgm:prSet/>
      <dgm:spPr/>
      <dgm:t>
        <a:bodyPr/>
        <a:lstStyle/>
        <a:p>
          <a:endParaRPr lang="ru-RU"/>
        </a:p>
      </dgm:t>
    </dgm:pt>
    <dgm:pt modelId="{68DBA4B3-ED6F-463B-8C41-B58B5101EC0F}">
      <dgm:prSet phldrT="[Текст]"/>
      <dgm:spPr/>
      <dgm:t>
        <a:bodyPr/>
        <a:lstStyle/>
        <a:p>
          <a:r>
            <a:rPr lang="ru-RU" baseline="0" dirty="0">
              <a:latin typeface="Times New Roman" panose="02020603050405020304" pitchFamily="18" charset="0"/>
              <a:cs typeface="Times New Roman" panose="02020603050405020304" pitchFamily="18" charset="0"/>
            </a:rPr>
            <a:t>Названия уже существующих статей авторов по схожей тематике</a:t>
          </a:r>
          <a:endParaRPr lang="ru-RU" dirty="0">
            <a:latin typeface="Times New Roman" panose="02020603050405020304" pitchFamily="18" charset="0"/>
            <a:cs typeface="Times New Roman" panose="02020603050405020304" pitchFamily="18" charset="0"/>
          </a:endParaRPr>
        </a:p>
      </dgm:t>
    </dgm:pt>
    <dgm:pt modelId="{25D77D7F-A9FB-47CC-903E-F77C2C9F5C2C}" type="parTrans" cxnId="{474718E3-F64E-44D7-9AE7-0B36B79A6A84}">
      <dgm:prSet/>
      <dgm:spPr/>
      <dgm:t>
        <a:bodyPr/>
        <a:lstStyle/>
        <a:p>
          <a:endParaRPr lang="ru-RU"/>
        </a:p>
      </dgm:t>
    </dgm:pt>
    <dgm:pt modelId="{306DA87E-B4B1-46B9-A82F-88AF23C1EF2F}" type="sibTrans" cxnId="{474718E3-F64E-44D7-9AE7-0B36B79A6A84}">
      <dgm:prSet/>
      <dgm:spPr/>
      <dgm:t>
        <a:bodyPr/>
        <a:lstStyle/>
        <a:p>
          <a:endParaRPr lang="ru-RU"/>
        </a:p>
      </dgm:t>
    </dgm:pt>
    <dgm:pt modelId="{5DDD5E06-AADD-4CF4-B7E0-ADB3D9DC9302}">
      <dgm:prSet phldrT="[Текст]"/>
      <dgm:spPr/>
      <dgm:t>
        <a:bodyPr/>
        <a:lstStyle/>
        <a:p>
          <a:r>
            <a:rPr lang="ru-RU" dirty="0">
              <a:latin typeface="Times New Roman" panose="02020603050405020304" pitchFamily="18" charset="0"/>
              <a:cs typeface="Times New Roman" panose="02020603050405020304" pitchFamily="18" charset="0"/>
            </a:rPr>
            <a:t>Краткое изложение сути статьи  в 1-2 предложениях</a:t>
          </a:r>
        </a:p>
      </dgm:t>
    </dgm:pt>
    <dgm:pt modelId="{9EAA3934-9637-44E4-8331-BD1DC32D6EBA}" type="parTrans" cxnId="{123D4447-EE5D-4F24-9BF9-4C539905B0F3}">
      <dgm:prSet/>
      <dgm:spPr/>
      <dgm:t>
        <a:bodyPr/>
        <a:lstStyle/>
        <a:p>
          <a:endParaRPr lang="ru-RU"/>
        </a:p>
      </dgm:t>
    </dgm:pt>
    <dgm:pt modelId="{58E2033E-E5EA-4AFD-A2A5-8ECD87AB3DF1}" type="sibTrans" cxnId="{123D4447-EE5D-4F24-9BF9-4C539905B0F3}">
      <dgm:prSet/>
      <dgm:spPr/>
      <dgm:t>
        <a:bodyPr/>
        <a:lstStyle/>
        <a:p>
          <a:endParaRPr lang="ru-RU"/>
        </a:p>
      </dgm:t>
    </dgm:pt>
    <dgm:pt modelId="{64A0FCBD-D612-4A3F-9331-F18CF5CF8912}" type="pres">
      <dgm:prSet presAssocID="{C1BB68EB-B4E6-403E-93D6-A39CD2202915}" presName="vert0" presStyleCnt="0">
        <dgm:presLayoutVars>
          <dgm:dir/>
          <dgm:animOne val="branch"/>
          <dgm:animLvl val="lvl"/>
        </dgm:presLayoutVars>
      </dgm:prSet>
      <dgm:spPr/>
    </dgm:pt>
    <dgm:pt modelId="{C626BEC3-CD75-4255-9CB6-949CA783CCBA}" type="pres">
      <dgm:prSet presAssocID="{45D10379-755A-4DD4-BE47-335318A62B52}" presName="thickLine" presStyleLbl="alignNode1" presStyleIdx="0" presStyleCnt="1"/>
      <dgm:spPr/>
    </dgm:pt>
    <dgm:pt modelId="{8B505F78-830A-4A96-85C1-FD5777882D53}" type="pres">
      <dgm:prSet presAssocID="{45D10379-755A-4DD4-BE47-335318A62B52}" presName="horz1" presStyleCnt="0"/>
      <dgm:spPr/>
    </dgm:pt>
    <dgm:pt modelId="{47CC9CA9-93C7-41B3-A924-C46271C4DCBB}" type="pres">
      <dgm:prSet presAssocID="{45D10379-755A-4DD4-BE47-335318A62B52}" presName="tx1" presStyleLbl="revTx" presStyleIdx="0" presStyleCnt="6"/>
      <dgm:spPr/>
    </dgm:pt>
    <dgm:pt modelId="{4896A6B1-2BCB-4027-9E42-EC8D120AEC81}" type="pres">
      <dgm:prSet presAssocID="{45D10379-755A-4DD4-BE47-335318A62B52}" presName="vert1" presStyleCnt="0"/>
      <dgm:spPr/>
    </dgm:pt>
    <dgm:pt modelId="{D045B3E9-3563-4204-8012-152FAB0AC369}" type="pres">
      <dgm:prSet presAssocID="{920373D0-7605-44AD-9CDA-7EC2A32EE745}" presName="vertSpace2a" presStyleCnt="0"/>
      <dgm:spPr/>
    </dgm:pt>
    <dgm:pt modelId="{D9F17788-9626-4766-8CF9-F8B6E07908B6}" type="pres">
      <dgm:prSet presAssocID="{920373D0-7605-44AD-9CDA-7EC2A32EE745}" presName="horz2" presStyleCnt="0"/>
      <dgm:spPr/>
    </dgm:pt>
    <dgm:pt modelId="{08D415A0-3AF8-4755-A69C-9BF08328669B}" type="pres">
      <dgm:prSet presAssocID="{920373D0-7605-44AD-9CDA-7EC2A32EE745}" presName="horzSpace2" presStyleCnt="0"/>
      <dgm:spPr/>
    </dgm:pt>
    <dgm:pt modelId="{06E9D560-2663-4224-B908-4B6C67032F79}" type="pres">
      <dgm:prSet presAssocID="{920373D0-7605-44AD-9CDA-7EC2A32EE745}" presName="tx2" presStyleLbl="revTx" presStyleIdx="1" presStyleCnt="6"/>
      <dgm:spPr/>
    </dgm:pt>
    <dgm:pt modelId="{0B48C97D-F74C-4180-B5E6-B5EF69757EC9}" type="pres">
      <dgm:prSet presAssocID="{920373D0-7605-44AD-9CDA-7EC2A32EE745}" presName="vert2" presStyleCnt="0"/>
      <dgm:spPr/>
    </dgm:pt>
    <dgm:pt modelId="{F2A3CDB2-737A-4D95-A829-64EEE1753CBF}" type="pres">
      <dgm:prSet presAssocID="{920373D0-7605-44AD-9CDA-7EC2A32EE745}" presName="thinLine2b" presStyleLbl="callout" presStyleIdx="0" presStyleCnt="5"/>
      <dgm:spPr/>
    </dgm:pt>
    <dgm:pt modelId="{B7C358CE-0EBF-44B9-AC57-678E74F41A91}" type="pres">
      <dgm:prSet presAssocID="{920373D0-7605-44AD-9CDA-7EC2A32EE745}" presName="vertSpace2b" presStyleCnt="0"/>
      <dgm:spPr/>
    </dgm:pt>
    <dgm:pt modelId="{279B6AC8-5BCF-468F-B8DB-620B0023D080}" type="pres">
      <dgm:prSet presAssocID="{5DDD5E06-AADD-4CF4-B7E0-ADB3D9DC9302}" presName="horz2" presStyleCnt="0"/>
      <dgm:spPr/>
    </dgm:pt>
    <dgm:pt modelId="{555306F6-17E3-406A-A0D7-5A72A94783C7}" type="pres">
      <dgm:prSet presAssocID="{5DDD5E06-AADD-4CF4-B7E0-ADB3D9DC9302}" presName="horzSpace2" presStyleCnt="0"/>
      <dgm:spPr/>
    </dgm:pt>
    <dgm:pt modelId="{A7D5CC14-1A55-4C81-9633-AFA44E7F3B22}" type="pres">
      <dgm:prSet presAssocID="{5DDD5E06-AADD-4CF4-B7E0-ADB3D9DC9302}" presName="tx2" presStyleLbl="revTx" presStyleIdx="2" presStyleCnt="6"/>
      <dgm:spPr/>
    </dgm:pt>
    <dgm:pt modelId="{0720FC65-7172-4886-B683-6641456ACDE9}" type="pres">
      <dgm:prSet presAssocID="{5DDD5E06-AADD-4CF4-B7E0-ADB3D9DC9302}" presName="vert2" presStyleCnt="0"/>
      <dgm:spPr/>
    </dgm:pt>
    <dgm:pt modelId="{058FDA23-6AEF-4EDB-B3DB-2287B2C12C69}" type="pres">
      <dgm:prSet presAssocID="{5DDD5E06-AADD-4CF4-B7E0-ADB3D9DC9302}" presName="thinLine2b" presStyleLbl="callout" presStyleIdx="1" presStyleCnt="5"/>
      <dgm:spPr/>
    </dgm:pt>
    <dgm:pt modelId="{E46CF2C8-C5E9-48C3-80FD-42A49F39E284}" type="pres">
      <dgm:prSet presAssocID="{5DDD5E06-AADD-4CF4-B7E0-ADB3D9DC9302}" presName="vertSpace2b" presStyleCnt="0"/>
      <dgm:spPr/>
    </dgm:pt>
    <dgm:pt modelId="{76739259-5267-4B99-A764-0CE75685A250}" type="pres">
      <dgm:prSet presAssocID="{53CDB1AE-9BFC-44D6-9357-A5297EDAEA94}" presName="horz2" presStyleCnt="0"/>
      <dgm:spPr/>
    </dgm:pt>
    <dgm:pt modelId="{3F224E8F-DA2D-44AA-90B4-5C9DCC1FA810}" type="pres">
      <dgm:prSet presAssocID="{53CDB1AE-9BFC-44D6-9357-A5297EDAEA94}" presName="horzSpace2" presStyleCnt="0"/>
      <dgm:spPr/>
    </dgm:pt>
    <dgm:pt modelId="{0C1D18CD-9AF5-48CE-B4CD-68B534CD3F9B}" type="pres">
      <dgm:prSet presAssocID="{53CDB1AE-9BFC-44D6-9357-A5297EDAEA94}" presName="tx2" presStyleLbl="revTx" presStyleIdx="3" presStyleCnt="6"/>
      <dgm:spPr/>
    </dgm:pt>
    <dgm:pt modelId="{724C7556-D46A-4A41-8094-395FBCBCF7BE}" type="pres">
      <dgm:prSet presAssocID="{53CDB1AE-9BFC-44D6-9357-A5297EDAEA94}" presName="vert2" presStyleCnt="0"/>
      <dgm:spPr/>
    </dgm:pt>
    <dgm:pt modelId="{A838C4B2-4459-4FA1-98C3-012DBCAFEFA8}" type="pres">
      <dgm:prSet presAssocID="{53CDB1AE-9BFC-44D6-9357-A5297EDAEA94}" presName="thinLine2b" presStyleLbl="callout" presStyleIdx="2" presStyleCnt="5"/>
      <dgm:spPr/>
    </dgm:pt>
    <dgm:pt modelId="{36041A1A-53DB-4C3E-A49C-6D0C343F4723}" type="pres">
      <dgm:prSet presAssocID="{53CDB1AE-9BFC-44D6-9357-A5297EDAEA94}" presName="vertSpace2b" presStyleCnt="0"/>
      <dgm:spPr/>
    </dgm:pt>
    <dgm:pt modelId="{1B1B904B-F4EC-4059-9522-30EF96712CA5}" type="pres">
      <dgm:prSet presAssocID="{64665441-6ADD-44AD-9DA5-1EBD8BA5ED1D}" presName="horz2" presStyleCnt="0"/>
      <dgm:spPr/>
    </dgm:pt>
    <dgm:pt modelId="{94C347F7-2B9C-4667-AD96-3803DA7931F7}" type="pres">
      <dgm:prSet presAssocID="{64665441-6ADD-44AD-9DA5-1EBD8BA5ED1D}" presName="horzSpace2" presStyleCnt="0"/>
      <dgm:spPr/>
    </dgm:pt>
    <dgm:pt modelId="{5B927B93-7137-49EA-97D9-5A56AA9442A6}" type="pres">
      <dgm:prSet presAssocID="{64665441-6ADD-44AD-9DA5-1EBD8BA5ED1D}" presName="tx2" presStyleLbl="revTx" presStyleIdx="4" presStyleCnt="6"/>
      <dgm:spPr/>
    </dgm:pt>
    <dgm:pt modelId="{FBE457DF-4515-472E-8644-698F8C4B6E39}" type="pres">
      <dgm:prSet presAssocID="{64665441-6ADD-44AD-9DA5-1EBD8BA5ED1D}" presName="vert2" presStyleCnt="0"/>
      <dgm:spPr/>
    </dgm:pt>
    <dgm:pt modelId="{84E8DC86-A90C-40AF-9C14-F91CA4F634EC}" type="pres">
      <dgm:prSet presAssocID="{64665441-6ADD-44AD-9DA5-1EBD8BA5ED1D}" presName="thinLine2b" presStyleLbl="callout" presStyleIdx="3" presStyleCnt="5"/>
      <dgm:spPr/>
    </dgm:pt>
    <dgm:pt modelId="{3334EC0B-3908-4395-92B6-D94D312D696D}" type="pres">
      <dgm:prSet presAssocID="{64665441-6ADD-44AD-9DA5-1EBD8BA5ED1D}" presName="vertSpace2b" presStyleCnt="0"/>
      <dgm:spPr/>
    </dgm:pt>
    <dgm:pt modelId="{FE477FEC-8D8E-42DE-9D4D-C4A5B4852116}" type="pres">
      <dgm:prSet presAssocID="{68DBA4B3-ED6F-463B-8C41-B58B5101EC0F}" presName="horz2" presStyleCnt="0"/>
      <dgm:spPr/>
    </dgm:pt>
    <dgm:pt modelId="{21F100DB-3C74-4D74-ACA9-E1E3B70820FC}" type="pres">
      <dgm:prSet presAssocID="{68DBA4B3-ED6F-463B-8C41-B58B5101EC0F}" presName="horzSpace2" presStyleCnt="0"/>
      <dgm:spPr/>
    </dgm:pt>
    <dgm:pt modelId="{3551D094-436E-48C5-9A50-B3BC4AC70308}" type="pres">
      <dgm:prSet presAssocID="{68DBA4B3-ED6F-463B-8C41-B58B5101EC0F}" presName="tx2" presStyleLbl="revTx" presStyleIdx="5" presStyleCnt="6"/>
      <dgm:spPr/>
    </dgm:pt>
    <dgm:pt modelId="{7235223C-AC3F-406D-9977-6BD2E5243A69}" type="pres">
      <dgm:prSet presAssocID="{68DBA4B3-ED6F-463B-8C41-B58B5101EC0F}" presName="vert2" presStyleCnt="0"/>
      <dgm:spPr/>
    </dgm:pt>
    <dgm:pt modelId="{4A2C39BD-A363-435C-963E-4C3E7D313661}" type="pres">
      <dgm:prSet presAssocID="{68DBA4B3-ED6F-463B-8C41-B58B5101EC0F}" presName="thinLine2b" presStyleLbl="callout" presStyleIdx="4" presStyleCnt="5"/>
      <dgm:spPr/>
    </dgm:pt>
    <dgm:pt modelId="{26C3BFF7-5FA6-4102-970A-135A89C36F83}" type="pres">
      <dgm:prSet presAssocID="{68DBA4B3-ED6F-463B-8C41-B58B5101EC0F}" presName="vertSpace2b" presStyleCnt="0"/>
      <dgm:spPr/>
    </dgm:pt>
  </dgm:ptLst>
  <dgm:cxnLst>
    <dgm:cxn modelId="{C0E37626-0541-4B7C-839D-379EB973392B}" srcId="{45D10379-755A-4DD4-BE47-335318A62B52}" destId="{64665441-6ADD-44AD-9DA5-1EBD8BA5ED1D}" srcOrd="3" destOrd="0" parTransId="{20581A34-83CE-4752-A1AD-03B691AF2FAA}" sibTransId="{DC834BFE-2612-437C-B2B8-6E396238D505}"/>
    <dgm:cxn modelId="{66784333-5A05-4909-8AD9-414AEF9B3FF0}" type="presOf" srcId="{C1BB68EB-B4E6-403E-93D6-A39CD2202915}" destId="{64A0FCBD-D612-4A3F-9331-F18CF5CF8912}" srcOrd="0" destOrd="0" presId="urn:microsoft.com/office/officeart/2008/layout/LinedList"/>
    <dgm:cxn modelId="{123D4447-EE5D-4F24-9BF9-4C539905B0F3}" srcId="{45D10379-755A-4DD4-BE47-335318A62B52}" destId="{5DDD5E06-AADD-4CF4-B7E0-ADB3D9DC9302}" srcOrd="1" destOrd="0" parTransId="{9EAA3934-9637-44E4-8331-BD1DC32D6EBA}" sibTransId="{58E2033E-E5EA-4AFD-A2A5-8ECD87AB3DF1}"/>
    <dgm:cxn modelId="{32826983-995D-41F3-B68A-34499CB79F4B}" srcId="{C1BB68EB-B4E6-403E-93D6-A39CD2202915}" destId="{45D10379-755A-4DD4-BE47-335318A62B52}" srcOrd="0" destOrd="0" parTransId="{232EDA84-BE76-4B4B-8121-9970E252E5D4}" sibTransId="{A5ECB769-A48D-4278-9E5E-39EA90B272EF}"/>
    <dgm:cxn modelId="{36FF049D-B8F2-4FDC-8631-6398E383B98E}" type="presOf" srcId="{5DDD5E06-AADD-4CF4-B7E0-ADB3D9DC9302}" destId="{A7D5CC14-1A55-4C81-9633-AFA44E7F3B22}" srcOrd="0" destOrd="0" presId="urn:microsoft.com/office/officeart/2008/layout/LinedList"/>
    <dgm:cxn modelId="{E0EAC5AC-7BBE-4D38-86BB-41D7E49F0FF9}" type="presOf" srcId="{920373D0-7605-44AD-9CDA-7EC2A32EE745}" destId="{06E9D560-2663-4224-B908-4B6C67032F79}" srcOrd="0" destOrd="0" presId="urn:microsoft.com/office/officeart/2008/layout/LinedList"/>
    <dgm:cxn modelId="{4C41D1B1-12E8-4B03-9DCA-02903FBF45AF}" type="presOf" srcId="{45D10379-755A-4DD4-BE47-335318A62B52}" destId="{47CC9CA9-93C7-41B3-A924-C46271C4DCBB}" srcOrd="0" destOrd="0" presId="urn:microsoft.com/office/officeart/2008/layout/LinedList"/>
    <dgm:cxn modelId="{95AB1EB3-0C56-4023-918A-4569E2DE45E1}" srcId="{45D10379-755A-4DD4-BE47-335318A62B52}" destId="{53CDB1AE-9BFC-44D6-9357-A5297EDAEA94}" srcOrd="2" destOrd="0" parTransId="{6C822D34-0FFA-43F1-8331-AC0DC455615B}" sibTransId="{66F5C4FB-6E8B-4A90-AA16-EB97B1F0B18D}"/>
    <dgm:cxn modelId="{5499DED0-969F-4D0E-8F5A-02C22EE444B9}" type="presOf" srcId="{53CDB1AE-9BFC-44D6-9357-A5297EDAEA94}" destId="{0C1D18CD-9AF5-48CE-B4CD-68B534CD3F9B}" srcOrd="0" destOrd="0" presId="urn:microsoft.com/office/officeart/2008/layout/LinedList"/>
    <dgm:cxn modelId="{BE38F0D3-5CE5-4EDF-9434-A913488A3779}" srcId="{45D10379-755A-4DD4-BE47-335318A62B52}" destId="{920373D0-7605-44AD-9CDA-7EC2A32EE745}" srcOrd="0" destOrd="0" parTransId="{E89ECDD8-225A-4198-9519-27B39D470B51}" sibTransId="{7404CC3A-912D-4F50-9994-80DD39CB3BF8}"/>
    <dgm:cxn modelId="{4BCF7BD9-0968-4E99-9671-F2EC0B037EF0}" type="presOf" srcId="{68DBA4B3-ED6F-463B-8C41-B58B5101EC0F}" destId="{3551D094-436E-48C5-9A50-B3BC4AC70308}" srcOrd="0" destOrd="0" presId="urn:microsoft.com/office/officeart/2008/layout/LinedList"/>
    <dgm:cxn modelId="{474718E3-F64E-44D7-9AE7-0B36B79A6A84}" srcId="{45D10379-755A-4DD4-BE47-335318A62B52}" destId="{68DBA4B3-ED6F-463B-8C41-B58B5101EC0F}" srcOrd="4" destOrd="0" parTransId="{25D77D7F-A9FB-47CC-903E-F77C2C9F5C2C}" sibTransId="{306DA87E-B4B1-46B9-A82F-88AF23C1EF2F}"/>
    <dgm:cxn modelId="{F04A1AE3-8CD2-435E-ABE1-EBE96D56B014}" type="presOf" srcId="{64665441-6ADD-44AD-9DA5-1EBD8BA5ED1D}" destId="{5B927B93-7137-49EA-97D9-5A56AA9442A6}" srcOrd="0" destOrd="0" presId="urn:microsoft.com/office/officeart/2008/layout/LinedList"/>
    <dgm:cxn modelId="{69B407C0-4EF1-4110-A38B-77C96A8A74CA}" type="presParOf" srcId="{64A0FCBD-D612-4A3F-9331-F18CF5CF8912}" destId="{C626BEC3-CD75-4255-9CB6-949CA783CCBA}" srcOrd="0" destOrd="0" presId="urn:microsoft.com/office/officeart/2008/layout/LinedList"/>
    <dgm:cxn modelId="{E0C515A0-68C7-47AA-A67E-71EBCFDD37F4}" type="presParOf" srcId="{64A0FCBD-D612-4A3F-9331-F18CF5CF8912}" destId="{8B505F78-830A-4A96-85C1-FD5777882D53}" srcOrd="1" destOrd="0" presId="urn:microsoft.com/office/officeart/2008/layout/LinedList"/>
    <dgm:cxn modelId="{61C99022-8FF6-4BFE-A881-DC2B8E014AE6}" type="presParOf" srcId="{8B505F78-830A-4A96-85C1-FD5777882D53}" destId="{47CC9CA9-93C7-41B3-A924-C46271C4DCBB}" srcOrd="0" destOrd="0" presId="urn:microsoft.com/office/officeart/2008/layout/LinedList"/>
    <dgm:cxn modelId="{C28F5C5B-2AE9-4FE0-88C9-6F669F9C68EC}" type="presParOf" srcId="{8B505F78-830A-4A96-85C1-FD5777882D53}" destId="{4896A6B1-2BCB-4027-9E42-EC8D120AEC81}" srcOrd="1" destOrd="0" presId="urn:microsoft.com/office/officeart/2008/layout/LinedList"/>
    <dgm:cxn modelId="{D6C915B1-E12E-4DBB-8B65-B71C52D6D814}" type="presParOf" srcId="{4896A6B1-2BCB-4027-9E42-EC8D120AEC81}" destId="{D045B3E9-3563-4204-8012-152FAB0AC369}" srcOrd="0" destOrd="0" presId="urn:microsoft.com/office/officeart/2008/layout/LinedList"/>
    <dgm:cxn modelId="{9DEFCCA6-6A08-42F7-A472-46A3C8054D55}" type="presParOf" srcId="{4896A6B1-2BCB-4027-9E42-EC8D120AEC81}" destId="{D9F17788-9626-4766-8CF9-F8B6E07908B6}" srcOrd="1" destOrd="0" presId="urn:microsoft.com/office/officeart/2008/layout/LinedList"/>
    <dgm:cxn modelId="{4BD6DCEB-846B-4DEF-B461-957E0F8309FA}" type="presParOf" srcId="{D9F17788-9626-4766-8CF9-F8B6E07908B6}" destId="{08D415A0-3AF8-4755-A69C-9BF08328669B}" srcOrd="0" destOrd="0" presId="urn:microsoft.com/office/officeart/2008/layout/LinedList"/>
    <dgm:cxn modelId="{435BB034-4297-420E-A71E-8EF69923D24A}" type="presParOf" srcId="{D9F17788-9626-4766-8CF9-F8B6E07908B6}" destId="{06E9D560-2663-4224-B908-4B6C67032F79}" srcOrd="1" destOrd="0" presId="urn:microsoft.com/office/officeart/2008/layout/LinedList"/>
    <dgm:cxn modelId="{8422B889-CE80-4DAF-A29E-2B6B7AE952AB}" type="presParOf" srcId="{D9F17788-9626-4766-8CF9-F8B6E07908B6}" destId="{0B48C97D-F74C-4180-B5E6-B5EF69757EC9}" srcOrd="2" destOrd="0" presId="urn:microsoft.com/office/officeart/2008/layout/LinedList"/>
    <dgm:cxn modelId="{C6EFF61F-CB3F-4728-BC7D-8EC67A1E0AAC}" type="presParOf" srcId="{4896A6B1-2BCB-4027-9E42-EC8D120AEC81}" destId="{F2A3CDB2-737A-4D95-A829-64EEE1753CBF}" srcOrd="2" destOrd="0" presId="urn:microsoft.com/office/officeart/2008/layout/LinedList"/>
    <dgm:cxn modelId="{BB0FD546-EE25-4CCD-BE1C-5373F604BCBA}" type="presParOf" srcId="{4896A6B1-2BCB-4027-9E42-EC8D120AEC81}" destId="{B7C358CE-0EBF-44B9-AC57-678E74F41A91}" srcOrd="3" destOrd="0" presId="urn:microsoft.com/office/officeart/2008/layout/LinedList"/>
    <dgm:cxn modelId="{849D3ED2-4B8B-4D6F-B95B-1CEAFB613AA0}" type="presParOf" srcId="{4896A6B1-2BCB-4027-9E42-EC8D120AEC81}" destId="{279B6AC8-5BCF-468F-B8DB-620B0023D080}" srcOrd="4" destOrd="0" presId="urn:microsoft.com/office/officeart/2008/layout/LinedList"/>
    <dgm:cxn modelId="{E45E1942-F75E-4E2E-AD27-BF579CC774AA}" type="presParOf" srcId="{279B6AC8-5BCF-468F-B8DB-620B0023D080}" destId="{555306F6-17E3-406A-A0D7-5A72A94783C7}" srcOrd="0" destOrd="0" presId="urn:microsoft.com/office/officeart/2008/layout/LinedList"/>
    <dgm:cxn modelId="{126C7BEC-5424-4E20-AD54-FB8C59E86B0A}" type="presParOf" srcId="{279B6AC8-5BCF-468F-B8DB-620B0023D080}" destId="{A7D5CC14-1A55-4C81-9633-AFA44E7F3B22}" srcOrd="1" destOrd="0" presId="urn:microsoft.com/office/officeart/2008/layout/LinedList"/>
    <dgm:cxn modelId="{65410EAA-ADB7-4B00-AD2F-C53B8C94D240}" type="presParOf" srcId="{279B6AC8-5BCF-468F-B8DB-620B0023D080}" destId="{0720FC65-7172-4886-B683-6641456ACDE9}" srcOrd="2" destOrd="0" presId="urn:microsoft.com/office/officeart/2008/layout/LinedList"/>
    <dgm:cxn modelId="{1FE6DF05-5158-4571-BA8E-494D70A37FFB}" type="presParOf" srcId="{4896A6B1-2BCB-4027-9E42-EC8D120AEC81}" destId="{058FDA23-6AEF-4EDB-B3DB-2287B2C12C69}" srcOrd="5" destOrd="0" presId="urn:microsoft.com/office/officeart/2008/layout/LinedList"/>
    <dgm:cxn modelId="{C83CAE91-1099-4347-89F0-2943BF969E08}" type="presParOf" srcId="{4896A6B1-2BCB-4027-9E42-EC8D120AEC81}" destId="{E46CF2C8-C5E9-48C3-80FD-42A49F39E284}" srcOrd="6" destOrd="0" presId="urn:microsoft.com/office/officeart/2008/layout/LinedList"/>
    <dgm:cxn modelId="{BD9DEA54-7430-4B0D-9496-850E22381911}" type="presParOf" srcId="{4896A6B1-2BCB-4027-9E42-EC8D120AEC81}" destId="{76739259-5267-4B99-A764-0CE75685A250}" srcOrd="7" destOrd="0" presId="urn:microsoft.com/office/officeart/2008/layout/LinedList"/>
    <dgm:cxn modelId="{656908DA-5C58-451C-BBF5-D98B988BF7C2}" type="presParOf" srcId="{76739259-5267-4B99-A764-0CE75685A250}" destId="{3F224E8F-DA2D-44AA-90B4-5C9DCC1FA810}" srcOrd="0" destOrd="0" presId="urn:microsoft.com/office/officeart/2008/layout/LinedList"/>
    <dgm:cxn modelId="{077592AA-8596-4510-B55C-837CD839A6F8}" type="presParOf" srcId="{76739259-5267-4B99-A764-0CE75685A250}" destId="{0C1D18CD-9AF5-48CE-B4CD-68B534CD3F9B}" srcOrd="1" destOrd="0" presId="urn:microsoft.com/office/officeart/2008/layout/LinedList"/>
    <dgm:cxn modelId="{15F5A931-FF22-4915-9037-4E1332F75F71}" type="presParOf" srcId="{76739259-5267-4B99-A764-0CE75685A250}" destId="{724C7556-D46A-4A41-8094-395FBCBCF7BE}" srcOrd="2" destOrd="0" presId="urn:microsoft.com/office/officeart/2008/layout/LinedList"/>
    <dgm:cxn modelId="{4B707805-F30E-4A0A-9554-0981060A49FF}" type="presParOf" srcId="{4896A6B1-2BCB-4027-9E42-EC8D120AEC81}" destId="{A838C4B2-4459-4FA1-98C3-012DBCAFEFA8}" srcOrd="8" destOrd="0" presId="urn:microsoft.com/office/officeart/2008/layout/LinedList"/>
    <dgm:cxn modelId="{201C61F7-6BEB-468E-AB15-DD2946F03FB0}" type="presParOf" srcId="{4896A6B1-2BCB-4027-9E42-EC8D120AEC81}" destId="{36041A1A-53DB-4C3E-A49C-6D0C343F4723}" srcOrd="9" destOrd="0" presId="urn:microsoft.com/office/officeart/2008/layout/LinedList"/>
    <dgm:cxn modelId="{5E95F2C9-549E-4FF3-9FCD-8ED1FDAA48C2}" type="presParOf" srcId="{4896A6B1-2BCB-4027-9E42-EC8D120AEC81}" destId="{1B1B904B-F4EC-4059-9522-30EF96712CA5}" srcOrd="10" destOrd="0" presId="urn:microsoft.com/office/officeart/2008/layout/LinedList"/>
    <dgm:cxn modelId="{CA86B633-5C41-4DF6-83BB-8A9CFCAE4AED}" type="presParOf" srcId="{1B1B904B-F4EC-4059-9522-30EF96712CA5}" destId="{94C347F7-2B9C-4667-AD96-3803DA7931F7}" srcOrd="0" destOrd="0" presId="urn:microsoft.com/office/officeart/2008/layout/LinedList"/>
    <dgm:cxn modelId="{DD521A87-8AB9-4490-BCC9-4E405FEA0718}" type="presParOf" srcId="{1B1B904B-F4EC-4059-9522-30EF96712CA5}" destId="{5B927B93-7137-49EA-97D9-5A56AA9442A6}" srcOrd="1" destOrd="0" presId="urn:microsoft.com/office/officeart/2008/layout/LinedList"/>
    <dgm:cxn modelId="{E730E007-3088-4E1E-A684-E8769981830C}" type="presParOf" srcId="{1B1B904B-F4EC-4059-9522-30EF96712CA5}" destId="{FBE457DF-4515-472E-8644-698F8C4B6E39}" srcOrd="2" destOrd="0" presId="urn:microsoft.com/office/officeart/2008/layout/LinedList"/>
    <dgm:cxn modelId="{BFA20834-6185-4310-8359-C39CB7329694}" type="presParOf" srcId="{4896A6B1-2BCB-4027-9E42-EC8D120AEC81}" destId="{84E8DC86-A90C-40AF-9C14-F91CA4F634EC}" srcOrd="11" destOrd="0" presId="urn:microsoft.com/office/officeart/2008/layout/LinedList"/>
    <dgm:cxn modelId="{B4EFB1B9-FA84-48F8-8833-7B9A604DD860}" type="presParOf" srcId="{4896A6B1-2BCB-4027-9E42-EC8D120AEC81}" destId="{3334EC0B-3908-4395-92B6-D94D312D696D}" srcOrd="12" destOrd="0" presId="urn:microsoft.com/office/officeart/2008/layout/LinedList"/>
    <dgm:cxn modelId="{57F5271A-AC8A-4C90-B9D1-DDDA3204CD0B}" type="presParOf" srcId="{4896A6B1-2BCB-4027-9E42-EC8D120AEC81}" destId="{FE477FEC-8D8E-42DE-9D4D-C4A5B4852116}" srcOrd="13" destOrd="0" presId="urn:microsoft.com/office/officeart/2008/layout/LinedList"/>
    <dgm:cxn modelId="{C2AF463D-BCD5-4648-807E-46FAB5B32C65}" type="presParOf" srcId="{FE477FEC-8D8E-42DE-9D4D-C4A5B4852116}" destId="{21F100DB-3C74-4D74-ACA9-E1E3B70820FC}" srcOrd="0" destOrd="0" presId="urn:microsoft.com/office/officeart/2008/layout/LinedList"/>
    <dgm:cxn modelId="{567B670D-F2EC-4717-9261-4C98A0294126}" type="presParOf" srcId="{FE477FEC-8D8E-42DE-9D4D-C4A5B4852116}" destId="{3551D094-436E-48C5-9A50-B3BC4AC70308}" srcOrd="1" destOrd="0" presId="urn:microsoft.com/office/officeart/2008/layout/LinedList"/>
    <dgm:cxn modelId="{61CB01F2-D594-4BAB-86CB-A3C3CFA166BC}" type="presParOf" srcId="{FE477FEC-8D8E-42DE-9D4D-C4A5B4852116}" destId="{7235223C-AC3F-406D-9977-6BD2E5243A69}" srcOrd="2" destOrd="0" presId="urn:microsoft.com/office/officeart/2008/layout/LinedList"/>
    <dgm:cxn modelId="{33CA1D57-74A5-4B6B-B478-482ADA496E0F}" type="presParOf" srcId="{4896A6B1-2BCB-4027-9E42-EC8D120AEC81}" destId="{4A2C39BD-A363-435C-963E-4C3E7D313661}" srcOrd="14" destOrd="0" presId="urn:microsoft.com/office/officeart/2008/layout/LinedList"/>
    <dgm:cxn modelId="{AA5B107F-756D-42AE-8D5C-DF14C18F6131}" type="presParOf" srcId="{4896A6B1-2BCB-4027-9E42-EC8D120AEC81}" destId="{26C3BFF7-5FA6-4102-970A-135A89C36F83}" srcOrd="15"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F36BF6D-053B-48BE-A11C-01B70E13B7B6}" type="doc">
      <dgm:prSet loTypeId="urn:microsoft.com/office/officeart/2005/8/layout/default#2" loCatId="list" qsTypeId="urn:microsoft.com/office/officeart/2005/8/quickstyle/simple1" qsCatId="simple" csTypeId="urn:microsoft.com/office/officeart/2005/8/colors/colorful4" csCatId="colorful" phldr="1"/>
      <dgm:spPr/>
      <dgm:t>
        <a:bodyPr/>
        <a:lstStyle/>
        <a:p>
          <a:endParaRPr lang="ru-RU"/>
        </a:p>
      </dgm:t>
    </dgm:pt>
    <dgm:pt modelId="{BD00862B-6B90-4E6E-B1D7-16565CBACF46}">
      <dgm:prSet phldrT="[Текст]"/>
      <dgm:spPr/>
      <dgm:t>
        <a:bodyPr/>
        <a:lstStyle/>
        <a:p>
          <a:r>
            <a:rPr lang="ru-RU" dirty="0">
              <a:latin typeface="Times New Roman" panose="02020603050405020304" pitchFamily="18" charset="0"/>
              <a:cs typeface="Times New Roman" panose="02020603050405020304" pitchFamily="18" charset="0"/>
            </a:rPr>
            <a:t>Научность</a:t>
          </a:r>
          <a:r>
            <a:rPr lang="ru-RU" dirty="0"/>
            <a:t> </a:t>
          </a:r>
        </a:p>
      </dgm:t>
    </dgm:pt>
    <dgm:pt modelId="{398F8AA7-03B9-4E41-8948-289B9D3278D9}" type="parTrans" cxnId="{EA5E65BD-4C22-49F1-B044-FFF566441DE1}">
      <dgm:prSet/>
      <dgm:spPr/>
      <dgm:t>
        <a:bodyPr/>
        <a:lstStyle/>
        <a:p>
          <a:endParaRPr lang="ru-RU"/>
        </a:p>
      </dgm:t>
    </dgm:pt>
    <dgm:pt modelId="{EA9BF972-4C40-46B0-948D-C68DD2F19912}" type="sibTrans" cxnId="{EA5E65BD-4C22-49F1-B044-FFF566441DE1}">
      <dgm:prSet/>
      <dgm:spPr/>
      <dgm:t>
        <a:bodyPr/>
        <a:lstStyle/>
        <a:p>
          <a:endParaRPr lang="ru-RU"/>
        </a:p>
      </dgm:t>
    </dgm:pt>
    <dgm:pt modelId="{A72E1F63-9BAF-467B-9287-27EB99C2A629}">
      <dgm:prSet phldrT="[Текст]"/>
      <dgm:spPr/>
      <dgm:t>
        <a:bodyPr/>
        <a:lstStyle/>
        <a:p>
          <a:r>
            <a:rPr lang="ru-RU" dirty="0">
              <a:latin typeface="Times New Roman" panose="02020603050405020304" pitchFamily="18" charset="0"/>
              <a:cs typeface="Times New Roman" panose="02020603050405020304" pitchFamily="18" charset="0"/>
            </a:rPr>
            <a:t>Оригинальность</a:t>
          </a:r>
          <a:r>
            <a:rPr lang="ru-RU" dirty="0"/>
            <a:t> </a:t>
          </a:r>
        </a:p>
      </dgm:t>
    </dgm:pt>
    <dgm:pt modelId="{8EF586BC-0921-43EA-AD2F-C077D3FAB1E0}" type="parTrans" cxnId="{E1475979-019E-4CEF-9A68-718B8E49971C}">
      <dgm:prSet/>
      <dgm:spPr/>
      <dgm:t>
        <a:bodyPr/>
        <a:lstStyle/>
        <a:p>
          <a:endParaRPr lang="ru-RU"/>
        </a:p>
      </dgm:t>
    </dgm:pt>
    <dgm:pt modelId="{D4A4EF75-38F2-492C-9004-422EBBCDDC2F}" type="sibTrans" cxnId="{E1475979-019E-4CEF-9A68-718B8E49971C}">
      <dgm:prSet/>
      <dgm:spPr/>
      <dgm:t>
        <a:bodyPr/>
        <a:lstStyle/>
        <a:p>
          <a:endParaRPr lang="ru-RU"/>
        </a:p>
      </dgm:t>
    </dgm:pt>
    <dgm:pt modelId="{29AABEDE-C261-40FA-BB5F-0B61AEA941F2}">
      <dgm:prSet phldrT="[Текст]"/>
      <dgm:spPr/>
      <dgm:t>
        <a:bodyPr/>
        <a:lstStyle/>
        <a:p>
          <a:r>
            <a:rPr lang="ru-RU" dirty="0">
              <a:latin typeface="Times New Roman" panose="02020603050405020304" pitchFamily="18" charset="0"/>
              <a:cs typeface="Times New Roman" panose="02020603050405020304" pitchFamily="18" charset="0"/>
            </a:rPr>
            <a:t>Информативность</a:t>
          </a:r>
          <a:r>
            <a:rPr lang="ru-RU" dirty="0"/>
            <a:t> </a:t>
          </a:r>
        </a:p>
      </dgm:t>
    </dgm:pt>
    <dgm:pt modelId="{E9A9ED68-2CEA-4BB8-B4A2-8F6254AD3843}" type="parTrans" cxnId="{AA85C98C-0A43-419F-A9EB-36FE50F4C01A}">
      <dgm:prSet/>
      <dgm:spPr/>
      <dgm:t>
        <a:bodyPr/>
        <a:lstStyle/>
        <a:p>
          <a:endParaRPr lang="ru-RU"/>
        </a:p>
      </dgm:t>
    </dgm:pt>
    <dgm:pt modelId="{3ADCE5F4-DE51-4094-9C27-0ED45E1F705A}" type="sibTrans" cxnId="{AA85C98C-0A43-419F-A9EB-36FE50F4C01A}">
      <dgm:prSet/>
      <dgm:spPr/>
      <dgm:t>
        <a:bodyPr/>
        <a:lstStyle/>
        <a:p>
          <a:endParaRPr lang="ru-RU"/>
        </a:p>
      </dgm:t>
    </dgm:pt>
    <dgm:pt modelId="{6B553FCC-7F47-4E9A-A320-35288F9D8347}">
      <dgm:prSet phldrT="[Текст]"/>
      <dgm:spPr/>
      <dgm:t>
        <a:bodyPr/>
        <a:lstStyle/>
        <a:p>
          <a:r>
            <a:rPr lang="ru-RU" dirty="0">
              <a:latin typeface="Times New Roman" panose="02020603050405020304" pitchFamily="18" charset="0"/>
              <a:cs typeface="Times New Roman" panose="02020603050405020304" pitchFamily="18" charset="0"/>
            </a:rPr>
            <a:t>Лаконичность</a:t>
          </a:r>
          <a:r>
            <a:rPr lang="ru-RU" dirty="0"/>
            <a:t> </a:t>
          </a:r>
        </a:p>
      </dgm:t>
    </dgm:pt>
    <dgm:pt modelId="{66979F3B-A918-4E3C-84F6-9A22368D678B}" type="parTrans" cxnId="{2D6180D9-8EF5-4EF2-B64A-072E3EFF780B}">
      <dgm:prSet/>
      <dgm:spPr/>
      <dgm:t>
        <a:bodyPr/>
        <a:lstStyle/>
        <a:p>
          <a:endParaRPr lang="ru-RU"/>
        </a:p>
      </dgm:t>
    </dgm:pt>
    <dgm:pt modelId="{4ED5089E-2BBE-4695-93F8-16B3668A0DBA}" type="sibTrans" cxnId="{2D6180D9-8EF5-4EF2-B64A-072E3EFF780B}">
      <dgm:prSet/>
      <dgm:spPr/>
      <dgm:t>
        <a:bodyPr/>
        <a:lstStyle/>
        <a:p>
          <a:endParaRPr lang="ru-RU"/>
        </a:p>
      </dgm:t>
    </dgm:pt>
    <dgm:pt modelId="{F63216FA-F2B7-4DB5-8EC7-0854C67BC881}" type="pres">
      <dgm:prSet presAssocID="{0F36BF6D-053B-48BE-A11C-01B70E13B7B6}" presName="diagram" presStyleCnt="0">
        <dgm:presLayoutVars>
          <dgm:dir/>
          <dgm:resizeHandles val="exact"/>
        </dgm:presLayoutVars>
      </dgm:prSet>
      <dgm:spPr/>
    </dgm:pt>
    <dgm:pt modelId="{3613B820-E621-4561-81B7-71CFD69B78C7}" type="pres">
      <dgm:prSet presAssocID="{BD00862B-6B90-4E6E-B1D7-16565CBACF46}" presName="node" presStyleLbl="node1" presStyleIdx="0" presStyleCnt="4">
        <dgm:presLayoutVars>
          <dgm:bulletEnabled val="1"/>
        </dgm:presLayoutVars>
      </dgm:prSet>
      <dgm:spPr/>
    </dgm:pt>
    <dgm:pt modelId="{48C79DCB-5055-4F79-AF3D-8B70C2409880}" type="pres">
      <dgm:prSet presAssocID="{EA9BF972-4C40-46B0-948D-C68DD2F19912}" presName="sibTrans" presStyleCnt="0"/>
      <dgm:spPr/>
    </dgm:pt>
    <dgm:pt modelId="{3029E199-08EA-4468-8C2A-04A1BDDA4461}" type="pres">
      <dgm:prSet presAssocID="{A72E1F63-9BAF-467B-9287-27EB99C2A629}" presName="node" presStyleLbl="node1" presStyleIdx="1" presStyleCnt="4">
        <dgm:presLayoutVars>
          <dgm:bulletEnabled val="1"/>
        </dgm:presLayoutVars>
      </dgm:prSet>
      <dgm:spPr/>
    </dgm:pt>
    <dgm:pt modelId="{1F606435-A6CB-4670-B13B-4BBF09173360}" type="pres">
      <dgm:prSet presAssocID="{D4A4EF75-38F2-492C-9004-422EBBCDDC2F}" presName="sibTrans" presStyleCnt="0"/>
      <dgm:spPr/>
    </dgm:pt>
    <dgm:pt modelId="{111E77AA-CDA7-4A0F-A5AB-9DDA01CB5C6D}" type="pres">
      <dgm:prSet presAssocID="{29AABEDE-C261-40FA-BB5F-0B61AEA941F2}" presName="node" presStyleLbl="node1" presStyleIdx="2" presStyleCnt="4">
        <dgm:presLayoutVars>
          <dgm:bulletEnabled val="1"/>
        </dgm:presLayoutVars>
      </dgm:prSet>
      <dgm:spPr/>
    </dgm:pt>
    <dgm:pt modelId="{08EB767B-FE6A-4322-ACAC-DF05541A7297}" type="pres">
      <dgm:prSet presAssocID="{3ADCE5F4-DE51-4094-9C27-0ED45E1F705A}" presName="sibTrans" presStyleCnt="0"/>
      <dgm:spPr/>
    </dgm:pt>
    <dgm:pt modelId="{82F6B626-4B51-4153-87E8-698D26052A63}" type="pres">
      <dgm:prSet presAssocID="{6B553FCC-7F47-4E9A-A320-35288F9D8347}" presName="node" presStyleLbl="node1" presStyleIdx="3" presStyleCnt="4">
        <dgm:presLayoutVars>
          <dgm:bulletEnabled val="1"/>
        </dgm:presLayoutVars>
      </dgm:prSet>
      <dgm:spPr/>
    </dgm:pt>
  </dgm:ptLst>
  <dgm:cxnLst>
    <dgm:cxn modelId="{E2236B06-9408-4BB7-8868-87724BFEC4CF}" type="presOf" srcId="{BD00862B-6B90-4E6E-B1D7-16565CBACF46}" destId="{3613B820-E621-4561-81B7-71CFD69B78C7}" srcOrd="0" destOrd="0" presId="urn:microsoft.com/office/officeart/2005/8/layout/default#2"/>
    <dgm:cxn modelId="{6B23040B-A0FB-4C1E-A732-D2971AFC3750}" type="presOf" srcId="{29AABEDE-C261-40FA-BB5F-0B61AEA941F2}" destId="{111E77AA-CDA7-4A0F-A5AB-9DDA01CB5C6D}" srcOrd="0" destOrd="0" presId="urn:microsoft.com/office/officeart/2005/8/layout/default#2"/>
    <dgm:cxn modelId="{4F9CEE29-3264-4C73-802B-BA5FCCD1388A}" type="presOf" srcId="{6B553FCC-7F47-4E9A-A320-35288F9D8347}" destId="{82F6B626-4B51-4153-87E8-698D26052A63}" srcOrd="0" destOrd="0" presId="urn:microsoft.com/office/officeart/2005/8/layout/default#2"/>
    <dgm:cxn modelId="{8FC78938-7A16-4626-9967-165A41490721}" type="presOf" srcId="{0F36BF6D-053B-48BE-A11C-01B70E13B7B6}" destId="{F63216FA-F2B7-4DB5-8EC7-0854C67BC881}" srcOrd="0" destOrd="0" presId="urn:microsoft.com/office/officeart/2005/8/layout/default#2"/>
    <dgm:cxn modelId="{4FFC5E75-7F8B-4AA9-979A-79746603BCD3}" type="presOf" srcId="{A72E1F63-9BAF-467B-9287-27EB99C2A629}" destId="{3029E199-08EA-4468-8C2A-04A1BDDA4461}" srcOrd="0" destOrd="0" presId="urn:microsoft.com/office/officeart/2005/8/layout/default#2"/>
    <dgm:cxn modelId="{E1475979-019E-4CEF-9A68-718B8E49971C}" srcId="{0F36BF6D-053B-48BE-A11C-01B70E13B7B6}" destId="{A72E1F63-9BAF-467B-9287-27EB99C2A629}" srcOrd="1" destOrd="0" parTransId="{8EF586BC-0921-43EA-AD2F-C077D3FAB1E0}" sibTransId="{D4A4EF75-38F2-492C-9004-422EBBCDDC2F}"/>
    <dgm:cxn modelId="{AA85C98C-0A43-419F-A9EB-36FE50F4C01A}" srcId="{0F36BF6D-053B-48BE-A11C-01B70E13B7B6}" destId="{29AABEDE-C261-40FA-BB5F-0B61AEA941F2}" srcOrd="2" destOrd="0" parTransId="{E9A9ED68-2CEA-4BB8-B4A2-8F6254AD3843}" sibTransId="{3ADCE5F4-DE51-4094-9C27-0ED45E1F705A}"/>
    <dgm:cxn modelId="{EA5E65BD-4C22-49F1-B044-FFF566441DE1}" srcId="{0F36BF6D-053B-48BE-A11C-01B70E13B7B6}" destId="{BD00862B-6B90-4E6E-B1D7-16565CBACF46}" srcOrd="0" destOrd="0" parTransId="{398F8AA7-03B9-4E41-8948-289B9D3278D9}" sibTransId="{EA9BF972-4C40-46B0-948D-C68DD2F19912}"/>
    <dgm:cxn modelId="{2D6180D9-8EF5-4EF2-B64A-072E3EFF780B}" srcId="{0F36BF6D-053B-48BE-A11C-01B70E13B7B6}" destId="{6B553FCC-7F47-4E9A-A320-35288F9D8347}" srcOrd="3" destOrd="0" parTransId="{66979F3B-A918-4E3C-84F6-9A22368D678B}" sibTransId="{4ED5089E-2BBE-4695-93F8-16B3668A0DBA}"/>
    <dgm:cxn modelId="{AC551637-BC79-4F06-8E5D-9A5C9FA68AE0}" type="presParOf" srcId="{F63216FA-F2B7-4DB5-8EC7-0854C67BC881}" destId="{3613B820-E621-4561-81B7-71CFD69B78C7}" srcOrd="0" destOrd="0" presId="urn:microsoft.com/office/officeart/2005/8/layout/default#2"/>
    <dgm:cxn modelId="{F4EF6ABD-A619-4C6A-A9C2-43B99E54940F}" type="presParOf" srcId="{F63216FA-F2B7-4DB5-8EC7-0854C67BC881}" destId="{48C79DCB-5055-4F79-AF3D-8B70C2409880}" srcOrd="1" destOrd="0" presId="urn:microsoft.com/office/officeart/2005/8/layout/default#2"/>
    <dgm:cxn modelId="{EE3BEE42-9187-421C-B68F-E6004976CAFA}" type="presParOf" srcId="{F63216FA-F2B7-4DB5-8EC7-0854C67BC881}" destId="{3029E199-08EA-4468-8C2A-04A1BDDA4461}" srcOrd="2" destOrd="0" presId="urn:microsoft.com/office/officeart/2005/8/layout/default#2"/>
    <dgm:cxn modelId="{991425E1-2A6B-4AF9-8BF4-4F92269EFF38}" type="presParOf" srcId="{F63216FA-F2B7-4DB5-8EC7-0854C67BC881}" destId="{1F606435-A6CB-4670-B13B-4BBF09173360}" srcOrd="3" destOrd="0" presId="urn:microsoft.com/office/officeart/2005/8/layout/default#2"/>
    <dgm:cxn modelId="{9E399567-D4CE-488B-BD33-03F1A5E490C9}" type="presParOf" srcId="{F63216FA-F2B7-4DB5-8EC7-0854C67BC881}" destId="{111E77AA-CDA7-4A0F-A5AB-9DDA01CB5C6D}" srcOrd="4" destOrd="0" presId="urn:microsoft.com/office/officeart/2005/8/layout/default#2"/>
    <dgm:cxn modelId="{1E543433-FD74-4764-A4F0-3E5BCF70E605}" type="presParOf" srcId="{F63216FA-F2B7-4DB5-8EC7-0854C67BC881}" destId="{08EB767B-FE6A-4322-ACAC-DF05541A7297}" srcOrd="5" destOrd="0" presId="urn:microsoft.com/office/officeart/2005/8/layout/default#2"/>
    <dgm:cxn modelId="{13B1C711-ADC1-4791-B6CB-F9087592EDFA}" type="presParOf" srcId="{F63216FA-F2B7-4DB5-8EC7-0854C67BC881}" destId="{82F6B626-4B51-4153-87E8-698D26052A63}" srcOrd="6" destOrd="0" presId="urn:microsoft.com/office/officeart/2005/8/layout/defaul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B0A928B4-D612-4B7D-BD98-0C607A14AB26}" type="doc">
      <dgm:prSet loTypeId="urn:microsoft.com/office/officeart/2008/layout/VerticalCurvedList" loCatId="list" qsTypeId="urn:microsoft.com/office/officeart/2005/8/quickstyle/simple1" qsCatId="simple" csTypeId="urn:microsoft.com/office/officeart/2005/8/colors/colorful3" csCatId="colorful" phldr="1"/>
      <dgm:spPr/>
      <dgm:t>
        <a:bodyPr/>
        <a:lstStyle/>
        <a:p>
          <a:endParaRPr lang="ru-RU"/>
        </a:p>
      </dgm:t>
    </dgm:pt>
    <dgm:pt modelId="{F83160A3-5020-4921-A6A5-A2A30215B105}">
      <dgm:prSet phldrT="[Текст]"/>
      <dgm:spPr/>
      <dgm:t>
        <a:bodyPr/>
        <a:lstStyle/>
        <a:p>
          <a:r>
            <a:rPr lang="ru-RU" dirty="0">
              <a:latin typeface="Times New Roman" panose="02020603050405020304" pitchFamily="18" charset="0"/>
              <a:cs typeface="Times New Roman" panose="02020603050405020304" pitchFamily="18" charset="0"/>
            </a:rPr>
            <a:t>Заголовок</a:t>
          </a:r>
          <a:r>
            <a:rPr lang="ru-RU" dirty="0"/>
            <a:t> </a:t>
          </a:r>
        </a:p>
      </dgm:t>
    </dgm:pt>
    <dgm:pt modelId="{FF8DDBC1-7056-43D6-863B-4EBF018AC97C}" type="parTrans" cxnId="{E3B17C93-6E6E-4FC6-9824-E58050555822}">
      <dgm:prSet/>
      <dgm:spPr/>
      <dgm:t>
        <a:bodyPr/>
        <a:lstStyle/>
        <a:p>
          <a:endParaRPr lang="ru-RU"/>
        </a:p>
      </dgm:t>
    </dgm:pt>
    <dgm:pt modelId="{89A97352-C126-4247-A3F7-6E7AFAE25616}" type="sibTrans" cxnId="{E3B17C93-6E6E-4FC6-9824-E58050555822}">
      <dgm:prSet/>
      <dgm:spPr/>
      <dgm:t>
        <a:bodyPr/>
        <a:lstStyle/>
        <a:p>
          <a:endParaRPr lang="ru-RU"/>
        </a:p>
      </dgm:t>
    </dgm:pt>
    <dgm:pt modelId="{B629C877-5F83-497D-92DE-FE474DAB5B3C}">
      <dgm:prSet phldrT="[Текст]"/>
      <dgm:spPr/>
      <dgm:t>
        <a:bodyPr/>
        <a:lstStyle/>
        <a:p>
          <a:r>
            <a:rPr lang="ru-RU" dirty="0">
              <a:latin typeface="Times New Roman" panose="02020603050405020304" pitchFamily="18" charset="0"/>
              <a:cs typeface="Times New Roman" panose="02020603050405020304" pitchFamily="18" charset="0"/>
            </a:rPr>
            <a:t>Сведения об авторе (авторах)</a:t>
          </a:r>
        </a:p>
      </dgm:t>
    </dgm:pt>
    <dgm:pt modelId="{E083B303-669D-43DD-8E49-58DD00E6FDE4}" type="parTrans" cxnId="{54F37AE0-04FF-40C8-8E06-F94B0A957C53}">
      <dgm:prSet/>
      <dgm:spPr/>
      <dgm:t>
        <a:bodyPr/>
        <a:lstStyle/>
        <a:p>
          <a:endParaRPr lang="ru-RU"/>
        </a:p>
      </dgm:t>
    </dgm:pt>
    <dgm:pt modelId="{8AA25B37-D508-4465-A6E6-536D665D39B2}" type="sibTrans" cxnId="{54F37AE0-04FF-40C8-8E06-F94B0A957C53}">
      <dgm:prSet/>
      <dgm:spPr/>
      <dgm:t>
        <a:bodyPr/>
        <a:lstStyle/>
        <a:p>
          <a:endParaRPr lang="ru-RU"/>
        </a:p>
      </dgm:t>
    </dgm:pt>
    <dgm:pt modelId="{3DBD06A8-743F-40E3-AE97-AAC3A1C61277}">
      <dgm:prSet phldrT="[Текст]"/>
      <dgm:spPr/>
      <dgm:t>
        <a:bodyPr/>
        <a:lstStyle/>
        <a:p>
          <a:r>
            <a:rPr lang="ru-RU" dirty="0">
              <a:latin typeface="Times New Roman" panose="02020603050405020304" pitchFamily="18" charset="0"/>
              <a:cs typeface="Times New Roman" panose="02020603050405020304" pitchFamily="18" charset="0"/>
            </a:rPr>
            <a:t>Аннотация, ключевые слова</a:t>
          </a:r>
        </a:p>
      </dgm:t>
    </dgm:pt>
    <dgm:pt modelId="{7659CEFC-FACA-45D9-BFA9-7E5F7EDD550B}" type="parTrans" cxnId="{2D1981A1-6FFC-4DB1-A30A-8E33C35BC378}">
      <dgm:prSet/>
      <dgm:spPr/>
      <dgm:t>
        <a:bodyPr/>
        <a:lstStyle/>
        <a:p>
          <a:endParaRPr lang="ru-RU"/>
        </a:p>
      </dgm:t>
    </dgm:pt>
    <dgm:pt modelId="{C0509698-CAB8-4CF4-8A2F-DCF68AB3151F}" type="sibTrans" cxnId="{2D1981A1-6FFC-4DB1-A30A-8E33C35BC378}">
      <dgm:prSet/>
      <dgm:spPr/>
      <dgm:t>
        <a:bodyPr/>
        <a:lstStyle/>
        <a:p>
          <a:endParaRPr lang="ru-RU"/>
        </a:p>
      </dgm:t>
    </dgm:pt>
    <dgm:pt modelId="{5D3A10E8-7A55-465E-BD15-BD46A0F3373E}">
      <dgm:prSet phldrT="[Текст]"/>
      <dgm:spPr/>
      <dgm:t>
        <a:bodyPr/>
        <a:lstStyle/>
        <a:p>
          <a:r>
            <a:rPr lang="ru-RU" dirty="0">
              <a:latin typeface="Times New Roman" panose="02020603050405020304" pitchFamily="18" charset="0"/>
              <a:cs typeface="Times New Roman" panose="02020603050405020304" pitchFamily="18" charset="0"/>
            </a:rPr>
            <a:t>Основной текст статьи</a:t>
          </a:r>
        </a:p>
      </dgm:t>
    </dgm:pt>
    <dgm:pt modelId="{A3143408-909C-427E-86CB-A893D246D6F5}" type="parTrans" cxnId="{ED8307CF-E93B-4B64-BA4C-104D398A4E16}">
      <dgm:prSet/>
      <dgm:spPr/>
      <dgm:t>
        <a:bodyPr/>
        <a:lstStyle/>
        <a:p>
          <a:endParaRPr lang="ru-RU"/>
        </a:p>
      </dgm:t>
    </dgm:pt>
    <dgm:pt modelId="{DC349DB3-6D28-4ADD-834A-64DAD32D0DED}" type="sibTrans" cxnId="{ED8307CF-E93B-4B64-BA4C-104D398A4E16}">
      <dgm:prSet/>
      <dgm:spPr/>
      <dgm:t>
        <a:bodyPr/>
        <a:lstStyle/>
        <a:p>
          <a:endParaRPr lang="ru-RU"/>
        </a:p>
      </dgm:t>
    </dgm:pt>
    <dgm:pt modelId="{DC4CF9FF-6CC2-4892-95B7-410EDE06FE1B}">
      <dgm:prSet phldrT="[Текст]"/>
      <dgm:spPr/>
      <dgm:t>
        <a:bodyPr/>
        <a:lstStyle/>
        <a:p>
          <a:r>
            <a:rPr lang="ru-RU" dirty="0">
              <a:latin typeface="Times New Roman" panose="02020603050405020304" pitchFamily="18" charset="0"/>
              <a:cs typeface="Times New Roman" panose="02020603050405020304" pitchFamily="18" charset="0"/>
            </a:rPr>
            <a:t>Библиографический список</a:t>
          </a:r>
        </a:p>
      </dgm:t>
    </dgm:pt>
    <dgm:pt modelId="{35DD3DDB-5AA3-4FA3-954F-95636BE464EA}" type="parTrans" cxnId="{AF37A76D-0ABE-4492-B20A-3E747B988222}">
      <dgm:prSet/>
      <dgm:spPr/>
      <dgm:t>
        <a:bodyPr/>
        <a:lstStyle/>
        <a:p>
          <a:endParaRPr lang="ru-RU"/>
        </a:p>
      </dgm:t>
    </dgm:pt>
    <dgm:pt modelId="{93E80BD7-32DB-47A1-8A9A-6F1F251EAB50}" type="sibTrans" cxnId="{AF37A76D-0ABE-4492-B20A-3E747B988222}">
      <dgm:prSet/>
      <dgm:spPr/>
      <dgm:t>
        <a:bodyPr/>
        <a:lstStyle/>
        <a:p>
          <a:endParaRPr lang="ru-RU"/>
        </a:p>
      </dgm:t>
    </dgm:pt>
    <dgm:pt modelId="{95D2471E-6794-4A82-93BF-9F93D0640BFF}" type="pres">
      <dgm:prSet presAssocID="{B0A928B4-D612-4B7D-BD98-0C607A14AB26}" presName="Name0" presStyleCnt="0">
        <dgm:presLayoutVars>
          <dgm:chMax val="7"/>
          <dgm:chPref val="7"/>
          <dgm:dir/>
        </dgm:presLayoutVars>
      </dgm:prSet>
      <dgm:spPr/>
    </dgm:pt>
    <dgm:pt modelId="{288A0DB9-39AF-47C9-97A7-74FFCFCCEB54}" type="pres">
      <dgm:prSet presAssocID="{B0A928B4-D612-4B7D-BD98-0C607A14AB26}" presName="Name1" presStyleCnt="0"/>
      <dgm:spPr/>
    </dgm:pt>
    <dgm:pt modelId="{6C66C634-1E2D-4A3B-875F-E4880C8D98B2}" type="pres">
      <dgm:prSet presAssocID="{B0A928B4-D612-4B7D-BD98-0C607A14AB26}" presName="cycle" presStyleCnt="0"/>
      <dgm:spPr/>
    </dgm:pt>
    <dgm:pt modelId="{1168163D-9ACC-42A2-86AA-6BC0C5E42A12}" type="pres">
      <dgm:prSet presAssocID="{B0A928B4-D612-4B7D-BD98-0C607A14AB26}" presName="srcNode" presStyleLbl="node1" presStyleIdx="0" presStyleCnt="5"/>
      <dgm:spPr/>
    </dgm:pt>
    <dgm:pt modelId="{A77A1DE0-2E6D-4FA2-A190-B49C979B35DD}" type="pres">
      <dgm:prSet presAssocID="{B0A928B4-D612-4B7D-BD98-0C607A14AB26}" presName="conn" presStyleLbl="parChTrans1D2" presStyleIdx="0" presStyleCnt="1"/>
      <dgm:spPr/>
    </dgm:pt>
    <dgm:pt modelId="{F91358B8-B678-4B0E-9ED6-9B5E45536CFE}" type="pres">
      <dgm:prSet presAssocID="{B0A928B4-D612-4B7D-BD98-0C607A14AB26}" presName="extraNode" presStyleLbl="node1" presStyleIdx="0" presStyleCnt="5"/>
      <dgm:spPr/>
    </dgm:pt>
    <dgm:pt modelId="{423A8EFF-B707-46E7-B940-4164AE600A52}" type="pres">
      <dgm:prSet presAssocID="{B0A928B4-D612-4B7D-BD98-0C607A14AB26}" presName="dstNode" presStyleLbl="node1" presStyleIdx="0" presStyleCnt="5"/>
      <dgm:spPr/>
    </dgm:pt>
    <dgm:pt modelId="{BC4A2C65-89FF-46F3-9747-DA8DC5369909}" type="pres">
      <dgm:prSet presAssocID="{F83160A3-5020-4921-A6A5-A2A30215B105}" presName="text_1" presStyleLbl="node1" presStyleIdx="0" presStyleCnt="5">
        <dgm:presLayoutVars>
          <dgm:bulletEnabled val="1"/>
        </dgm:presLayoutVars>
      </dgm:prSet>
      <dgm:spPr/>
    </dgm:pt>
    <dgm:pt modelId="{69BDEBE6-6D80-470A-9A1D-79EF7731C7F4}" type="pres">
      <dgm:prSet presAssocID="{F83160A3-5020-4921-A6A5-A2A30215B105}" presName="accent_1" presStyleCnt="0"/>
      <dgm:spPr/>
    </dgm:pt>
    <dgm:pt modelId="{CD235307-EE2F-4B56-B81A-73F849E38878}" type="pres">
      <dgm:prSet presAssocID="{F83160A3-5020-4921-A6A5-A2A30215B105}" presName="accentRepeatNode" presStyleLbl="solidFgAcc1" presStyleIdx="0" presStyleCnt="5"/>
      <dgm:spPr/>
    </dgm:pt>
    <dgm:pt modelId="{032B34CA-72DF-4128-BCBA-1B5B49A5EBE6}" type="pres">
      <dgm:prSet presAssocID="{B629C877-5F83-497D-92DE-FE474DAB5B3C}" presName="text_2" presStyleLbl="node1" presStyleIdx="1" presStyleCnt="5">
        <dgm:presLayoutVars>
          <dgm:bulletEnabled val="1"/>
        </dgm:presLayoutVars>
      </dgm:prSet>
      <dgm:spPr/>
    </dgm:pt>
    <dgm:pt modelId="{532FB8E9-C5DD-4F86-A0D6-922E84803102}" type="pres">
      <dgm:prSet presAssocID="{B629C877-5F83-497D-92DE-FE474DAB5B3C}" presName="accent_2" presStyleCnt="0"/>
      <dgm:spPr/>
    </dgm:pt>
    <dgm:pt modelId="{E155D7E8-777E-4510-A533-F70B405E638A}" type="pres">
      <dgm:prSet presAssocID="{B629C877-5F83-497D-92DE-FE474DAB5B3C}" presName="accentRepeatNode" presStyleLbl="solidFgAcc1" presStyleIdx="1" presStyleCnt="5"/>
      <dgm:spPr/>
    </dgm:pt>
    <dgm:pt modelId="{FD523219-31A3-47CD-B69D-892D116EFEB2}" type="pres">
      <dgm:prSet presAssocID="{3DBD06A8-743F-40E3-AE97-AAC3A1C61277}" presName="text_3" presStyleLbl="node1" presStyleIdx="2" presStyleCnt="5" custLinFactNeighborX="-190" custLinFactNeighborY="209">
        <dgm:presLayoutVars>
          <dgm:bulletEnabled val="1"/>
        </dgm:presLayoutVars>
      </dgm:prSet>
      <dgm:spPr/>
    </dgm:pt>
    <dgm:pt modelId="{9D2761C3-457C-4DB4-A4ED-273364DC81C4}" type="pres">
      <dgm:prSet presAssocID="{3DBD06A8-743F-40E3-AE97-AAC3A1C61277}" presName="accent_3" presStyleCnt="0"/>
      <dgm:spPr/>
    </dgm:pt>
    <dgm:pt modelId="{F5AE4FE3-A835-4E7B-9119-919082EEAA45}" type="pres">
      <dgm:prSet presAssocID="{3DBD06A8-743F-40E3-AE97-AAC3A1C61277}" presName="accentRepeatNode" presStyleLbl="solidFgAcc1" presStyleIdx="2" presStyleCnt="5"/>
      <dgm:spPr/>
    </dgm:pt>
    <dgm:pt modelId="{928EB944-9B12-44E5-8AB8-0756115213E2}" type="pres">
      <dgm:prSet presAssocID="{5D3A10E8-7A55-465E-BD15-BD46A0F3373E}" presName="text_4" presStyleLbl="node1" presStyleIdx="3" presStyleCnt="5">
        <dgm:presLayoutVars>
          <dgm:bulletEnabled val="1"/>
        </dgm:presLayoutVars>
      </dgm:prSet>
      <dgm:spPr/>
    </dgm:pt>
    <dgm:pt modelId="{652B669E-A50C-43B5-BB7F-C178621D2B62}" type="pres">
      <dgm:prSet presAssocID="{5D3A10E8-7A55-465E-BD15-BD46A0F3373E}" presName="accent_4" presStyleCnt="0"/>
      <dgm:spPr/>
    </dgm:pt>
    <dgm:pt modelId="{B98C407E-20C1-4BF6-8027-0710DE5CB7EA}" type="pres">
      <dgm:prSet presAssocID="{5D3A10E8-7A55-465E-BD15-BD46A0F3373E}" presName="accentRepeatNode" presStyleLbl="solidFgAcc1" presStyleIdx="3" presStyleCnt="5"/>
      <dgm:spPr/>
    </dgm:pt>
    <dgm:pt modelId="{5EFBF90F-244C-4DD5-88B3-0E8D8B216515}" type="pres">
      <dgm:prSet presAssocID="{DC4CF9FF-6CC2-4892-95B7-410EDE06FE1B}" presName="text_5" presStyleLbl="node1" presStyleIdx="4" presStyleCnt="5">
        <dgm:presLayoutVars>
          <dgm:bulletEnabled val="1"/>
        </dgm:presLayoutVars>
      </dgm:prSet>
      <dgm:spPr/>
    </dgm:pt>
    <dgm:pt modelId="{BB536012-AE40-4048-AD37-37EBC93E11A9}" type="pres">
      <dgm:prSet presAssocID="{DC4CF9FF-6CC2-4892-95B7-410EDE06FE1B}" presName="accent_5" presStyleCnt="0"/>
      <dgm:spPr/>
    </dgm:pt>
    <dgm:pt modelId="{C7A8B715-CFD7-440F-A44E-C9E926F22566}" type="pres">
      <dgm:prSet presAssocID="{DC4CF9FF-6CC2-4892-95B7-410EDE06FE1B}" presName="accentRepeatNode" presStyleLbl="solidFgAcc1" presStyleIdx="4" presStyleCnt="5"/>
      <dgm:spPr/>
    </dgm:pt>
  </dgm:ptLst>
  <dgm:cxnLst>
    <dgm:cxn modelId="{2B6A6301-737C-4C4B-A4F9-CE0BA7CD55D2}" type="presOf" srcId="{F83160A3-5020-4921-A6A5-A2A30215B105}" destId="{BC4A2C65-89FF-46F3-9747-DA8DC5369909}" srcOrd="0" destOrd="0" presId="urn:microsoft.com/office/officeart/2008/layout/VerticalCurvedList"/>
    <dgm:cxn modelId="{EC9A172A-DF19-480E-A417-E3360F1D6C81}" type="presOf" srcId="{5D3A10E8-7A55-465E-BD15-BD46A0F3373E}" destId="{928EB944-9B12-44E5-8AB8-0756115213E2}" srcOrd="0" destOrd="0" presId="urn:microsoft.com/office/officeart/2008/layout/VerticalCurvedList"/>
    <dgm:cxn modelId="{10A99E45-72B3-4303-89C2-4CA900492400}" type="presOf" srcId="{B0A928B4-D612-4B7D-BD98-0C607A14AB26}" destId="{95D2471E-6794-4A82-93BF-9F93D0640BFF}" srcOrd="0" destOrd="0" presId="urn:microsoft.com/office/officeart/2008/layout/VerticalCurvedList"/>
    <dgm:cxn modelId="{52F1D648-FF19-4462-AA43-9A94EECA8900}" type="presOf" srcId="{3DBD06A8-743F-40E3-AE97-AAC3A1C61277}" destId="{FD523219-31A3-47CD-B69D-892D116EFEB2}" srcOrd="0" destOrd="0" presId="urn:microsoft.com/office/officeart/2008/layout/VerticalCurvedList"/>
    <dgm:cxn modelId="{AF37A76D-0ABE-4492-B20A-3E747B988222}" srcId="{B0A928B4-D612-4B7D-BD98-0C607A14AB26}" destId="{DC4CF9FF-6CC2-4892-95B7-410EDE06FE1B}" srcOrd="4" destOrd="0" parTransId="{35DD3DDB-5AA3-4FA3-954F-95636BE464EA}" sibTransId="{93E80BD7-32DB-47A1-8A9A-6F1F251EAB50}"/>
    <dgm:cxn modelId="{E3B17C93-6E6E-4FC6-9824-E58050555822}" srcId="{B0A928B4-D612-4B7D-BD98-0C607A14AB26}" destId="{F83160A3-5020-4921-A6A5-A2A30215B105}" srcOrd="0" destOrd="0" parTransId="{FF8DDBC1-7056-43D6-863B-4EBF018AC97C}" sibTransId="{89A97352-C126-4247-A3F7-6E7AFAE25616}"/>
    <dgm:cxn modelId="{2D1981A1-6FFC-4DB1-A30A-8E33C35BC378}" srcId="{B0A928B4-D612-4B7D-BD98-0C607A14AB26}" destId="{3DBD06A8-743F-40E3-AE97-AAC3A1C61277}" srcOrd="2" destOrd="0" parTransId="{7659CEFC-FACA-45D9-BFA9-7E5F7EDD550B}" sibTransId="{C0509698-CAB8-4CF4-8A2F-DCF68AB3151F}"/>
    <dgm:cxn modelId="{23AFB1A2-9D29-43B5-B76D-D163DDDDD213}" type="presOf" srcId="{B629C877-5F83-497D-92DE-FE474DAB5B3C}" destId="{032B34CA-72DF-4128-BCBA-1B5B49A5EBE6}" srcOrd="0" destOrd="0" presId="urn:microsoft.com/office/officeart/2008/layout/VerticalCurvedList"/>
    <dgm:cxn modelId="{700AB6C8-EEB3-4525-B211-BF3104A7385F}" type="presOf" srcId="{89A97352-C126-4247-A3F7-6E7AFAE25616}" destId="{A77A1DE0-2E6D-4FA2-A190-B49C979B35DD}" srcOrd="0" destOrd="0" presId="urn:microsoft.com/office/officeart/2008/layout/VerticalCurvedList"/>
    <dgm:cxn modelId="{ED8307CF-E93B-4B64-BA4C-104D398A4E16}" srcId="{B0A928B4-D612-4B7D-BD98-0C607A14AB26}" destId="{5D3A10E8-7A55-465E-BD15-BD46A0F3373E}" srcOrd="3" destOrd="0" parTransId="{A3143408-909C-427E-86CB-A893D246D6F5}" sibTransId="{DC349DB3-6D28-4ADD-834A-64DAD32D0DED}"/>
    <dgm:cxn modelId="{FB4216D2-6931-4D49-98F6-588779B6AD60}" type="presOf" srcId="{DC4CF9FF-6CC2-4892-95B7-410EDE06FE1B}" destId="{5EFBF90F-244C-4DD5-88B3-0E8D8B216515}" srcOrd="0" destOrd="0" presId="urn:microsoft.com/office/officeart/2008/layout/VerticalCurvedList"/>
    <dgm:cxn modelId="{54F37AE0-04FF-40C8-8E06-F94B0A957C53}" srcId="{B0A928B4-D612-4B7D-BD98-0C607A14AB26}" destId="{B629C877-5F83-497D-92DE-FE474DAB5B3C}" srcOrd="1" destOrd="0" parTransId="{E083B303-669D-43DD-8E49-58DD00E6FDE4}" sibTransId="{8AA25B37-D508-4465-A6E6-536D665D39B2}"/>
    <dgm:cxn modelId="{F43F0252-67D1-4D24-BE20-8A350762744F}" type="presParOf" srcId="{95D2471E-6794-4A82-93BF-9F93D0640BFF}" destId="{288A0DB9-39AF-47C9-97A7-74FFCFCCEB54}" srcOrd="0" destOrd="0" presId="urn:microsoft.com/office/officeart/2008/layout/VerticalCurvedList"/>
    <dgm:cxn modelId="{082A2CFE-74D5-4212-B396-8BD54BDAFFF5}" type="presParOf" srcId="{288A0DB9-39AF-47C9-97A7-74FFCFCCEB54}" destId="{6C66C634-1E2D-4A3B-875F-E4880C8D98B2}" srcOrd="0" destOrd="0" presId="urn:microsoft.com/office/officeart/2008/layout/VerticalCurvedList"/>
    <dgm:cxn modelId="{B6E1C970-3DFD-4F65-AAAD-BFC990D1D9FE}" type="presParOf" srcId="{6C66C634-1E2D-4A3B-875F-E4880C8D98B2}" destId="{1168163D-9ACC-42A2-86AA-6BC0C5E42A12}" srcOrd="0" destOrd="0" presId="urn:microsoft.com/office/officeart/2008/layout/VerticalCurvedList"/>
    <dgm:cxn modelId="{33EAFEE8-EA67-42C3-9149-FD90235FB345}" type="presParOf" srcId="{6C66C634-1E2D-4A3B-875F-E4880C8D98B2}" destId="{A77A1DE0-2E6D-4FA2-A190-B49C979B35DD}" srcOrd="1" destOrd="0" presId="urn:microsoft.com/office/officeart/2008/layout/VerticalCurvedList"/>
    <dgm:cxn modelId="{025E4C85-8911-401B-BD18-DB4AC2BB421B}" type="presParOf" srcId="{6C66C634-1E2D-4A3B-875F-E4880C8D98B2}" destId="{F91358B8-B678-4B0E-9ED6-9B5E45536CFE}" srcOrd="2" destOrd="0" presId="urn:microsoft.com/office/officeart/2008/layout/VerticalCurvedList"/>
    <dgm:cxn modelId="{181E455F-556B-4232-A54F-0FA73DDB266A}" type="presParOf" srcId="{6C66C634-1E2D-4A3B-875F-E4880C8D98B2}" destId="{423A8EFF-B707-46E7-B940-4164AE600A52}" srcOrd="3" destOrd="0" presId="urn:microsoft.com/office/officeart/2008/layout/VerticalCurvedList"/>
    <dgm:cxn modelId="{26C0F5A8-77C5-4EF4-A4EF-F15692F165CD}" type="presParOf" srcId="{288A0DB9-39AF-47C9-97A7-74FFCFCCEB54}" destId="{BC4A2C65-89FF-46F3-9747-DA8DC5369909}" srcOrd="1" destOrd="0" presId="urn:microsoft.com/office/officeart/2008/layout/VerticalCurvedList"/>
    <dgm:cxn modelId="{8A13209C-AFD9-4470-A9DF-0296DD795738}" type="presParOf" srcId="{288A0DB9-39AF-47C9-97A7-74FFCFCCEB54}" destId="{69BDEBE6-6D80-470A-9A1D-79EF7731C7F4}" srcOrd="2" destOrd="0" presId="urn:microsoft.com/office/officeart/2008/layout/VerticalCurvedList"/>
    <dgm:cxn modelId="{F2F85073-B04E-40B8-9480-587E788429FC}" type="presParOf" srcId="{69BDEBE6-6D80-470A-9A1D-79EF7731C7F4}" destId="{CD235307-EE2F-4B56-B81A-73F849E38878}" srcOrd="0" destOrd="0" presId="urn:microsoft.com/office/officeart/2008/layout/VerticalCurvedList"/>
    <dgm:cxn modelId="{EFB28009-C6E2-44F2-8865-91011F46F7CC}" type="presParOf" srcId="{288A0DB9-39AF-47C9-97A7-74FFCFCCEB54}" destId="{032B34CA-72DF-4128-BCBA-1B5B49A5EBE6}" srcOrd="3" destOrd="0" presId="urn:microsoft.com/office/officeart/2008/layout/VerticalCurvedList"/>
    <dgm:cxn modelId="{53E52F98-EDF7-4B9E-B3B5-BBC621A4F8C0}" type="presParOf" srcId="{288A0DB9-39AF-47C9-97A7-74FFCFCCEB54}" destId="{532FB8E9-C5DD-4F86-A0D6-922E84803102}" srcOrd="4" destOrd="0" presId="urn:microsoft.com/office/officeart/2008/layout/VerticalCurvedList"/>
    <dgm:cxn modelId="{CFB828F5-5A85-4604-831F-7BDAD6E2271B}" type="presParOf" srcId="{532FB8E9-C5DD-4F86-A0D6-922E84803102}" destId="{E155D7E8-777E-4510-A533-F70B405E638A}" srcOrd="0" destOrd="0" presId="urn:microsoft.com/office/officeart/2008/layout/VerticalCurvedList"/>
    <dgm:cxn modelId="{C584DBCC-5734-477C-AA46-E16FBFBF8666}" type="presParOf" srcId="{288A0DB9-39AF-47C9-97A7-74FFCFCCEB54}" destId="{FD523219-31A3-47CD-B69D-892D116EFEB2}" srcOrd="5" destOrd="0" presId="urn:microsoft.com/office/officeart/2008/layout/VerticalCurvedList"/>
    <dgm:cxn modelId="{F0C803D5-8223-41E5-871A-18BE8344C2FD}" type="presParOf" srcId="{288A0DB9-39AF-47C9-97A7-74FFCFCCEB54}" destId="{9D2761C3-457C-4DB4-A4ED-273364DC81C4}" srcOrd="6" destOrd="0" presId="urn:microsoft.com/office/officeart/2008/layout/VerticalCurvedList"/>
    <dgm:cxn modelId="{9F8D6564-B909-45DE-B958-A1002BA54451}" type="presParOf" srcId="{9D2761C3-457C-4DB4-A4ED-273364DC81C4}" destId="{F5AE4FE3-A835-4E7B-9119-919082EEAA45}" srcOrd="0" destOrd="0" presId="urn:microsoft.com/office/officeart/2008/layout/VerticalCurvedList"/>
    <dgm:cxn modelId="{58880601-3A4E-4AA1-BA4B-BEB64B8A4B50}" type="presParOf" srcId="{288A0DB9-39AF-47C9-97A7-74FFCFCCEB54}" destId="{928EB944-9B12-44E5-8AB8-0756115213E2}" srcOrd="7" destOrd="0" presId="urn:microsoft.com/office/officeart/2008/layout/VerticalCurvedList"/>
    <dgm:cxn modelId="{7C681341-C4E1-4368-90F6-39768C1897A5}" type="presParOf" srcId="{288A0DB9-39AF-47C9-97A7-74FFCFCCEB54}" destId="{652B669E-A50C-43B5-BB7F-C178621D2B62}" srcOrd="8" destOrd="0" presId="urn:microsoft.com/office/officeart/2008/layout/VerticalCurvedList"/>
    <dgm:cxn modelId="{EEAD4D15-0D66-402E-A4F7-1C9A6160923B}" type="presParOf" srcId="{652B669E-A50C-43B5-BB7F-C178621D2B62}" destId="{B98C407E-20C1-4BF6-8027-0710DE5CB7EA}" srcOrd="0" destOrd="0" presId="urn:microsoft.com/office/officeart/2008/layout/VerticalCurvedList"/>
    <dgm:cxn modelId="{3FBACE01-54B1-47AF-9AB3-B6C61A433718}" type="presParOf" srcId="{288A0DB9-39AF-47C9-97A7-74FFCFCCEB54}" destId="{5EFBF90F-244C-4DD5-88B3-0E8D8B216515}" srcOrd="9" destOrd="0" presId="urn:microsoft.com/office/officeart/2008/layout/VerticalCurvedList"/>
    <dgm:cxn modelId="{D197267C-1CE6-460B-B8CE-7E4724B4F691}" type="presParOf" srcId="{288A0DB9-39AF-47C9-97A7-74FFCFCCEB54}" destId="{BB536012-AE40-4048-AD37-37EBC93E11A9}" srcOrd="10" destOrd="0" presId="urn:microsoft.com/office/officeart/2008/layout/VerticalCurvedList"/>
    <dgm:cxn modelId="{32B201A1-7EFD-4A4D-BAEA-86B1FBF7D352}" type="presParOf" srcId="{BB536012-AE40-4048-AD37-37EBC93E11A9}" destId="{C7A8B715-CFD7-440F-A44E-C9E926F22566}"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F2647777-45DC-44CE-BD97-4E3B22617DA0}" type="doc">
      <dgm:prSet loTypeId="urn:microsoft.com/office/officeart/2005/8/layout/default#3" loCatId="list" qsTypeId="urn:microsoft.com/office/officeart/2005/8/quickstyle/simple1" qsCatId="simple" csTypeId="urn:microsoft.com/office/officeart/2005/8/colors/colorful3" csCatId="colorful" phldr="1"/>
      <dgm:spPr/>
      <dgm:t>
        <a:bodyPr/>
        <a:lstStyle/>
        <a:p>
          <a:endParaRPr lang="ru-RU"/>
        </a:p>
      </dgm:t>
    </dgm:pt>
    <dgm:pt modelId="{41CD5233-7265-4CEE-9804-393BBCD5CCA9}">
      <dgm:prSet phldrT="[Текст]"/>
      <dgm:spPr/>
      <dgm:t>
        <a:bodyPr/>
        <a:lstStyle/>
        <a:p>
          <a:r>
            <a:rPr lang="ru-RU" dirty="0">
              <a:latin typeface="Times New Roman" panose="02020603050405020304" pitchFamily="18" charset="0"/>
              <a:cs typeface="Times New Roman" panose="02020603050405020304" pitchFamily="18" charset="0"/>
            </a:rPr>
            <a:t>Учебники, пособия, УМК </a:t>
          </a:r>
        </a:p>
      </dgm:t>
    </dgm:pt>
    <dgm:pt modelId="{FAA06ABD-0D9C-42B5-99BC-1230DC46E776}" type="parTrans" cxnId="{4082E9AC-2275-41A5-8179-4D6A6D73ADD3}">
      <dgm:prSet/>
      <dgm:spPr/>
      <dgm:t>
        <a:bodyPr/>
        <a:lstStyle/>
        <a:p>
          <a:endParaRPr lang="ru-RU"/>
        </a:p>
      </dgm:t>
    </dgm:pt>
    <dgm:pt modelId="{4FE76D09-F46F-44CB-AE7C-7F738596CD14}" type="sibTrans" cxnId="{4082E9AC-2275-41A5-8179-4D6A6D73ADD3}">
      <dgm:prSet/>
      <dgm:spPr/>
      <dgm:t>
        <a:bodyPr/>
        <a:lstStyle/>
        <a:p>
          <a:endParaRPr lang="ru-RU"/>
        </a:p>
      </dgm:t>
    </dgm:pt>
    <dgm:pt modelId="{7B248364-B67F-490A-A3F1-76CBB352A56F}">
      <dgm:prSet phldrT="[Текст]"/>
      <dgm:spPr/>
      <dgm:t>
        <a:bodyPr/>
        <a:lstStyle/>
        <a:p>
          <a:r>
            <a:rPr lang="ru-RU" dirty="0">
              <a:latin typeface="Times New Roman" panose="02020603050405020304" pitchFamily="18" charset="0"/>
              <a:cs typeface="Times New Roman" panose="02020603050405020304" pitchFamily="18" charset="0"/>
            </a:rPr>
            <a:t>Научные и популярные статьи</a:t>
          </a:r>
        </a:p>
      </dgm:t>
    </dgm:pt>
    <dgm:pt modelId="{E3883B9D-076F-44BD-A356-91DC0ECA4CC9}" type="parTrans" cxnId="{E522C2D2-57AC-41C2-9EF5-C8E022D7E0BC}">
      <dgm:prSet/>
      <dgm:spPr/>
      <dgm:t>
        <a:bodyPr/>
        <a:lstStyle/>
        <a:p>
          <a:endParaRPr lang="ru-RU"/>
        </a:p>
      </dgm:t>
    </dgm:pt>
    <dgm:pt modelId="{2C255038-214D-4077-8300-0842132C94C9}" type="sibTrans" cxnId="{E522C2D2-57AC-41C2-9EF5-C8E022D7E0BC}">
      <dgm:prSet/>
      <dgm:spPr/>
      <dgm:t>
        <a:bodyPr/>
        <a:lstStyle/>
        <a:p>
          <a:endParaRPr lang="ru-RU"/>
        </a:p>
      </dgm:t>
    </dgm:pt>
    <dgm:pt modelId="{A2A7B4F3-760B-4459-BD1B-26A24AD39688}">
      <dgm:prSet phldrT="[Текст]"/>
      <dgm:spPr/>
      <dgm:t>
        <a:bodyPr/>
        <a:lstStyle/>
        <a:p>
          <a:r>
            <a:rPr lang="ru-RU" dirty="0">
              <a:latin typeface="Times New Roman" panose="02020603050405020304" pitchFamily="18" charset="0"/>
              <a:cs typeface="Times New Roman" panose="02020603050405020304" pitchFamily="18" charset="0"/>
            </a:rPr>
            <a:t>Диссертации, авторефераты</a:t>
          </a:r>
        </a:p>
      </dgm:t>
    </dgm:pt>
    <dgm:pt modelId="{4DDBAF9F-F804-4A5B-AB86-AC558310158A}" type="parTrans" cxnId="{450AF2C3-30A7-4326-8C43-D3A1D4AD08CF}">
      <dgm:prSet/>
      <dgm:spPr/>
      <dgm:t>
        <a:bodyPr/>
        <a:lstStyle/>
        <a:p>
          <a:endParaRPr lang="ru-RU"/>
        </a:p>
      </dgm:t>
    </dgm:pt>
    <dgm:pt modelId="{533AACFB-04A7-4DAE-899A-0A7A73253CAA}" type="sibTrans" cxnId="{450AF2C3-30A7-4326-8C43-D3A1D4AD08CF}">
      <dgm:prSet/>
      <dgm:spPr/>
      <dgm:t>
        <a:bodyPr/>
        <a:lstStyle/>
        <a:p>
          <a:endParaRPr lang="ru-RU"/>
        </a:p>
      </dgm:t>
    </dgm:pt>
    <dgm:pt modelId="{C24D66F4-02D7-46DF-B47D-E3F28C68BA59}">
      <dgm:prSet phldrT="[Текст]"/>
      <dgm:spPr/>
      <dgm:t>
        <a:bodyPr/>
        <a:lstStyle/>
        <a:p>
          <a:r>
            <a:rPr lang="ru-RU" dirty="0">
              <a:latin typeface="Times New Roman" panose="02020603050405020304" pitchFamily="18" charset="0"/>
              <a:cs typeface="Times New Roman" panose="02020603050405020304" pitchFamily="18" charset="0"/>
            </a:rPr>
            <a:t>Электронные книги</a:t>
          </a:r>
        </a:p>
      </dgm:t>
    </dgm:pt>
    <dgm:pt modelId="{C04ACDBB-4362-476A-8158-7C05FEAE3EE6}" type="parTrans" cxnId="{D5A03228-BAAF-4647-A0FC-A0310911BF90}">
      <dgm:prSet/>
      <dgm:spPr/>
      <dgm:t>
        <a:bodyPr/>
        <a:lstStyle/>
        <a:p>
          <a:endParaRPr lang="ru-RU"/>
        </a:p>
      </dgm:t>
    </dgm:pt>
    <dgm:pt modelId="{2B191954-6699-41C9-93E7-79FD7CD642EA}" type="sibTrans" cxnId="{D5A03228-BAAF-4647-A0FC-A0310911BF90}">
      <dgm:prSet/>
      <dgm:spPr/>
      <dgm:t>
        <a:bodyPr/>
        <a:lstStyle/>
        <a:p>
          <a:endParaRPr lang="ru-RU"/>
        </a:p>
      </dgm:t>
    </dgm:pt>
    <dgm:pt modelId="{546F4F6A-9351-44E9-9EF4-F76CE9E5B9BF}">
      <dgm:prSet phldrT="[Текст]"/>
      <dgm:spPr/>
      <dgm:t>
        <a:bodyPr/>
        <a:lstStyle/>
        <a:p>
          <a:r>
            <a:rPr lang="ru-RU" dirty="0">
              <a:latin typeface="Times New Roman" panose="02020603050405020304" pitchFamily="18" charset="0"/>
              <a:cs typeface="Times New Roman" panose="02020603050405020304" pitchFamily="18" charset="0"/>
            </a:rPr>
            <a:t>Монографии</a:t>
          </a:r>
          <a:r>
            <a:rPr lang="ru-RU" dirty="0"/>
            <a:t> </a:t>
          </a:r>
        </a:p>
      </dgm:t>
    </dgm:pt>
    <dgm:pt modelId="{7F9794BF-1A6A-49D0-8FFB-E07AB14F7E24}" type="parTrans" cxnId="{85675E94-F491-43CA-9FB0-270724248238}">
      <dgm:prSet/>
      <dgm:spPr/>
      <dgm:t>
        <a:bodyPr/>
        <a:lstStyle/>
        <a:p>
          <a:endParaRPr lang="ru-RU"/>
        </a:p>
      </dgm:t>
    </dgm:pt>
    <dgm:pt modelId="{0F620BAF-F40C-4803-89FB-C75C95DC19E3}" type="sibTrans" cxnId="{85675E94-F491-43CA-9FB0-270724248238}">
      <dgm:prSet/>
      <dgm:spPr/>
      <dgm:t>
        <a:bodyPr/>
        <a:lstStyle/>
        <a:p>
          <a:endParaRPr lang="ru-RU"/>
        </a:p>
      </dgm:t>
    </dgm:pt>
    <dgm:pt modelId="{0E998532-1FDA-415D-99BB-CECA7E1D2CBC}">
      <dgm:prSet phldrT="[Текст]"/>
      <dgm:spPr/>
      <dgm:t>
        <a:bodyPr/>
        <a:lstStyle/>
        <a:p>
          <a:r>
            <a:rPr lang="ru-RU" dirty="0">
              <a:latin typeface="Times New Roman" panose="02020603050405020304" pitchFamily="18" charset="0"/>
              <a:cs typeface="Times New Roman" panose="02020603050405020304" pitchFamily="18" charset="0"/>
            </a:rPr>
            <a:t>Периодические издания</a:t>
          </a:r>
        </a:p>
      </dgm:t>
    </dgm:pt>
    <dgm:pt modelId="{D2694D40-6059-446F-92D5-6DDE2FE40BD8}" type="parTrans" cxnId="{3F093BB6-4B84-4AFD-AB89-4D623E02D8BC}">
      <dgm:prSet/>
      <dgm:spPr/>
      <dgm:t>
        <a:bodyPr/>
        <a:lstStyle/>
        <a:p>
          <a:endParaRPr lang="ru-RU"/>
        </a:p>
      </dgm:t>
    </dgm:pt>
    <dgm:pt modelId="{D7537140-F0D8-446F-BCCA-D552DF78C4A2}" type="sibTrans" cxnId="{3F093BB6-4B84-4AFD-AB89-4D623E02D8BC}">
      <dgm:prSet/>
      <dgm:spPr/>
      <dgm:t>
        <a:bodyPr/>
        <a:lstStyle/>
        <a:p>
          <a:endParaRPr lang="ru-RU"/>
        </a:p>
      </dgm:t>
    </dgm:pt>
    <dgm:pt modelId="{796B13F6-51C8-4C32-838B-9E97BF494791}">
      <dgm:prSet phldrT="[Текст]"/>
      <dgm:spPr/>
      <dgm:t>
        <a:bodyPr/>
        <a:lstStyle/>
        <a:p>
          <a:r>
            <a:rPr lang="ru-RU" dirty="0">
              <a:latin typeface="Times New Roman" panose="02020603050405020304" pitchFamily="18" charset="0"/>
              <a:cs typeface="Times New Roman" panose="02020603050405020304" pitchFamily="18" charset="0"/>
            </a:rPr>
            <a:t>Официальные сайты</a:t>
          </a:r>
        </a:p>
      </dgm:t>
    </dgm:pt>
    <dgm:pt modelId="{70AEE8C2-A5E7-4F03-9F1B-CAB0576674A7}" type="parTrans" cxnId="{DEB9F331-894C-46B4-86EF-05B85B276747}">
      <dgm:prSet/>
      <dgm:spPr/>
      <dgm:t>
        <a:bodyPr/>
        <a:lstStyle/>
        <a:p>
          <a:endParaRPr lang="ru-RU"/>
        </a:p>
      </dgm:t>
    </dgm:pt>
    <dgm:pt modelId="{D45B8CC8-A6B7-4016-833E-371DC10C9322}" type="sibTrans" cxnId="{DEB9F331-894C-46B4-86EF-05B85B276747}">
      <dgm:prSet/>
      <dgm:spPr/>
      <dgm:t>
        <a:bodyPr/>
        <a:lstStyle/>
        <a:p>
          <a:endParaRPr lang="ru-RU"/>
        </a:p>
      </dgm:t>
    </dgm:pt>
    <dgm:pt modelId="{610D0873-5C31-497F-B6B1-F6137ECAF7B9}">
      <dgm:prSet phldrT="[Текст]"/>
      <dgm:spPr/>
      <dgm:t>
        <a:bodyPr/>
        <a:lstStyle/>
        <a:p>
          <a:r>
            <a:rPr lang="ru-RU" dirty="0">
              <a:latin typeface="Times New Roman" panose="02020603050405020304" pitchFamily="18" charset="0"/>
              <a:cs typeface="Times New Roman" panose="02020603050405020304" pitchFamily="18" charset="0"/>
            </a:rPr>
            <a:t>Опубликованные речи официальных лиц</a:t>
          </a:r>
        </a:p>
      </dgm:t>
    </dgm:pt>
    <dgm:pt modelId="{52A264E8-4980-4436-A03C-FF2DABC9248F}" type="parTrans" cxnId="{3B20EDB7-FCF4-4D61-9C20-F90BAE66820E}">
      <dgm:prSet/>
      <dgm:spPr/>
      <dgm:t>
        <a:bodyPr/>
        <a:lstStyle/>
        <a:p>
          <a:endParaRPr lang="ru-RU"/>
        </a:p>
      </dgm:t>
    </dgm:pt>
    <dgm:pt modelId="{20B1F271-431D-4CBE-A7DD-3EEC0F4D56FC}" type="sibTrans" cxnId="{3B20EDB7-FCF4-4D61-9C20-F90BAE66820E}">
      <dgm:prSet/>
      <dgm:spPr/>
      <dgm:t>
        <a:bodyPr/>
        <a:lstStyle/>
        <a:p>
          <a:endParaRPr lang="ru-RU"/>
        </a:p>
      </dgm:t>
    </dgm:pt>
    <dgm:pt modelId="{36AF1C68-74CD-46A6-98B0-D25CD64CE7CC}" type="pres">
      <dgm:prSet presAssocID="{F2647777-45DC-44CE-BD97-4E3B22617DA0}" presName="diagram" presStyleCnt="0">
        <dgm:presLayoutVars>
          <dgm:dir/>
          <dgm:resizeHandles val="exact"/>
        </dgm:presLayoutVars>
      </dgm:prSet>
      <dgm:spPr/>
    </dgm:pt>
    <dgm:pt modelId="{A8AB3CC0-77D5-43D5-837B-B108BDAD9B31}" type="pres">
      <dgm:prSet presAssocID="{41CD5233-7265-4CEE-9804-393BBCD5CCA9}" presName="node" presStyleLbl="node1" presStyleIdx="0" presStyleCnt="8">
        <dgm:presLayoutVars>
          <dgm:bulletEnabled val="1"/>
        </dgm:presLayoutVars>
      </dgm:prSet>
      <dgm:spPr/>
    </dgm:pt>
    <dgm:pt modelId="{0835FEC3-0E32-4785-87D3-E430381028F3}" type="pres">
      <dgm:prSet presAssocID="{4FE76D09-F46F-44CB-AE7C-7F738596CD14}" presName="sibTrans" presStyleCnt="0"/>
      <dgm:spPr/>
    </dgm:pt>
    <dgm:pt modelId="{BE66F2C2-DECB-4041-8C06-91BA630A8348}" type="pres">
      <dgm:prSet presAssocID="{7B248364-B67F-490A-A3F1-76CBB352A56F}" presName="node" presStyleLbl="node1" presStyleIdx="1" presStyleCnt="8">
        <dgm:presLayoutVars>
          <dgm:bulletEnabled val="1"/>
        </dgm:presLayoutVars>
      </dgm:prSet>
      <dgm:spPr/>
    </dgm:pt>
    <dgm:pt modelId="{6A0A137F-E645-4346-9428-D5CE386801C0}" type="pres">
      <dgm:prSet presAssocID="{2C255038-214D-4077-8300-0842132C94C9}" presName="sibTrans" presStyleCnt="0"/>
      <dgm:spPr/>
    </dgm:pt>
    <dgm:pt modelId="{F299B78A-D605-46C5-AC20-28AC95EAC4EB}" type="pres">
      <dgm:prSet presAssocID="{A2A7B4F3-760B-4459-BD1B-26A24AD39688}" presName="node" presStyleLbl="node1" presStyleIdx="2" presStyleCnt="8">
        <dgm:presLayoutVars>
          <dgm:bulletEnabled val="1"/>
        </dgm:presLayoutVars>
      </dgm:prSet>
      <dgm:spPr/>
    </dgm:pt>
    <dgm:pt modelId="{BA4D4D06-D3E4-41E0-8AA0-E1365E28D2E6}" type="pres">
      <dgm:prSet presAssocID="{533AACFB-04A7-4DAE-899A-0A7A73253CAA}" presName="sibTrans" presStyleCnt="0"/>
      <dgm:spPr/>
    </dgm:pt>
    <dgm:pt modelId="{F53D4A4D-FC69-4DF2-A095-F523C2C9775B}" type="pres">
      <dgm:prSet presAssocID="{C24D66F4-02D7-46DF-B47D-E3F28C68BA59}" presName="node" presStyleLbl="node1" presStyleIdx="3" presStyleCnt="8">
        <dgm:presLayoutVars>
          <dgm:bulletEnabled val="1"/>
        </dgm:presLayoutVars>
      </dgm:prSet>
      <dgm:spPr/>
    </dgm:pt>
    <dgm:pt modelId="{B28877A9-8FFD-4217-BE7A-27F6C86E9487}" type="pres">
      <dgm:prSet presAssocID="{2B191954-6699-41C9-93E7-79FD7CD642EA}" presName="sibTrans" presStyleCnt="0"/>
      <dgm:spPr/>
    </dgm:pt>
    <dgm:pt modelId="{E9C5EB65-E352-49C1-AD7A-E835BDE68F06}" type="pres">
      <dgm:prSet presAssocID="{546F4F6A-9351-44E9-9EF4-F76CE9E5B9BF}" presName="node" presStyleLbl="node1" presStyleIdx="4" presStyleCnt="8">
        <dgm:presLayoutVars>
          <dgm:bulletEnabled val="1"/>
        </dgm:presLayoutVars>
      </dgm:prSet>
      <dgm:spPr/>
    </dgm:pt>
    <dgm:pt modelId="{A270C3F7-D14C-483F-B284-767D537F5F9D}" type="pres">
      <dgm:prSet presAssocID="{0F620BAF-F40C-4803-89FB-C75C95DC19E3}" presName="sibTrans" presStyleCnt="0"/>
      <dgm:spPr/>
    </dgm:pt>
    <dgm:pt modelId="{08E65C0E-8B67-472B-93E2-E89153DD7A7F}" type="pres">
      <dgm:prSet presAssocID="{0E998532-1FDA-415D-99BB-CECA7E1D2CBC}" presName="node" presStyleLbl="node1" presStyleIdx="5" presStyleCnt="8">
        <dgm:presLayoutVars>
          <dgm:bulletEnabled val="1"/>
        </dgm:presLayoutVars>
      </dgm:prSet>
      <dgm:spPr/>
    </dgm:pt>
    <dgm:pt modelId="{0204D229-46F7-4679-827F-23E21A7BE56B}" type="pres">
      <dgm:prSet presAssocID="{D7537140-F0D8-446F-BCCA-D552DF78C4A2}" presName="sibTrans" presStyleCnt="0"/>
      <dgm:spPr/>
    </dgm:pt>
    <dgm:pt modelId="{225FA60A-FA06-4AFE-9DA8-CB976A953CD9}" type="pres">
      <dgm:prSet presAssocID="{796B13F6-51C8-4C32-838B-9E97BF494791}" presName="node" presStyleLbl="node1" presStyleIdx="6" presStyleCnt="8">
        <dgm:presLayoutVars>
          <dgm:bulletEnabled val="1"/>
        </dgm:presLayoutVars>
      </dgm:prSet>
      <dgm:spPr/>
    </dgm:pt>
    <dgm:pt modelId="{391BB94C-0A5D-4C81-83B4-10FF46F7399A}" type="pres">
      <dgm:prSet presAssocID="{D45B8CC8-A6B7-4016-833E-371DC10C9322}" presName="sibTrans" presStyleCnt="0"/>
      <dgm:spPr/>
    </dgm:pt>
    <dgm:pt modelId="{D17B081B-C916-488B-BB31-B311EA60BBE8}" type="pres">
      <dgm:prSet presAssocID="{610D0873-5C31-497F-B6B1-F6137ECAF7B9}" presName="node" presStyleLbl="node1" presStyleIdx="7" presStyleCnt="8">
        <dgm:presLayoutVars>
          <dgm:bulletEnabled val="1"/>
        </dgm:presLayoutVars>
      </dgm:prSet>
      <dgm:spPr/>
    </dgm:pt>
  </dgm:ptLst>
  <dgm:cxnLst>
    <dgm:cxn modelId="{9C2DF307-E898-4A7E-A623-31133E48D177}" type="presOf" srcId="{41CD5233-7265-4CEE-9804-393BBCD5CCA9}" destId="{A8AB3CC0-77D5-43D5-837B-B108BDAD9B31}" srcOrd="0" destOrd="0" presId="urn:microsoft.com/office/officeart/2005/8/layout/default#3"/>
    <dgm:cxn modelId="{58E6CA0F-69ED-4DB0-8789-999D15614A55}" type="presOf" srcId="{546F4F6A-9351-44E9-9EF4-F76CE9E5B9BF}" destId="{E9C5EB65-E352-49C1-AD7A-E835BDE68F06}" srcOrd="0" destOrd="0" presId="urn:microsoft.com/office/officeart/2005/8/layout/default#3"/>
    <dgm:cxn modelId="{1E226918-AEC6-4F89-A0C2-CC86FE6947D6}" type="presOf" srcId="{C24D66F4-02D7-46DF-B47D-E3F28C68BA59}" destId="{F53D4A4D-FC69-4DF2-A095-F523C2C9775B}" srcOrd="0" destOrd="0" presId="urn:microsoft.com/office/officeart/2005/8/layout/default#3"/>
    <dgm:cxn modelId="{D5A03228-BAAF-4647-A0FC-A0310911BF90}" srcId="{F2647777-45DC-44CE-BD97-4E3B22617DA0}" destId="{C24D66F4-02D7-46DF-B47D-E3F28C68BA59}" srcOrd="3" destOrd="0" parTransId="{C04ACDBB-4362-476A-8158-7C05FEAE3EE6}" sibTransId="{2B191954-6699-41C9-93E7-79FD7CD642EA}"/>
    <dgm:cxn modelId="{DEB9F331-894C-46B4-86EF-05B85B276747}" srcId="{F2647777-45DC-44CE-BD97-4E3B22617DA0}" destId="{796B13F6-51C8-4C32-838B-9E97BF494791}" srcOrd="6" destOrd="0" parTransId="{70AEE8C2-A5E7-4F03-9F1B-CAB0576674A7}" sibTransId="{D45B8CC8-A6B7-4016-833E-371DC10C9322}"/>
    <dgm:cxn modelId="{0DB7C03C-F65D-416A-A25D-8FB9D903AA41}" type="presOf" srcId="{0E998532-1FDA-415D-99BB-CECA7E1D2CBC}" destId="{08E65C0E-8B67-472B-93E2-E89153DD7A7F}" srcOrd="0" destOrd="0" presId="urn:microsoft.com/office/officeart/2005/8/layout/default#3"/>
    <dgm:cxn modelId="{DF0E1143-04AA-4B25-A97B-D9B054D36D77}" type="presOf" srcId="{7B248364-B67F-490A-A3F1-76CBB352A56F}" destId="{BE66F2C2-DECB-4041-8C06-91BA630A8348}" srcOrd="0" destOrd="0" presId="urn:microsoft.com/office/officeart/2005/8/layout/default#3"/>
    <dgm:cxn modelId="{AD5FE46F-91A6-4FE7-8DF3-061F3D1BE18B}" type="presOf" srcId="{F2647777-45DC-44CE-BD97-4E3B22617DA0}" destId="{36AF1C68-74CD-46A6-98B0-D25CD64CE7CC}" srcOrd="0" destOrd="0" presId="urn:microsoft.com/office/officeart/2005/8/layout/default#3"/>
    <dgm:cxn modelId="{F2475871-3569-457A-B2F8-1B4B10C721F2}" type="presOf" srcId="{610D0873-5C31-497F-B6B1-F6137ECAF7B9}" destId="{D17B081B-C916-488B-BB31-B311EA60BBE8}" srcOrd="0" destOrd="0" presId="urn:microsoft.com/office/officeart/2005/8/layout/default#3"/>
    <dgm:cxn modelId="{64F63378-917D-45A4-AB23-E4A1BC178107}" type="presOf" srcId="{A2A7B4F3-760B-4459-BD1B-26A24AD39688}" destId="{F299B78A-D605-46C5-AC20-28AC95EAC4EB}" srcOrd="0" destOrd="0" presId="urn:microsoft.com/office/officeart/2005/8/layout/default#3"/>
    <dgm:cxn modelId="{26A13758-9DE3-40BE-8BDD-F4FFDB97F782}" type="presOf" srcId="{796B13F6-51C8-4C32-838B-9E97BF494791}" destId="{225FA60A-FA06-4AFE-9DA8-CB976A953CD9}" srcOrd="0" destOrd="0" presId="urn:microsoft.com/office/officeart/2005/8/layout/default#3"/>
    <dgm:cxn modelId="{85675E94-F491-43CA-9FB0-270724248238}" srcId="{F2647777-45DC-44CE-BD97-4E3B22617DA0}" destId="{546F4F6A-9351-44E9-9EF4-F76CE9E5B9BF}" srcOrd="4" destOrd="0" parTransId="{7F9794BF-1A6A-49D0-8FFB-E07AB14F7E24}" sibTransId="{0F620BAF-F40C-4803-89FB-C75C95DC19E3}"/>
    <dgm:cxn modelId="{4082E9AC-2275-41A5-8179-4D6A6D73ADD3}" srcId="{F2647777-45DC-44CE-BD97-4E3B22617DA0}" destId="{41CD5233-7265-4CEE-9804-393BBCD5CCA9}" srcOrd="0" destOrd="0" parTransId="{FAA06ABD-0D9C-42B5-99BC-1230DC46E776}" sibTransId="{4FE76D09-F46F-44CB-AE7C-7F738596CD14}"/>
    <dgm:cxn modelId="{3F093BB6-4B84-4AFD-AB89-4D623E02D8BC}" srcId="{F2647777-45DC-44CE-BD97-4E3B22617DA0}" destId="{0E998532-1FDA-415D-99BB-CECA7E1D2CBC}" srcOrd="5" destOrd="0" parTransId="{D2694D40-6059-446F-92D5-6DDE2FE40BD8}" sibTransId="{D7537140-F0D8-446F-BCCA-D552DF78C4A2}"/>
    <dgm:cxn modelId="{3B20EDB7-FCF4-4D61-9C20-F90BAE66820E}" srcId="{F2647777-45DC-44CE-BD97-4E3B22617DA0}" destId="{610D0873-5C31-497F-B6B1-F6137ECAF7B9}" srcOrd="7" destOrd="0" parTransId="{52A264E8-4980-4436-A03C-FF2DABC9248F}" sibTransId="{20B1F271-431D-4CBE-A7DD-3EEC0F4D56FC}"/>
    <dgm:cxn modelId="{450AF2C3-30A7-4326-8C43-D3A1D4AD08CF}" srcId="{F2647777-45DC-44CE-BD97-4E3B22617DA0}" destId="{A2A7B4F3-760B-4459-BD1B-26A24AD39688}" srcOrd="2" destOrd="0" parTransId="{4DDBAF9F-F804-4A5B-AB86-AC558310158A}" sibTransId="{533AACFB-04A7-4DAE-899A-0A7A73253CAA}"/>
    <dgm:cxn modelId="{E522C2D2-57AC-41C2-9EF5-C8E022D7E0BC}" srcId="{F2647777-45DC-44CE-BD97-4E3B22617DA0}" destId="{7B248364-B67F-490A-A3F1-76CBB352A56F}" srcOrd="1" destOrd="0" parTransId="{E3883B9D-076F-44BD-A356-91DC0ECA4CC9}" sibTransId="{2C255038-214D-4077-8300-0842132C94C9}"/>
    <dgm:cxn modelId="{D3A613B2-7F64-482D-A089-0E7F95547703}" type="presParOf" srcId="{36AF1C68-74CD-46A6-98B0-D25CD64CE7CC}" destId="{A8AB3CC0-77D5-43D5-837B-B108BDAD9B31}" srcOrd="0" destOrd="0" presId="urn:microsoft.com/office/officeart/2005/8/layout/default#3"/>
    <dgm:cxn modelId="{6935FCB6-29B1-4F60-8414-A7D5336A462C}" type="presParOf" srcId="{36AF1C68-74CD-46A6-98B0-D25CD64CE7CC}" destId="{0835FEC3-0E32-4785-87D3-E430381028F3}" srcOrd="1" destOrd="0" presId="urn:microsoft.com/office/officeart/2005/8/layout/default#3"/>
    <dgm:cxn modelId="{7CD16F62-0D4D-42C6-B3F6-8790E76B4B09}" type="presParOf" srcId="{36AF1C68-74CD-46A6-98B0-D25CD64CE7CC}" destId="{BE66F2C2-DECB-4041-8C06-91BA630A8348}" srcOrd="2" destOrd="0" presId="urn:microsoft.com/office/officeart/2005/8/layout/default#3"/>
    <dgm:cxn modelId="{494DF372-40A8-44A5-9002-0594FED71062}" type="presParOf" srcId="{36AF1C68-74CD-46A6-98B0-D25CD64CE7CC}" destId="{6A0A137F-E645-4346-9428-D5CE386801C0}" srcOrd="3" destOrd="0" presId="urn:microsoft.com/office/officeart/2005/8/layout/default#3"/>
    <dgm:cxn modelId="{4CF7AA79-C4CF-409A-A8B7-7A438CCBF966}" type="presParOf" srcId="{36AF1C68-74CD-46A6-98B0-D25CD64CE7CC}" destId="{F299B78A-D605-46C5-AC20-28AC95EAC4EB}" srcOrd="4" destOrd="0" presId="urn:microsoft.com/office/officeart/2005/8/layout/default#3"/>
    <dgm:cxn modelId="{D3975F96-F990-4CC0-AEC3-7AEFE8DBB9D1}" type="presParOf" srcId="{36AF1C68-74CD-46A6-98B0-D25CD64CE7CC}" destId="{BA4D4D06-D3E4-41E0-8AA0-E1365E28D2E6}" srcOrd="5" destOrd="0" presId="urn:microsoft.com/office/officeart/2005/8/layout/default#3"/>
    <dgm:cxn modelId="{EE10B1E2-C578-41DC-B74C-8C26E2A7875D}" type="presParOf" srcId="{36AF1C68-74CD-46A6-98B0-D25CD64CE7CC}" destId="{F53D4A4D-FC69-4DF2-A095-F523C2C9775B}" srcOrd="6" destOrd="0" presId="urn:microsoft.com/office/officeart/2005/8/layout/default#3"/>
    <dgm:cxn modelId="{52DC59AA-7CFE-4942-8CE6-C97235253F24}" type="presParOf" srcId="{36AF1C68-74CD-46A6-98B0-D25CD64CE7CC}" destId="{B28877A9-8FFD-4217-BE7A-27F6C86E9487}" srcOrd="7" destOrd="0" presId="urn:microsoft.com/office/officeart/2005/8/layout/default#3"/>
    <dgm:cxn modelId="{D449A778-44C8-42E2-BC04-447E2B822392}" type="presParOf" srcId="{36AF1C68-74CD-46A6-98B0-D25CD64CE7CC}" destId="{E9C5EB65-E352-49C1-AD7A-E835BDE68F06}" srcOrd="8" destOrd="0" presId="urn:microsoft.com/office/officeart/2005/8/layout/default#3"/>
    <dgm:cxn modelId="{22EF1F31-6453-422E-B6E5-8A2672D13586}" type="presParOf" srcId="{36AF1C68-74CD-46A6-98B0-D25CD64CE7CC}" destId="{A270C3F7-D14C-483F-B284-767D537F5F9D}" srcOrd="9" destOrd="0" presId="urn:microsoft.com/office/officeart/2005/8/layout/default#3"/>
    <dgm:cxn modelId="{2ED5FA76-F3B3-4E27-AD51-4CC556809C4C}" type="presParOf" srcId="{36AF1C68-74CD-46A6-98B0-D25CD64CE7CC}" destId="{08E65C0E-8B67-472B-93E2-E89153DD7A7F}" srcOrd="10" destOrd="0" presId="urn:microsoft.com/office/officeart/2005/8/layout/default#3"/>
    <dgm:cxn modelId="{90B41D17-F317-4256-8CA6-FB6D75CE5ED8}" type="presParOf" srcId="{36AF1C68-74CD-46A6-98B0-D25CD64CE7CC}" destId="{0204D229-46F7-4679-827F-23E21A7BE56B}" srcOrd="11" destOrd="0" presId="urn:microsoft.com/office/officeart/2005/8/layout/default#3"/>
    <dgm:cxn modelId="{46F9921A-3BC9-4103-9541-B88F2C4F2772}" type="presParOf" srcId="{36AF1C68-74CD-46A6-98B0-D25CD64CE7CC}" destId="{225FA60A-FA06-4AFE-9DA8-CB976A953CD9}" srcOrd="12" destOrd="0" presId="urn:microsoft.com/office/officeart/2005/8/layout/default#3"/>
    <dgm:cxn modelId="{2B2C24B6-61D1-4682-8976-59FFE0636C88}" type="presParOf" srcId="{36AF1C68-74CD-46A6-98B0-D25CD64CE7CC}" destId="{391BB94C-0A5D-4C81-83B4-10FF46F7399A}" srcOrd="13" destOrd="0" presId="urn:microsoft.com/office/officeart/2005/8/layout/default#3"/>
    <dgm:cxn modelId="{068EDACB-A227-47E1-8AA6-1A26722246D2}" type="presParOf" srcId="{36AF1C68-74CD-46A6-98B0-D25CD64CE7CC}" destId="{D17B081B-C916-488B-BB31-B311EA60BBE8}" srcOrd="14" destOrd="0" presId="urn:microsoft.com/office/officeart/2005/8/layout/defaul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B8B2B6EE-D432-4667-B075-0ED17503094F}" type="doc">
      <dgm:prSet loTypeId="urn:microsoft.com/office/officeart/2005/8/layout/pList1#1" loCatId="list" qsTypeId="urn:microsoft.com/office/officeart/2005/8/quickstyle/simple1" qsCatId="simple" csTypeId="urn:microsoft.com/office/officeart/2005/8/colors/accent1_2" csCatId="accent1" phldr="1"/>
      <dgm:spPr/>
      <dgm:t>
        <a:bodyPr/>
        <a:lstStyle/>
        <a:p>
          <a:endParaRPr lang="ru-RU"/>
        </a:p>
      </dgm:t>
    </dgm:pt>
    <dgm:pt modelId="{5136CA0A-6B4D-4086-81E2-AAC6D5AE199A}">
      <dgm:prSet phldrT="[Текст]"/>
      <dgm:spPr/>
      <dgm:t>
        <a:bodyPr/>
        <a:lstStyle/>
        <a:p>
          <a:r>
            <a:rPr lang="ru-RU" dirty="0">
              <a:latin typeface="Times New Roman" panose="02020603050405020304" pitchFamily="18" charset="0"/>
              <a:cs typeface="Times New Roman" panose="02020603050405020304" pitchFamily="18" charset="0"/>
            </a:rPr>
            <a:t>Библиотека Финансового университета</a:t>
          </a:r>
        </a:p>
      </dgm:t>
    </dgm:pt>
    <dgm:pt modelId="{1EC35A22-CE97-4099-82CD-E2392ADD8592}" type="parTrans" cxnId="{F42B2269-1C24-4755-844D-4EBA6FDFEBFC}">
      <dgm:prSet/>
      <dgm:spPr/>
      <dgm:t>
        <a:bodyPr/>
        <a:lstStyle/>
        <a:p>
          <a:endParaRPr lang="ru-RU"/>
        </a:p>
      </dgm:t>
    </dgm:pt>
    <dgm:pt modelId="{584B487E-3688-44FD-901B-55299312F3CC}" type="sibTrans" cxnId="{F42B2269-1C24-4755-844D-4EBA6FDFEBFC}">
      <dgm:prSet/>
      <dgm:spPr/>
      <dgm:t>
        <a:bodyPr/>
        <a:lstStyle/>
        <a:p>
          <a:endParaRPr lang="ru-RU"/>
        </a:p>
      </dgm:t>
    </dgm:pt>
    <dgm:pt modelId="{DD75E61F-CECC-488C-A5E3-269E14CB7124}">
      <dgm:prSet phldrT="[Текст]"/>
      <dgm:spPr/>
      <dgm:t>
        <a:bodyPr/>
        <a:lstStyle/>
        <a:p>
          <a:r>
            <a:rPr lang="ru-RU" dirty="0">
              <a:latin typeface="Times New Roman" panose="02020603050405020304" pitchFamily="18" charset="0"/>
              <a:cs typeface="Times New Roman" panose="02020603050405020304" pitchFamily="18" charset="0"/>
            </a:rPr>
            <a:t>Электронные библиотеки</a:t>
          </a:r>
        </a:p>
      </dgm:t>
    </dgm:pt>
    <dgm:pt modelId="{EBB9064A-FB4E-41A6-B384-A4ECE67E9935}" type="parTrans" cxnId="{55FAB226-12F0-4A9E-AD81-2B8D6F2D88AE}">
      <dgm:prSet/>
      <dgm:spPr/>
      <dgm:t>
        <a:bodyPr/>
        <a:lstStyle/>
        <a:p>
          <a:endParaRPr lang="ru-RU"/>
        </a:p>
      </dgm:t>
    </dgm:pt>
    <dgm:pt modelId="{B959C07D-84B8-4C03-834E-7BC0D2E84FF1}" type="sibTrans" cxnId="{55FAB226-12F0-4A9E-AD81-2B8D6F2D88AE}">
      <dgm:prSet/>
      <dgm:spPr/>
      <dgm:t>
        <a:bodyPr/>
        <a:lstStyle/>
        <a:p>
          <a:endParaRPr lang="ru-RU"/>
        </a:p>
      </dgm:t>
    </dgm:pt>
    <dgm:pt modelId="{23827521-C69C-4CF5-95CF-3A2B9FA38A58}">
      <dgm:prSet phldrT="[Текст]"/>
      <dgm:spPr/>
      <dgm:t>
        <a:bodyPr/>
        <a:lstStyle/>
        <a:p>
          <a:r>
            <a:rPr lang="ru-RU" dirty="0">
              <a:latin typeface="Times New Roman" panose="02020603050405020304" pitchFamily="18" charset="0"/>
              <a:cs typeface="Times New Roman" panose="02020603050405020304" pitchFamily="18" charset="0"/>
            </a:rPr>
            <a:t>Научная электронная библиотека </a:t>
          </a:r>
          <a:r>
            <a:rPr lang="en-US" dirty="0">
              <a:latin typeface="Times New Roman" panose="02020603050405020304" pitchFamily="18" charset="0"/>
              <a:cs typeface="Times New Roman" panose="02020603050405020304" pitchFamily="18" charset="0"/>
            </a:rPr>
            <a:t>elibrary.ru</a:t>
          </a:r>
          <a:endParaRPr lang="ru-RU" dirty="0">
            <a:latin typeface="Times New Roman" panose="02020603050405020304" pitchFamily="18" charset="0"/>
            <a:cs typeface="Times New Roman" panose="02020603050405020304" pitchFamily="18" charset="0"/>
          </a:endParaRPr>
        </a:p>
      </dgm:t>
    </dgm:pt>
    <dgm:pt modelId="{E6D3E1C7-5D7B-4019-90C7-C9C175521313}" type="parTrans" cxnId="{7BD775C6-A5AC-49CC-9B13-835F366F2AD6}">
      <dgm:prSet/>
      <dgm:spPr/>
      <dgm:t>
        <a:bodyPr/>
        <a:lstStyle/>
        <a:p>
          <a:endParaRPr lang="ru-RU"/>
        </a:p>
      </dgm:t>
    </dgm:pt>
    <dgm:pt modelId="{4F3575D4-C5DC-4C8B-B8E1-E02BB47BE74A}" type="sibTrans" cxnId="{7BD775C6-A5AC-49CC-9B13-835F366F2AD6}">
      <dgm:prSet/>
      <dgm:spPr/>
      <dgm:t>
        <a:bodyPr/>
        <a:lstStyle/>
        <a:p>
          <a:endParaRPr lang="ru-RU"/>
        </a:p>
      </dgm:t>
    </dgm:pt>
    <dgm:pt modelId="{4F6692DD-5D01-4B64-9D18-60F00BB4997E}" type="pres">
      <dgm:prSet presAssocID="{B8B2B6EE-D432-4667-B075-0ED17503094F}" presName="Name0" presStyleCnt="0">
        <dgm:presLayoutVars>
          <dgm:dir/>
          <dgm:resizeHandles val="exact"/>
        </dgm:presLayoutVars>
      </dgm:prSet>
      <dgm:spPr/>
    </dgm:pt>
    <dgm:pt modelId="{1819FD1F-C40C-4F5F-BF2F-B17A86DC72E0}" type="pres">
      <dgm:prSet presAssocID="{5136CA0A-6B4D-4086-81E2-AAC6D5AE199A}" presName="compNode" presStyleCnt="0"/>
      <dgm:spPr/>
    </dgm:pt>
    <dgm:pt modelId="{9CBB7BF4-5373-4188-A041-0BBA2DEDFFAB}" type="pres">
      <dgm:prSet presAssocID="{5136CA0A-6B4D-4086-81E2-AAC6D5AE199A}" presName="pictRect" presStyleLbl="node1" presStyleIdx="0" presStyleCnt="3" custScaleX="134428" custScaleY="130091" custLinFactNeighborX="-9865" custLinFactNeighborY="-23680"/>
      <dgm:spPr>
        <a:blipFill>
          <a:blip xmlns:r="http://schemas.openxmlformats.org/officeDocument/2006/relationships" r:embed="rId1">
            <a:extLst>
              <a:ext uri="{28A0092B-C50C-407E-A947-70E740481C1C}">
                <a14:useLocalDpi xmlns:a14="http://schemas.microsoft.com/office/drawing/2010/main" val="0"/>
              </a:ext>
            </a:extLst>
          </a:blip>
          <a:srcRect/>
          <a:stretch>
            <a:fillRect l="-30000" r="-30000"/>
          </a:stretch>
        </a:blipFill>
      </dgm:spPr>
    </dgm:pt>
    <dgm:pt modelId="{12356B07-0E01-45E0-8427-08B51081D945}" type="pres">
      <dgm:prSet presAssocID="{5136CA0A-6B4D-4086-81E2-AAC6D5AE199A}" presName="textRect" presStyleLbl="revTx" presStyleIdx="0" presStyleCnt="3">
        <dgm:presLayoutVars>
          <dgm:bulletEnabled val="1"/>
        </dgm:presLayoutVars>
      </dgm:prSet>
      <dgm:spPr/>
    </dgm:pt>
    <dgm:pt modelId="{860C740D-A370-4436-97B3-C35DE9565BA2}" type="pres">
      <dgm:prSet presAssocID="{584B487E-3688-44FD-901B-55299312F3CC}" presName="sibTrans" presStyleLbl="sibTrans2D1" presStyleIdx="0" presStyleCnt="0"/>
      <dgm:spPr/>
    </dgm:pt>
    <dgm:pt modelId="{B3F70B6D-33FF-497C-BFAD-38D008FF8D23}" type="pres">
      <dgm:prSet presAssocID="{DD75E61F-CECC-488C-A5E3-269E14CB7124}" presName="compNode" presStyleCnt="0"/>
      <dgm:spPr/>
    </dgm:pt>
    <dgm:pt modelId="{6A849B2D-3175-4CBE-BF7C-C2D6743D58CE}" type="pres">
      <dgm:prSet presAssocID="{DD75E61F-CECC-488C-A5E3-269E14CB7124}" presName="pictRect" presStyleLbl="node1" presStyleIdx="1" presStyleCnt="3"/>
      <dgm:spPr>
        <a:blipFill>
          <a:blip xmlns:r="http://schemas.openxmlformats.org/officeDocument/2006/relationships" r:embed="rId2">
            <a:extLst>
              <a:ext uri="{28A0092B-C50C-407E-A947-70E740481C1C}">
                <a14:useLocalDpi xmlns:a14="http://schemas.microsoft.com/office/drawing/2010/main" val="0"/>
              </a:ext>
            </a:extLst>
          </a:blip>
          <a:srcRect/>
          <a:stretch>
            <a:fillRect l="-5000" r="-5000"/>
          </a:stretch>
        </a:blipFill>
      </dgm:spPr>
    </dgm:pt>
    <dgm:pt modelId="{276D0632-0968-455C-9CF3-3EDCBA4E65AF}" type="pres">
      <dgm:prSet presAssocID="{DD75E61F-CECC-488C-A5E3-269E14CB7124}" presName="textRect" presStyleLbl="revTx" presStyleIdx="1" presStyleCnt="3">
        <dgm:presLayoutVars>
          <dgm:bulletEnabled val="1"/>
        </dgm:presLayoutVars>
      </dgm:prSet>
      <dgm:spPr/>
    </dgm:pt>
    <dgm:pt modelId="{505AAC9F-DB4C-4CF0-A449-00A1BE8C5642}" type="pres">
      <dgm:prSet presAssocID="{B959C07D-84B8-4C03-834E-7BC0D2E84FF1}" presName="sibTrans" presStyleLbl="sibTrans2D1" presStyleIdx="0" presStyleCnt="0"/>
      <dgm:spPr/>
    </dgm:pt>
    <dgm:pt modelId="{BC7418E4-9528-4A50-BB96-6F1EB1817C43}" type="pres">
      <dgm:prSet presAssocID="{23827521-C69C-4CF5-95CF-3A2B9FA38A58}" presName="compNode" presStyleCnt="0"/>
      <dgm:spPr/>
    </dgm:pt>
    <dgm:pt modelId="{33173C3B-D522-476E-B154-C7516594982D}" type="pres">
      <dgm:prSet presAssocID="{23827521-C69C-4CF5-95CF-3A2B9FA38A58}" presName="pictRect" presStyleLbl="node1" presStyleIdx="2" presStyleCnt="3" custLinFactNeighborX="1352" custLinFactNeighborY="2410"/>
      <dgm:spPr>
        <a:blipFill>
          <a:blip xmlns:r="http://schemas.openxmlformats.org/officeDocument/2006/relationships" r:embed="rId3">
            <a:extLst>
              <a:ext uri="{28A0092B-C50C-407E-A947-70E740481C1C}">
                <a14:useLocalDpi xmlns:a14="http://schemas.microsoft.com/office/drawing/2010/main" val="0"/>
              </a:ext>
            </a:extLst>
          </a:blip>
          <a:srcRect/>
          <a:stretch>
            <a:fillRect l="-36000" r="-36000"/>
          </a:stretch>
        </a:blipFill>
      </dgm:spPr>
    </dgm:pt>
    <dgm:pt modelId="{7370D17C-072D-415F-A567-9E7D6E2D3599}" type="pres">
      <dgm:prSet presAssocID="{23827521-C69C-4CF5-95CF-3A2B9FA38A58}" presName="textRect" presStyleLbl="revTx" presStyleIdx="2" presStyleCnt="3">
        <dgm:presLayoutVars>
          <dgm:bulletEnabled val="1"/>
        </dgm:presLayoutVars>
      </dgm:prSet>
      <dgm:spPr/>
    </dgm:pt>
  </dgm:ptLst>
  <dgm:cxnLst>
    <dgm:cxn modelId="{489BCD03-3A19-4672-A3CC-18BFC712B2D9}" type="presOf" srcId="{584B487E-3688-44FD-901B-55299312F3CC}" destId="{860C740D-A370-4436-97B3-C35DE9565BA2}" srcOrd="0" destOrd="0" presId="urn:microsoft.com/office/officeart/2005/8/layout/pList1#1"/>
    <dgm:cxn modelId="{02A70416-B24A-4EB6-8E24-A9892B79F94A}" type="presOf" srcId="{B8B2B6EE-D432-4667-B075-0ED17503094F}" destId="{4F6692DD-5D01-4B64-9D18-60F00BB4997E}" srcOrd="0" destOrd="0" presId="urn:microsoft.com/office/officeart/2005/8/layout/pList1#1"/>
    <dgm:cxn modelId="{55FAB226-12F0-4A9E-AD81-2B8D6F2D88AE}" srcId="{B8B2B6EE-D432-4667-B075-0ED17503094F}" destId="{DD75E61F-CECC-488C-A5E3-269E14CB7124}" srcOrd="1" destOrd="0" parTransId="{EBB9064A-FB4E-41A6-B384-A4ECE67E9935}" sibTransId="{B959C07D-84B8-4C03-834E-7BC0D2E84FF1}"/>
    <dgm:cxn modelId="{8974862E-A2FF-4700-B731-D652194FE742}" type="presOf" srcId="{5136CA0A-6B4D-4086-81E2-AAC6D5AE199A}" destId="{12356B07-0E01-45E0-8427-08B51081D945}" srcOrd="0" destOrd="0" presId="urn:microsoft.com/office/officeart/2005/8/layout/pList1#1"/>
    <dgm:cxn modelId="{221CC83E-1230-4D22-89CB-F8060109B32B}" type="presOf" srcId="{23827521-C69C-4CF5-95CF-3A2B9FA38A58}" destId="{7370D17C-072D-415F-A567-9E7D6E2D3599}" srcOrd="0" destOrd="0" presId="urn:microsoft.com/office/officeart/2005/8/layout/pList1#1"/>
    <dgm:cxn modelId="{F42B2269-1C24-4755-844D-4EBA6FDFEBFC}" srcId="{B8B2B6EE-D432-4667-B075-0ED17503094F}" destId="{5136CA0A-6B4D-4086-81E2-AAC6D5AE199A}" srcOrd="0" destOrd="0" parTransId="{1EC35A22-CE97-4099-82CD-E2392ADD8592}" sibTransId="{584B487E-3688-44FD-901B-55299312F3CC}"/>
    <dgm:cxn modelId="{CF671796-3E1E-4128-A021-A308134E12D2}" type="presOf" srcId="{DD75E61F-CECC-488C-A5E3-269E14CB7124}" destId="{276D0632-0968-455C-9CF3-3EDCBA4E65AF}" srcOrd="0" destOrd="0" presId="urn:microsoft.com/office/officeart/2005/8/layout/pList1#1"/>
    <dgm:cxn modelId="{7BD775C6-A5AC-49CC-9B13-835F366F2AD6}" srcId="{B8B2B6EE-D432-4667-B075-0ED17503094F}" destId="{23827521-C69C-4CF5-95CF-3A2B9FA38A58}" srcOrd="2" destOrd="0" parTransId="{E6D3E1C7-5D7B-4019-90C7-C9C175521313}" sibTransId="{4F3575D4-C5DC-4C8B-B8E1-E02BB47BE74A}"/>
    <dgm:cxn modelId="{CFCB54DC-79B7-4139-BCB4-5BD9302440B3}" type="presOf" srcId="{B959C07D-84B8-4C03-834E-7BC0D2E84FF1}" destId="{505AAC9F-DB4C-4CF0-A449-00A1BE8C5642}" srcOrd="0" destOrd="0" presId="urn:microsoft.com/office/officeart/2005/8/layout/pList1#1"/>
    <dgm:cxn modelId="{259BC947-95AC-4E0D-807A-6CBA127ED715}" type="presParOf" srcId="{4F6692DD-5D01-4B64-9D18-60F00BB4997E}" destId="{1819FD1F-C40C-4F5F-BF2F-B17A86DC72E0}" srcOrd="0" destOrd="0" presId="urn:microsoft.com/office/officeart/2005/8/layout/pList1#1"/>
    <dgm:cxn modelId="{3DCD5792-402A-447F-94F6-38F0836441E6}" type="presParOf" srcId="{1819FD1F-C40C-4F5F-BF2F-B17A86DC72E0}" destId="{9CBB7BF4-5373-4188-A041-0BBA2DEDFFAB}" srcOrd="0" destOrd="0" presId="urn:microsoft.com/office/officeart/2005/8/layout/pList1#1"/>
    <dgm:cxn modelId="{E201FA0D-F732-4936-960E-6D543167F8C8}" type="presParOf" srcId="{1819FD1F-C40C-4F5F-BF2F-B17A86DC72E0}" destId="{12356B07-0E01-45E0-8427-08B51081D945}" srcOrd="1" destOrd="0" presId="urn:microsoft.com/office/officeart/2005/8/layout/pList1#1"/>
    <dgm:cxn modelId="{A087CC40-B82C-41C7-BB62-D91028C5F6A1}" type="presParOf" srcId="{4F6692DD-5D01-4B64-9D18-60F00BB4997E}" destId="{860C740D-A370-4436-97B3-C35DE9565BA2}" srcOrd="1" destOrd="0" presId="urn:microsoft.com/office/officeart/2005/8/layout/pList1#1"/>
    <dgm:cxn modelId="{E933AA71-71A1-4C47-AA80-E30499FE1042}" type="presParOf" srcId="{4F6692DD-5D01-4B64-9D18-60F00BB4997E}" destId="{B3F70B6D-33FF-497C-BFAD-38D008FF8D23}" srcOrd="2" destOrd="0" presId="urn:microsoft.com/office/officeart/2005/8/layout/pList1#1"/>
    <dgm:cxn modelId="{1F304EAD-4335-48F7-B216-477ADE5B7E10}" type="presParOf" srcId="{B3F70B6D-33FF-497C-BFAD-38D008FF8D23}" destId="{6A849B2D-3175-4CBE-BF7C-C2D6743D58CE}" srcOrd="0" destOrd="0" presId="urn:microsoft.com/office/officeart/2005/8/layout/pList1#1"/>
    <dgm:cxn modelId="{BDD6E027-3CCC-4F06-AD1A-C4CBD36B536D}" type="presParOf" srcId="{B3F70B6D-33FF-497C-BFAD-38D008FF8D23}" destId="{276D0632-0968-455C-9CF3-3EDCBA4E65AF}" srcOrd="1" destOrd="0" presId="urn:microsoft.com/office/officeart/2005/8/layout/pList1#1"/>
    <dgm:cxn modelId="{9870A92E-E5E5-4E6F-9E2C-DFBFDCC98FBD}" type="presParOf" srcId="{4F6692DD-5D01-4B64-9D18-60F00BB4997E}" destId="{505AAC9F-DB4C-4CF0-A449-00A1BE8C5642}" srcOrd="3" destOrd="0" presId="urn:microsoft.com/office/officeart/2005/8/layout/pList1#1"/>
    <dgm:cxn modelId="{EB8D084E-39C9-413E-B43C-752B821ECB00}" type="presParOf" srcId="{4F6692DD-5D01-4B64-9D18-60F00BB4997E}" destId="{BC7418E4-9528-4A50-BB96-6F1EB1817C43}" srcOrd="4" destOrd="0" presId="urn:microsoft.com/office/officeart/2005/8/layout/pList1#1"/>
    <dgm:cxn modelId="{9A5CD582-B8BA-4168-97E9-9D2E55B74605}" type="presParOf" srcId="{BC7418E4-9528-4A50-BB96-6F1EB1817C43}" destId="{33173C3B-D522-476E-B154-C7516594982D}" srcOrd="0" destOrd="0" presId="urn:microsoft.com/office/officeart/2005/8/layout/pList1#1"/>
    <dgm:cxn modelId="{BD8E0398-04AC-46B0-A935-7686958CEFD3}" type="presParOf" srcId="{BC7418E4-9528-4A50-BB96-6F1EB1817C43}" destId="{7370D17C-072D-415F-A567-9E7D6E2D3599}" srcOrd="1" destOrd="0" presId="urn:microsoft.com/office/officeart/2005/8/layout/pList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5E7981-301E-47F7-A9CE-A1A6C5896B57}">
      <dsp:nvSpPr>
        <dsp:cNvPr id="0" name=""/>
        <dsp:cNvSpPr/>
      </dsp:nvSpPr>
      <dsp:spPr>
        <a:xfrm>
          <a:off x="0" y="591343"/>
          <a:ext cx="2571749" cy="1543050"/>
        </a:xfrm>
        <a:prstGeom prst="rect">
          <a:avLst/>
        </a:prstGeom>
        <a:solidFill>
          <a:schemeClr val="accent1">
            <a:shade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ru-RU" sz="2100" kern="1200" dirty="0"/>
            <a:t>Публикация результатов исследования</a:t>
          </a:r>
        </a:p>
      </dsp:txBody>
      <dsp:txXfrm>
        <a:off x="0" y="591343"/>
        <a:ext cx="2571749" cy="1543050"/>
      </dsp:txXfrm>
    </dsp:sp>
    <dsp:sp modelId="{8E117832-8238-4CE5-830C-BF7F418BC6D0}">
      <dsp:nvSpPr>
        <dsp:cNvPr id="0" name=""/>
        <dsp:cNvSpPr/>
      </dsp:nvSpPr>
      <dsp:spPr>
        <a:xfrm>
          <a:off x="2828925" y="591343"/>
          <a:ext cx="2571749" cy="1543050"/>
        </a:xfrm>
        <a:prstGeom prst="rect">
          <a:avLst/>
        </a:prstGeom>
        <a:solidFill>
          <a:schemeClr val="accent1">
            <a:shade val="50000"/>
            <a:hueOff val="120479"/>
            <a:satOff val="-2520"/>
            <a:lumOff val="1402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ru-RU" sz="2100" kern="1200" dirty="0"/>
            <a:t>Публикационная активность ученого</a:t>
          </a:r>
        </a:p>
      </dsp:txBody>
      <dsp:txXfrm>
        <a:off x="2828925" y="591343"/>
        <a:ext cx="2571749" cy="1543050"/>
      </dsp:txXfrm>
    </dsp:sp>
    <dsp:sp modelId="{9BBA3C11-B258-4291-A866-662A950C6781}">
      <dsp:nvSpPr>
        <dsp:cNvPr id="0" name=""/>
        <dsp:cNvSpPr/>
      </dsp:nvSpPr>
      <dsp:spPr>
        <a:xfrm>
          <a:off x="5657849" y="591343"/>
          <a:ext cx="2571749" cy="1543050"/>
        </a:xfrm>
        <a:prstGeom prst="rect">
          <a:avLst/>
        </a:prstGeom>
        <a:solidFill>
          <a:schemeClr val="accent1">
            <a:shade val="50000"/>
            <a:hueOff val="240958"/>
            <a:satOff val="-5040"/>
            <a:lumOff val="2804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ru-RU" sz="2100" kern="1200" dirty="0"/>
            <a:t>Совершенствование научного слога</a:t>
          </a:r>
        </a:p>
      </dsp:txBody>
      <dsp:txXfrm>
        <a:off x="5657849" y="591343"/>
        <a:ext cx="2571749" cy="1543050"/>
      </dsp:txXfrm>
    </dsp:sp>
    <dsp:sp modelId="{BCCE924D-1A49-4EDA-9924-0C31479FCD51}">
      <dsp:nvSpPr>
        <dsp:cNvPr id="0" name=""/>
        <dsp:cNvSpPr/>
      </dsp:nvSpPr>
      <dsp:spPr>
        <a:xfrm>
          <a:off x="0" y="2391569"/>
          <a:ext cx="2571749" cy="1543050"/>
        </a:xfrm>
        <a:prstGeom prst="rect">
          <a:avLst/>
        </a:prstGeom>
        <a:solidFill>
          <a:schemeClr val="accent1">
            <a:shade val="50000"/>
            <a:hueOff val="361436"/>
            <a:satOff val="-7560"/>
            <a:lumOff val="4206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ru-RU" sz="2100" kern="1200" dirty="0"/>
            <a:t>Подготовка исследования к защите</a:t>
          </a:r>
        </a:p>
      </dsp:txBody>
      <dsp:txXfrm>
        <a:off x="0" y="2391569"/>
        <a:ext cx="2571749" cy="1543050"/>
      </dsp:txXfrm>
    </dsp:sp>
    <dsp:sp modelId="{6A8AE116-ECC0-48A0-8E6F-9E048D1A74A5}">
      <dsp:nvSpPr>
        <dsp:cNvPr id="0" name=""/>
        <dsp:cNvSpPr/>
      </dsp:nvSpPr>
      <dsp:spPr>
        <a:xfrm>
          <a:off x="2828925" y="2391569"/>
          <a:ext cx="2571749" cy="1543050"/>
        </a:xfrm>
        <a:prstGeom prst="rect">
          <a:avLst/>
        </a:prstGeom>
        <a:solidFill>
          <a:schemeClr val="accent1">
            <a:shade val="50000"/>
            <a:hueOff val="240958"/>
            <a:satOff val="-5040"/>
            <a:lumOff val="2804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ru-RU" sz="2100" kern="1200" dirty="0"/>
            <a:t>Для общего и личного развития </a:t>
          </a:r>
        </a:p>
      </dsp:txBody>
      <dsp:txXfrm>
        <a:off x="2828925" y="2391569"/>
        <a:ext cx="2571749" cy="1543050"/>
      </dsp:txXfrm>
    </dsp:sp>
    <dsp:sp modelId="{C26EEF4C-87A6-46E0-B572-002192425726}">
      <dsp:nvSpPr>
        <dsp:cNvPr id="0" name=""/>
        <dsp:cNvSpPr/>
      </dsp:nvSpPr>
      <dsp:spPr>
        <a:xfrm>
          <a:off x="5657849" y="2391569"/>
          <a:ext cx="2571749" cy="1543050"/>
        </a:xfrm>
        <a:prstGeom prst="rect">
          <a:avLst/>
        </a:prstGeom>
        <a:solidFill>
          <a:schemeClr val="accent1">
            <a:shade val="50000"/>
            <a:hueOff val="120479"/>
            <a:satOff val="-2520"/>
            <a:lumOff val="1402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ru-RU" sz="2100" kern="1200" dirty="0"/>
            <a:t>В рамках реализации проекта, конкурса, гранта</a:t>
          </a:r>
        </a:p>
      </dsp:txBody>
      <dsp:txXfrm>
        <a:off x="5657849" y="2391569"/>
        <a:ext cx="2571749" cy="154305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C55358-8471-40F4-BA59-CD61D26AEDC6}">
      <dsp:nvSpPr>
        <dsp:cNvPr id="0" name=""/>
        <dsp:cNvSpPr/>
      </dsp:nvSpPr>
      <dsp:spPr>
        <a:xfrm>
          <a:off x="0" y="365061"/>
          <a:ext cx="8229600" cy="403200"/>
        </a:xfrm>
        <a:prstGeom prst="rect">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EB64957-699C-4DA9-9EA8-D8ACEAFE2380}">
      <dsp:nvSpPr>
        <dsp:cNvPr id="0" name=""/>
        <dsp:cNvSpPr/>
      </dsp:nvSpPr>
      <dsp:spPr>
        <a:xfrm>
          <a:off x="411480" y="128901"/>
          <a:ext cx="5760720" cy="472320"/>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711200">
            <a:lnSpc>
              <a:spcPct val="90000"/>
            </a:lnSpc>
            <a:spcBef>
              <a:spcPct val="0"/>
            </a:spcBef>
            <a:spcAft>
              <a:spcPct val="35000"/>
            </a:spcAft>
            <a:buNone/>
          </a:pPr>
          <a:r>
            <a:rPr lang="ru-RU" sz="1600" kern="1200" dirty="0">
              <a:latin typeface="Times New Roman" panose="02020603050405020304" pitchFamily="18" charset="0"/>
              <a:cs typeface="Times New Roman" panose="02020603050405020304" pitchFamily="18" charset="0"/>
            </a:rPr>
            <a:t>Логичность</a:t>
          </a:r>
          <a:r>
            <a:rPr lang="ru-RU" sz="1600" kern="1200" dirty="0"/>
            <a:t> </a:t>
          </a:r>
        </a:p>
      </dsp:txBody>
      <dsp:txXfrm>
        <a:off x="434537" y="151958"/>
        <a:ext cx="5714606" cy="426206"/>
      </dsp:txXfrm>
    </dsp:sp>
    <dsp:sp modelId="{8C94F558-B027-44A2-803D-08F19FDEC715}">
      <dsp:nvSpPr>
        <dsp:cNvPr id="0" name=""/>
        <dsp:cNvSpPr/>
      </dsp:nvSpPr>
      <dsp:spPr>
        <a:xfrm>
          <a:off x="0" y="1090821"/>
          <a:ext cx="8229600" cy="403200"/>
        </a:xfrm>
        <a:prstGeom prst="rect">
          <a:avLst/>
        </a:prstGeom>
        <a:solidFill>
          <a:schemeClr val="lt1">
            <a:alpha val="90000"/>
            <a:hueOff val="0"/>
            <a:satOff val="0"/>
            <a:lumOff val="0"/>
            <a:alphaOff val="0"/>
          </a:schemeClr>
        </a:solidFill>
        <a:ln w="25400" cap="flat" cmpd="sng" algn="ctr">
          <a:solidFill>
            <a:schemeClr val="accent3">
              <a:hueOff val="2250053"/>
              <a:satOff val="-3376"/>
              <a:lumOff val="-549"/>
              <a:alphaOff val="0"/>
            </a:schemeClr>
          </a:solidFill>
          <a:prstDash val="solid"/>
        </a:ln>
        <a:effectLst/>
      </dsp:spPr>
      <dsp:style>
        <a:lnRef idx="2">
          <a:scrgbClr r="0" g="0" b="0"/>
        </a:lnRef>
        <a:fillRef idx="1">
          <a:scrgbClr r="0" g="0" b="0"/>
        </a:fillRef>
        <a:effectRef idx="0">
          <a:scrgbClr r="0" g="0" b="0"/>
        </a:effectRef>
        <a:fontRef idx="minor"/>
      </dsp:style>
    </dsp:sp>
    <dsp:sp modelId="{574F8760-9818-4347-8DCD-F8FAE5620D43}">
      <dsp:nvSpPr>
        <dsp:cNvPr id="0" name=""/>
        <dsp:cNvSpPr/>
      </dsp:nvSpPr>
      <dsp:spPr>
        <a:xfrm>
          <a:off x="411480" y="854661"/>
          <a:ext cx="5760720" cy="472320"/>
        </a:xfrm>
        <a:prstGeom prst="roundRect">
          <a:avLst/>
        </a:prstGeom>
        <a:solidFill>
          <a:schemeClr val="accent3">
            <a:hueOff val="2250053"/>
            <a:satOff val="-3376"/>
            <a:lumOff val="-54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711200">
            <a:lnSpc>
              <a:spcPct val="90000"/>
            </a:lnSpc>
            <a:spcBef>
              <a:spcPct val="0"/>
            </a:spcBef>
            <a:spcAft>
              <a:spcPct val="35000"/>
            </a:spcAft>
            <a:buNone/>
          </a:pPr>
          <a:r>
            <a:rPr lang="ru-RU" sz="1600" kern="1200" dirty="0">
              <a:latin typeface="Times New Roman" panose="02020603050405020304" pitchFamily="18" charset="0"/>
              <a:cs typeface="Times New Roman" panose="02020603050405020304" pitchFamily="18" charset="0"/>
            </a:rPr>
            <a:t>Последовательность </a:t>
          </a:r>
        </a:p>
      </dsp:txBody>
      <dsp:txXfrm>
        <a:off x="434537" y="877718"/>
        <a:ext cx="5714606" cy="426206"/>
      </dsp:txXfrm>
    </dsp:sp>
    <dsp:sp modelId="{CD9A3804-D840-44E1-BEF9-FFF1C9F6551E}">
      <dsp:nvSpPr>
        <dsp:cNvPr id="0" name=""/>
        <dsp:cNvSpPr/>
      </dsp:nvSpPr>
      <dsp:spPr>
        <a:xfrm>
          <a:off x="0" y="1816581"/>
          <a:ext cx="8229600" cy="403200"/>
        </a:xfrm>
        <a:prstGeom prst="rect">
          <a:avLst/>
        </a:prstGeom>
        <a:solidFill>
          <a:schemeClr val="lt1">
            <a:alpha val="90000"/>
            <a:hueOff val="0"/>
            <a:satOff val="0"/>
            <a:lumOff val="0"/>
            <a:alphaOff val="0"/>
          </a:schemeClr>
        </a:solidFill>
        <a:ln w="25400" cap="flat" cmpd="sng" algn="ctr">
          <a:solidFill>
            <a:schemeClr val="accent3">
              <a:hueOff val="4500106"/>
              <a:satOff val="-6752"/>
              <a:lumOff val="-1098"/>
              <a:alphaOff val="0"/>
            </a:schemeClr>
          </a:solidFill>
          <a:prstDash val="solid"/>
        </a:ln>
        <a:effectLst/>
      </dsp:spPr>
      <dsp:style>
        <a:lnRef idx="2">
          <a:scrgbClr r="0" g="0" b="0"/>
        </a:lnRef>
        <a:fillRef idx="1">
          <a:scrgbClr r="0" g="0" b="0"/>
        </a:fillRef>
        <a:effectRef idx="0">
          <a:scrgbClr r="0" g="0" b="0"/>
        </a:effectRef>
        <a:fontRef idx="minor"/>
      </dsp:style>
    </dsp:sp>
    <dsp:sp modelId="{ACA2A3A3-82E2-47AF-9241-ED476F234888}">
      <dsp:nvSpPr>
        <dsp:cNvPr id="0" name=""/>
        <dsp:cNvSpPr/>
      </dsp:nvSpPr>
      <dsp:spPr>
        <a:xfrm>
          <a:off x="411480" y="1580421"/>
          <a:ext cx="5760720" cy="472320"/>
        </a:xfrm>
        <a:prstGeom prst="roundRect">
          <a:avLst/>
        </a:prstGeom>
        <a:solidFill>
          <a:schemeClr val="accent3">
            <a:hueOff val="4500106"/>
            <a:satOff val="-6752"/>
            <a:lumOff val="-109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711200">
            <a:lnSpc>
              <a:spcPct val="90000"/>
            </a:lnSpc>
            <a:spcBef>
              <a:spcPct val="0"/>
            </a:spcBef>
            <a:spcAft>
              <a:spcPct val="35000"/>
            </a:spcAft>
            <a:buNone/>
          </a:pPr>
          <a:r>
            <a:rPr lang="ru-RU" sz="1600" kern="1200" dirty="0">
              <a:latin typeface="Times New Roman" panose="02020603050405020304" pitchFamily="18" charset="0"/>
              <a:cs typeface="Times New Roman" panose="02020603050405020304" pitchFamily="18" charset="0"/>
            </a:rPr>
            <a:t>Ясность</a:t>
          </a:r>
          <a:r>
            <a:rPr lang="ru-RU" sz="1600" kern="1200" dirty="0"/>
            <a:t> </a:t>
          </a:r>
        </a:p>
      </dsp:txBody>
      <dsp:txXfrm>
        <a:off x="434537" y="1603478"/>
        <a:ext cx="5714606" cy="426206"/>
      </dsp:txXfrm>
    </dsp:sp>
    <dsp:sp modelId="{A48672AD-00EE-4361-A226-77D567F12BEC}">
      <dsp:nvSpPr>
        <dsp:cNvPr id="0" name=""/>
        <dsp:cNvSpPr/>
      </dsp:nvSpPr>
      <dsp:spPr>
        <a:xfrm>
          <a:off x="0" y="2542341"/>
          <a:ext cx="8229600" cy="403200"/>
        </a:xfrm>
        <a:prstGeom prst="rect">
          <a:avLst/>
        </a:prstGeom>
        <a:solidFill>
          <a:schemeClr val="lt1">
            <a:alpha val="90000"/>
            <a:hueOff val="0"/>
            <a:satOff val="0"/>
            <a:lumOff val="0"/>
            <a:alphaOff val="0"/>
          </a:schemeClr>
        </a:solidFill>
        <a:ln w="25400" cap="flat" cmpd="sng" algn="ctr">
          <a:solidFill>
            <a:schemeClr val="accent3">
              <a:hueOff val="6750158"/>
              <a:satOff val="-10128"/>
              <a:lumOff val="-1647"/>
              <a:alphaOff val="0"/>
            </a:schemeClr>
          </a:solidFill>
          <a:prstDash val="solid"/>
        </a:ln>
        <a:effectLst/>
      </dsp:spPr>
      <dsp:style>
        <a:lnRef idx="2">
          <a:scrgbClr r="0" g="0" b="0"/>
        </a:lnRef>
        <a:fillRef idx="1">
          <a:scrgbClr r="0" g="0" b="0"/>
        </a:fillRef>
        <a:effectRef idx="0">
          <a:scrgbClr r="0" g="0" b="0"/>
        </a:effectRef>
        <a:fontRef idx="minor"/>
      </dsp:style>
    </dsp:sp>
    <dsp:sp modelId="{174C15DB-B169-4462-B1BA-91FD0A58C107}">
      <dsp:nvSpPr>
        <dsp:cNvPr id="0" name=""/>
        <dsp:cNvSpPr/>
      </dsp:nvSpPr>
      <dsp:spPr>
        <a:xfrm>
          <a:off x="411480" y="2306181"/>
          <a:ext cx="5760720" cy="472320"/>
        </a:xfrm>
        <a:prstGeom prst="roundRect">
          <a:avLst/>
        </a:prstGeom>
        <a:solidFill>
          <a:schemeClr val="accent3">
            <a:hueOff val="6750158"/>
            <a:satOff val="-10128"/>
            <a:lumOff val="-164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711200">
            <a:lnSpc>
              <a:spcPct val="90000"/>
            </a:lnSpc>
            <a:spcBef>
              <a:spcPct val="0"/>
            </a:spcBef>
            <a:spcAft>
              <a:spcPct val="35000"/>
            </a:spcAft>
            <a:buNone/>
          </a:pPr>
          <a:r>
            <a:rPr lang="ru-RU" sz="1600" kern="1200" dirty="0">
              <a:latin typeface="Times New Roman" panose="02020603050405020304" pitchFamily="18" charset="0"/>
              <a:cs typeface="Times New Roman" panose="02020603050405020304" pitchFamily="18" charset="0"/>
            </a:rPr>
            <a:t>Использование научных оборотов</a:t>
          </a:r>
        </a:p>
      </dsp:txBody>
      <dsp:txXfrm>
        <a:off x="434537" y="2329238"/>
        <a:ext cx="5714606" cy="426206"/>
      </dsp:txXfrm>
    </dsp:sp>
    <dsp:sp modelId="{41027417-B642-4F7B-822E-05AD7F1E937F}">
      <dsp:nvSpPr>
        <dsp:cNvPr id="0" name=""/>
        <dsp:cNvSpPr/>
      </dsp:nvSpPr>
      <dsp:spPr>
        <a:xfrm>
          <a:off x="0" y="3268101"/>
          <a:ext cx="8229600" cy="403200"/>
        </a:xfrm>
        <a:prstGeom prst="rect">
          <a:avLst/>
        </a:prstGeom>
        <a:solidFill>
          <a:schemeClr val="lt1">
            <a:alpha val="90000"/>
            <a:hueOff val="0"/>
            <a:satOff val="0"/>
            <a:lumOff val="0"/>
            <a:alphaOff val="0"/>
          </a:schemeClr>
        </a:solidFill>
        <a:ln w="25400" cap="flat" cmpd="sng" algn="ctr">
          <a:solidFill>
            <a:schemeClr val="accent3">
              <a:hueOff val="9000211"/>
              <a:satOff val="-13504"/>
              <a:lumOff val="-2196"/>
              <a:alphaOff val="0"/>
            </a:schemeClr>
          </a:solidFill>
          <a:prstDash val="solid"/>
        </a:ln>
        <a:effectLst/>
      </dsp:spPr>
      <dsp:style>
        <a:lnRef idx="2">
          <a:scrgbClr r="0" g="0" b="0"/>
        </a:lnRef>
        <a:fillRef idx="1">
          <a:scrgbClr r="0" g="0" b="0"/>
        </a:fillRef>
        <a:effectRef idx="0">
          <a:scrgbClr r="0" g="0" b="0"/>
        </a:effectRef>
        <a:fontRef idx="minor"/>
      </dsp:style>
    </dsp:sp>
    <dsp:sp modelId="{9E9FF262-5CAA-40AC-B8B9-AF7A79FF3C7F}">
      <dsp:nvSpPr>
        <dsp:cNvPr id="0" name=""/>
        <dsp:cNvSpPr/>
      </dsp:nvSpPr>
      <dsp:spPr>
        <a:xfrm>
          <a:off x="411480" y="3031941"/>
          <a:ext cx="5760720" cy="472320"/>
        </a:xfrm>
        <a:prstGeom prst="roundRect">
          <a:avLst/>
        </a:prstGeom>
        <a:solidFill>
          <a:schemeClr val="accent3">
            <a:hueOff val="9000211"/>
            <a:satOff val="-13504"/>
            <a:lumOff val="-219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711200">
            <a:lnSpc>
              <a:spcPct val="90000"/>
            </a:lnSpc>
            <a:spcBef>
              <a:spcPct val="0"/>
            </a:spcBef>
            <a:spcAft>
              <a:spcPct val="35000"/>
            </a:spcAft>
            <a:buNone/>
          </a:pPr>
          <a:r>
            <a:rPr lang="ru-RU" sz="1600" kern="1200" dirty="0">
              <a:latin typeface="Times New Roman" panose="02020603050405020304" pitchFamily="18" charset="0"/>
              <a:cs typeface="Times New Roman" panose="02020603050405020304" pitchFamily="18" charset="0"/>
            </a:rPr>
            <a:t>Применение специализированной терминологии</a:t>
          </a:r>
        </a:p>
      </dsp:txBody>
      <dsp:txXfrm>
        <a:off x="434537" y="3054998"/>
        <a:ext cx="5714606" cy="426206"/>
      </dsp:txXfrm>
    </dsp:sp>
    <dsp:sp modelId="{D870AF26-E017-463B-9C01-B50FDD9DB226}">
      <dsp:nvSpPr>
        <dsp:cNvPr id="0" name=""/>
        <dsp:cNvSpPr/>
      </dsp:nvSpPr>
      <dsp:spPr>
        <a:xfrm>
          <a:off x="0" y="3993861"/>
          <a:ext cx="8229600" cy="403200"/>
        </a:xfrm>
        <a:prstGeom prst="rect">
          <a:avLst/>
        </a:prstGeom>
        <a:solidFill>
          <a:schemeClr val="lt1">
            <a:alpha val="90000"/>
            <a:hueOff val="0"/>
            <a:satOff val="0"/>
            <a:lumOff val="0"/>
            <a:alphaOff val="0"/>
          </a:schemeClr>
        </a:solidFill>
        <a:ln w="25400" cap="flat" cmpd="sng" algn="ctr">
          <a:solidFill>
            <a:schemeClr val="accent3">
              <a:hueOff val="11250264"/>
              <a:satOff val="-16880"/>
              <a:lumOff val="-2745"/>
              <a:alphaOff val="0"/>
            </a:schemeClr>
          </a:solidFill>
          <a:prstDash val="solid"/>
        </a:ln>
        <a:effectLst/>
      </dsp:spPr>
      <dsp:style>
        <a:lnRef idx="2">
          <a:scrgbClr r="0" g="0" b="0"/>
        </a:lnRef>
        <a:fillRef idx="1">
          <a:scrgbClr r="0" g="0" b="0"/>
        </a:fillRef>
        <a:effectRef idx="0">
          <a:scrgbClr r="0" g="0" b="0"/>
        </a:effectRef>
        <a:fontRef idx="minor"/>
      </dsp:style>
    </dsp:sp>
    <dsp:sp modelId="{45E18168-6AD8-4311-A932-2DC2265561E6}">
      <dsp:nvSpPr>
        <dsp:cNvPr id="0" name=""/>
        <dsp:cNvSpPr/>
      </dsp:nvSpPr>
      <dsp:spPr>
        <a:xfrm>
          <a:off x="411480" y="3757701"/>
          <a:ext cx="5760720" cy="472320"/>
        </a:xfrm>
        <a:prstGeom prst="roundRect">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711200">
            <a:lnSpc>
              <a:spcPct val="90000"/>
            </a:lnSpc>
            <a:spcBef>
              <a:spcPct val="0"/>
            </a:spcBef>
            <a:spcAft>
              <a:spcPct val="35000"/>
            </a:spcAft>
            <a:buNone/>
          </a:pPr>
          <a:r>
            <a:rPr lang="ru-RU" sz="1600" kern="1200" dirty="0">
              <a:latin typeface="Times New Roman" panose="02020603050405020304" pitchFamily="18" charset="0"/>
              <a:cs typeface="Times New Roman" panose="02020603050405020304" pitchFamily="18" charset="0"/>
            </a:rPr>
            <a:t>Отсутствие жаргонных и просторечных выражений</a:t>
          </a:r>
        </a:p>
      </dsp:txBody>
      <dsp:txXfrm>
        <a:off x="434537" y="3780758"/>
        <a:ext cx="5714606" cy="426206"/>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5E6160-0C62-4E63-9AD3-FFEDCCACF9A9}">
      <dsp:nvSpPr>
        <dsp:cNvPr id="0" name=""/>
        <dsp:cNvSpPr/>
      </dsp:nvSpPr>
      <dsp:spPr>
        <a:xfrm>
          <a:off x="-5116967" y="-783865"/>
          <a:ext cx="6093694" cy="6093694"/>
        </a:xfrm>
        <a:prstGeom prst="blockArc">
          <a:avLst>
            <a:gd name="adj1" fmla="val 18900000"/>
            <a:gd name="adj2" fmla="val 2700000"/>
            <a:gd name="adj3" fmla="val 354"/>
          </a:avLst>
        </a:pr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549123E-D1BE-481C-8388-55D98FDCE473}">
      <dsp:nvSpPr>
        <dsp:cNvPr id="0" name=""/>
        <dsp:cNvSpPr/>
      </dsp:nvSpPr>
      <dsp:spPr>
        <a:xfrm>
          <a:off x="628203" y="452596"/>
          <a:ext cx="7538938" cy="905192"/>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8497" tIns="53340" rIns="53340" bIns="53340" numCol="1" spcCol="1270" anchor="ctr" anchorCtr="0">
          <a:noAutofit/>
        </a:bodyPr>
        <a:lstStyle/>
        <a:p>
          <a:pPr marL="0" lvl="0" indent="0" algn="l" defTabSz="933450">
            <a:lnSpc>
              <a:spcPct val="90000"/>
            </a:lnSpc>
            <a:spcBef>
              <a:spcPct val="0"/>
            </a:spcBef>
            <a:spcAft>
              <a:spcPct val="35000"/>
            </a:spcAft>
            <a:buNone/>
          </a:pPr>
          <a:r>
            <a:rPr lang="ru-RU" sz="2100" kern="1200" dirty="0">
              <a:latin typeface="Times New Roman" panose="02020603050405020304" pitchFamily="18" charset="0"/>
              <a:cs typeface="Times New Roman" panose="02020603050405020304" pitchFamily="18" charset="0"/>
            </a:rPr>
            <a:t>Введение (актуальность, описание существующего опыта, постановка проблемы) </a:t>
          </a:r>
        </a:p>
      </dsp:txBody>
      <dsp:txXfrm>
        <a:off x="628203" y="452596"/>
        <a:ext cx="7538938" cy="905192"/>
      </dsp:txXfrm>
    </dsp:sp>
    <dsp:sp modelId="{3079E05B-DB52-4E52-B45A-D738211405BE}">
      <dsp:nvSpPr>
        <dsp:cNvPr id="0" name=""/>
        <dsp:cNvSpPr/>
      </dsp:nvSpPr>
      <dsp:spPr>
        <a:xfrm>
          <a:off x="62458" y="339447"/>
          <a:ext cx="1131490" cy="1131490"/>
        </a:xfrm>
        <a:prstGeom prst="ellipse">
          <a:avLst/>
        </a:prstGeom>
        <a:solidFill>
          <a:schemeClr val="lt1">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7B06C16-8EB9-4E48-97AF-7552527FDC48}">
      <dsp:nvSpPr>
        <dsp:cNvPr id="0" name=""/>
        <dsp:cNvSpPr/>
      </dsp:nvSpPr>
      <dsp:spPr>
        <a:xfrm>
          <a:off x="957241" y="1810385"/>
          <a:ext cx="7209900" cy="905192"/>
        </a:xfrm>
        <a:prstGeom prst="rect">
          <a:avLst/>
        </a:prstGeom>
        <a:solidFill>
          <a:schemeClr val="accent4">
            <a:hueOff val="-2232385"/>
            <a:satOff val="13449"/>
            <a:lumOff val="107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8497" tIns="53340" rIns="53340" bIns="53340" numCol="1" spcCol="1270" anchor="ctr" anchorCtr="0">
          <a:noAutofit/>
        </a:bodyPr>
        <a:lstStyle/>
        <a:p>
          <a:pPr marL="0" lvl="0" indent="0" algn="l" defTabSz="933450">
            <a:lnSpc>
              <a:spcPct val="90000"/>
            </a:lnSpc>
            <a:spcBef>
              <a:spcPct val="0"/>
            </a:spcBef>
            <a:spcAft>
              <a:spcPct val="35000"/>
            </a:spcAft>
            <a:buNone/>
          </a:pPr>
          <a:r>
            <a:rPr lang="ru-RU" sz="2100" kern="1200" dirty="0">
              <a:latin typeface="Times New Roman" panose="02020603050405020304" pitchFamily="18" charset="0"/>
              <a:cs typeface="Times New Roman" panose="02020603050405020304" pitchFamily="18" charset="0"/>
            </a:rPr>
            <a:t>Основная часть (в чем заключается суть вашей работы над статьей – анализ, описание эксперимента и т.п.)</a:t>
          </a:r>
        </a:p>
      </dsp:txBody>
      <dsp:txXfrm>
        <a:off x="957241" y="1810385"/>
        <a:ext cx="7209900" cy="905192"/>
      </dsp:txXfrm>
    </dsp:sp>
    <dsp:sp modelId="{A0AC871E-E419-41D4-8E23-6C9C3943B3A1}">
      <dsp:nvSpPr>
        <dsp:cNvPr id="0" name=""/>
        <dsp:cNvSpPr/>
      </dsp:nvSpPr>
      <dsp:spPr>
        <a:xfrm>
          <a:off x="391495" y="1697236"/>
          <a:ext cx="1131490" cy="1131490"/>
        </a:xfrm>
        <a:prstGeom prst="ellipse">
          <a:avLst/>
        </a:prstGeom>
        <a:solidFill>
          <a:schemeClr val="lt1">
            <a:hueOff val="0"/>
            <a:satOff val="0"/>
            <a:lumOff val="0"/>
            <a:alphaOff val="0"/>
          </a:schemeClr>
        </a:solidFill>
        <a:ln w="25400" cap="flat" cmpd="sng" algn="ctr">
          <a:solidFill>
            <a:schemeClr val="accent4">
              <a:hueOff val="-2232385"/>
              <a:satOff val="13449"/>
              <a:lumOff val="1078"/>
              <a:alphaOff val="0"/>
            </a:schemeClr>
          </a:solidFill>
          <a:prstDash val="solid"/>
        </a:ln>
        <a:effectLst/>
      </dsp:spPr>
      <dsp:style>
        <a:lnRef idx="2">
          <a:scrgbClr r="0" g="0" b="0"/>
        </a:lnRef>
        <a:fillRef idx="1">
          <a:scrgbClr r="0" g="0" b="0"/>
        </a:fillRef>
        <a:effectRef idx="0">
          <a:scrgbClr r="0" g="0" b="0"/>
        </a:effectRef>
        <a:fontRef idx="minor"/>
      </dsp:style>
    </dsp:sp>
    <dsp:sp modelId="{930D33D8-B17E-4638-A0CC-8AAF0581FDB5}">
      <dsp:nvSpPr>
        <dsp:cNvPr id="0" name=""/>
        <dsp:cNvSpPr/>
      </dsp:nvSpPr>
      <dsp:spPr>
        <a:xfrm>
          <a:off x="628203" y="3168174"/>
          <a:ext cx="7538938" cy="905192"/>
        </a:xfrm>
        <a:prstGeom prst="rect">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8497" tIns="53340" rIns="53340" bIns="53340" numCol="1" spcCol="1270" anchor="ctr" anchorCtr="0">
          <a:noAutofit/>
        </a:bodyPr>
        <a:lstStyle/>
        <a:p>
          <a:pPr marL="0" lvl="0" indent="0" algn="l" defTabSz="933450">
            <a:lnSpc>
              <a:spcPct val="90000"/>
            </a:lnSpc>
            <a:spcBef>
              <a:spcPct val="0"/>
            </a:spcBef>
            <a:spcAft>
              <a:spcPct val="35000"/>
            </a:spcAft>
            <a:buNone/>
          </a:pPr>
          <a:r>
            <a:rPr lang="ru-RU" sz="2100" kern="1200" dirty="0">
              <a:latin typeface="Times New Roman" panose="02020603050405020304" pitchFamily="18" charset="0"/>
              <a:cs typeface="Times New Roman" panose="02020603050405020304" pitchFamily="18" charset="0"/>
            </a:rPr>
            <a:t>Заключение (вывод о проделанной работе, возможные направления развития) </a:t>
          </a:r>
        </a:p>
      </dsp:txBody>
      <dsp:txXfrm>
        <a:off x="628203" y="3168174"/>
        <a:ext cx="7538938" cy="905192"/>
      </dsp:txXfrm>
    </dsp:sp>
    <dsp:sp modelId="{5CFDB8C6-9181-4764-B80E-7411B563AB93}">
      <dsp:nvSpPr>
        <dsp:cNvPr id="0" name=""/>
        <dsp:cNvSpPr/>
      </dsp:nvSpPr>
      <dsp:spPr>
        <a:xfrm>
          <a:off x="62458" y="3055025"/>
          <a:ext cx="1131490" cy="1131490"/>
        </a:xfrm>
        <a:prstGeom prst="ellipse">
          <a:avLst/>
        </a:prstGeom>
        <a:solidFill>
          <a:schemeClr val="lt1">
            <a:hueOff val="0"/>
            <a:satOff val="0"/>
            <a:lumOff val="0"/>
            <a:alphaOff val="0"/>
          </a:schemeClr>
        </a:solidFill>
        <a:ln w="25400" cap="flat" cmpd="sng" algn="ctr">
          <a:solidFill>
            <a:schemeClr val="accent4">
              <a:hueOff val="-4464770"/>
              <a:satOff val="26899"/>
              <a:lumOff val="2156"/>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3B3A7D-577B-4D9B-A729-255B5FD45232}">
      <dsp:nvSpPr>
        <dsp:cNvPr id="0" name=""/>
        <dsp:cNvSpPr/>
      </dsp:nvSpPr>
      <dsp:spPr>
        <a:xfrm>
          <a:off x="0" y="543261"/>
          <a:ext cx="8229600" cy="856800"/>
        </a:xfrm>
        <a:prstGeom prst="rect">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7693053-2E13-43C9-8F4A-0117B7CDCA91}">
      <dsp:nvSpPr>
        <dsp:cNvPr id="0" name=""/>
        <dsp:cNvSpPr/>
      </dsp:nvSpPr>
      <dsp:spPr>
        <a:xfrm>
          <a:off x="411480" y="41421"/>
          <a:ext cx="5760720" cy="1003680"/>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1511300">
            <a:lnSpc>
              <a:spcPct val="90000"/>
            </a:lnSpc>
            <a:spcBef>
              <a:spcPct val="0"/>
            </a:spcBef>
            <a:spcAft>
              <a:spcPct val="35000"/>
            </a:spcAft>
            <a:buNone/>
          </a:pPr>
          <a:r>
            <a:rPr lang="ru-RU" sz="3400" kern="1200" dirty="0"/>
            <a:t>Научно-теоретические</a:t>
          </a:r>
        </a:p>
      </dsp:txBody>
      <dsp:txXfrm>
        <a:off x="460476" y="90417"/>
        <a:ext cx="5662728" cy="905688"/>
      </dsp:txXfrm>
    </dsp:sp>
    <dsp:sp modelId="{E3C0EBAD-F8AA-4FE8-BD68-703CF98DDB7A}">
      <dsp:nvSpPr>
        <dsp:cNvPr id="0" name=""/>
        <dsp:cNvSpPr/>
      </dsp:nvSpPr>
      <dsp:spPr>
        <a:xfrm>
          <a:off x="0" y="2085501"/>
          <a:ext cx="8229600" cy="856800"/>
        </a:xfrm>
        <a:prstGeom prst="rect">
          <a:avLst/>
        </a:prstGeom>
        <a:solidFill>
          <a:schemeClr val="lt1">
            <a:alpha val="90000"/>
            <a:hueOff val="0"/>
            <a:satOff val="0"/>
            <a:lumOff val="0"/>
            <a:alphaOff val="0"/>
          </a:schemeClr>
        </a:solidFill>
        <a:ln w="25400" cap="flat" cmpd="sng" algn="ctr">
          <a:solidFill>
            <a:schemeClr val="accent4">
              <a:hueOff val="-2232385"/>
              <a:satOff val="13449"/>
              <a:lumOff val="1078"/>
              <a:alphaOff val="0"/>
            </a:schemeClr>
          </a:solidFill>
          <a:prstDash val="solid"/>
        </a:ln>
        <a:effectLst/>
      </dsp:spPr>
      <dsp:style>
        <a:lnRef idx="2">
          <a:scrgbClr r="0" g="0" b="0"/>
        </a:lnRef>
        <a:fillRef idx="1">
          <a:scrgbClr r="0" g="0" b="0"/>
        </a:fillRef>
        <a:effectRef idx="0">
          <a:scrgbClr r="0" g="0" b="0"/>
        </a:effectRef>
        <a:fontRef idx="minor"/>
      </dsp:style>
    </dsp:sp>
    <dsp:sp modelId="{C06E4785-644A-4D8B-B17B-0DAA96D9DC66}">
      <dsp:nvSpPr>
        <dsp:cNvPr id="0" name=""/>
        <dsp:cNvSpPr/>
      </dsp:nvSpPr>
      <dsp:spPr>
        <a:xfrm>
          <a:off x="411480" y="1583661"/>
          <a:ext cx="5760720" cy="1003680"/>
        </a:xfrm>
        <a:prstGeom prst="roundRect">
          <a:avLst/>
        </a:prstGeom>
        <a:solidFill>
          <a:schemeClr val="accent4">
            <a:hueOff val="-2232385"/>
            <a:satOff val="13449"/>
            <a:lumOff val="107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1511300">
            <a:lnSpc>
              <a:spcPct val="90000"/>
            </a:lnSpc>
            <a:spcBef>
              <a:spcPct val="0"/>
            </a:spcBef>
            <a:spcAft>
              <a:spcPct val="35000"/>
            </a:spcAft>
            <a:buNone/>
          </a:pPr>
          <a:r>
            <a:rPr lang="ru-RU" sz="3400" kern="1200" dirty="0"/>
            <a:t>Научно-практические </a:t>
          </a:r>
        </a:p>
      </dsp:txBody>
      <dsp:txXfrm>
        <a:off x="460476" y="1632657"/>
        <a:ext cx="5662728" cy="905688"/>
      </dsp:txXfrm>
    </dsp:sp>
    <dsp:sp modelId="{BFB64DC7-130B-4D56-B757-9AB267E5A9E1}">
      <dsp:nvSpPr>
        <dsp:cNvPr id="0" name=""/>
        <dsp:cNvSpPr/>
      </dsp:nvSpPr>
      <dsp:spPr>
        <a:xfrm>
          <a:off x="0" y="3627741"/>
          <a:ext cx="8229600" cy="856800"/>
        </a:xfrm>
        <a:prstGeom prst="rect">
          <a:avLst/>
        </a:prstGeom>
        <a:solidFill>
          <a:schemeClr val="lt1">
            <a:alpha val="90000"/>
            <a:hueOff val="0"/>
            <a:satOff val="0"/>
            <a:lumOff val="0"/>
            <a:alphaOff val="0"/>
          </a:schemeClr>
        </a:solidFill>
        <a:ln w="25400" cap="flat" cmpd="sng" algn="ctr">
          <a:solidFill>
            <a:schemeClr val="accent4">
              <a:hueOff val="-4464770"/>
              <a:satOff val="26899"/>
              <a:lumOff val="2156"/>
              <a:alphaOff val="0"/>
            </a:schemeClr>
          </a:solidFill>
          <a:prstDash val="solid"/>
        </a:ln>
        <a:effectLst/>
      </dsp:spPr>
      <dsp:style>
        <a:lnRef idx="2">
          <a:scrgbClr r="0" g="0" b="0"/>
        </a:lnRef>
        <a:fillRef idx="1">
          <a:scrgbClr r="0" g="0" b="0"/>
        </a:fillRef>
        <a:effectRef idx="0">
          <a:scrgbClr r="0" g="0" b="0"/>
        </a:effectRef>
        <a:fontRef idx="minor"/>
      </dsp:style>
    </dsp:sp>
    <dsp:sp modelId="{94306979-C58F-40EF-BCCB-C489C20EC1F6}">
      <dsp:nvSpPr>
        <dsp:cNvPr id="0" name=""/>
        <dsp:cNvSpPr/>
      </dsp:nvSpPr>
      <dsp:spPr>
        <a:xfrm>
          <a:off x="411480" y="3125901"/>
          <a:ext cx="5760720" cy="1003680"/>
        </a:xfrm>
        <a:prstGeom prst="roundRect">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1511300">
            <a:lnSpc>
              <a:spcPct val="90000"/>
            </a:lnSpc>
            <a:spcBef>
              <a:spcPct val="0"/>
            </a:spcBef>
            <a:spcAft>
              <a:spcPct val="35000"/>
            </a:spcAft>
            <a:buNone/>
          </a:pPr>
          <a:r>
            <a:rPr lang="ru-RU" sz="3400" kern="1200" dirty="0"/>
            <a:t>Научно-методические </a:t>
          </a:r>
        </a:p>
      </dsp:txBody>
      <dsp:txXfrm>
        <a:off x="460476" y="3174897"/>
        <a:ext cx="5662728" cy="90568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E193B5-388D-4AB7-9444-253C11EFCEC6}">
      <dsp:nvSpPr>
        <dsp:cNvPr id="0" name=""/>
        <dsp:cNvSpPr/>
      </dsp:nvSpPr>
      <dsp:spPr>
        <a:xfrm>
          <a:off x="2036865" y="132764"/>
          <a:ext cx="3619826" cy="362002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marL="0" lvl="0" indent="0" algn="ctr" defTabSz="1955800">
            <a:lnSpc>
              <a:spcPct val="90000"/>
            </a:lnSpc>
            <a:spcBef>
              <a:spcPct val="0"/>
            </a:spcBef>
            <a:spcAft>
              <a:spcPct val="35000"/>
            </a:spcAft>
            <a:buNone/>
          </a:pPr>
          <a:r>
            <a:rPr lang="ru-RU" sz="4400" kern="1200" dirty="0">
              <a:latin typeface="Times New Roman" panose="02020603050405020304" pitchFamily="18" charset="0"/>
              <a:cs typeface="Times New Roman" panose="02020603050405020304" pitchFamily="18" charset="0"/>
            </a:rPr>
            <a:t>Научная статья</a:t>
          </a:r>
        </a:p>
      </dsp:txBody>
      <dsp:txXfrm>
        <a:off x="2566976" y="662904"/>
        <a:ext cx="2559604" cy="2559742"/>
      </dsp:txXfrm>
    </dsp:sp>
    <dsp:sp modelId="{2E4B87CA-8564-4E9F-B266-C0B3447755D6}">
      <dsp:nvSpPr>
        <dsp:cNvPr id="0" name=""/>
        <dsp:cNvSpPr/>
      </dsp:nvSpPr>
      <dsp:spPr>
        <a:xfrm>
          <a:off x="4102579" y="-32494"/>
          <a:ext cx="402450" cy="402884"/>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AD156FA-21EE-41F9-9A33-AD9648BA1E94}">
      <dsp:nvSpPr>
        <dsp:cNvPr id="0" name=""/>
        <dsp:cNvSpPr/>
      </dsp:nvSpPr>
      <dsp:spPr>
        <a:xfrm>
          <a:off x="3149915" y="3483836"/>
          <a:ext cx="291813" cy="291632"/>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DCB997E-D1C0-47EC-BBDD-BDE351CC379E}">
      <dsp:nvSpPr>
        <dsp:cNvPr id="0" name=""/>
        <dsp:cNvSpPr/>
      </dsp:nvSpPr>
      <dsp:spPr>
        <a:xfrm>
          <a:off x="5889845" y="1601727"/>
          <a:ext cx="291813" cy="291632"/>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B94B7A5-D7D6-433D-A4FD-3906D6C61AE0}">
      <dsp:nvSpPr>
        <dsp:cNvPr id="0" name=""/>
        <dsp:cNvSpPr/>
      </dsp:nvSpPr>
      <dsp:spPr>
        <a:xfrm>
          <a:off x="4495377" y="3793831"/>
          <a:ext cx="402450" cy="402884"/>
        </a:xfrm>
        <a:prstGeom prst="ellipse">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090F9A0-0E40-4CDE-B20E-B8042E8D0C29}">
      <dsp:nvSpPr>
        <dsp:cNvPr id="0" name=""/>
        <dsp:cNvSpPr/>
      </dsp:nvSpPr>
      <dsp:spPr>
        <a:xfrm>
          <a:off x="3231593" y="539429"/>
          <a:ext cx="291813" cy="291632"/>
        </a:xfrm>
        <a:prstGeom prst="ellipse">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914CA95-CB72-404D-B3C0-00C55C5BA9F7}">
      <dsp:nvSpPr>
        <dsp:cNvPr id="0" name=""/>
        <dsp:cNvSpPr/>
      </dsp:nvSpPr>
      <dsp:spPr>
        <a:xfrm>
          <a:off x="2313085" y="2209295"/>
          <a:ext cx="291813" cy="291632"/>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0B4FF63-D41F-437B-B4F9-AF84A65FF72A}">
      <dsp:nvSpPr>
        <dsp:cNvPr id="0" name=""/>
        <dsp:cNvSpPr/>
      </dsp:nvSpPr>
      <dsp:spPr>
        <a:xfrm>
          <a:off x="663423" y="576065"/>
          <a:ext cx="1955348" cy="1890925"/>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ru-RU" sz="1800" b="1" kern="1200" dirty="0">
              <a:latin typeface="Times New Roman" panose="02020603050405020304" pitchFamily="18" charset="0"/>
              <a:cs typeface="Times New Roman" panose="02020603050405020304" pitchFamily="18" charset="0"/>
            </a:rPr>
            <a:t>Структура статьи</a:t>
          </a:r>
        </a:p>
      </dsp:txBody>
      <dsp:txXfrm>
        <a:off x="949777" y="852985"/>
        <a:ext cx="1382640" cy="1337085"/>
      </dsp:txXfrm>
    </dsp:sp>
    <dsp:sp modelId="{31432C2C-1A26-462E-AF09-A0883A174ED7}">
      <dsp:nvSpPr>
        <dsp:cNvPr id="0" name=""/>
        <dsp:cNvSpPr/>
      </dsp:nvSpPr>
      <dsp:spPr>
        <a:xfrm>
          <a:off x="3695674" y="552390"/>
          <a:ext cx="402450" cy="402884"/>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57ACFEB-10B2-4549-B652-7171E0A8A43C}">
      <dsp:nvSpPr>
        <dsp:cNvPr id="0" name=""/>
        <dsp:cNvSpPr/>
      </dsp:nvSpPr>
      <dsp:spPr>
        <a:xfrm>
          <a:off x="1044104" y="2688328"/>
          <a:ext cx="727677" cy="728000"/>
        </a:xfrm>
        <a:prstGeom prst="ellipse">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174787D-8505-4DD8-ADAB-1A1525755BA9}">
      <dsp:nvSpPr>
        <dsp:cNvPr id="0" name=""/>
        <dsp:cNvSpPr/>
      </dsp:nvSpPr>
      <dsp:spPr>
        <a:xfrm>
          <a:off x="5638795" y="319453"/>
          <a:ext cx="2047755" cy="1962389"/>
        </a:xfrm>
        <a:prstGeom prst="ellipse">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ru-RU" sz="1800" b="1" kern="1200" dirty="0">
              <a:latin typeface="Times New Roman" panose="02020603050405020304" pitchFamily="18" charset="0"/>
              <a:cs typeface="Times New Roman" panose="02020603050405020304" pitchFamily="18" charset="0"/>
            </a:rPr>
            <a:t>Язык и стиль изложения </a:t>
          </a:r>
        </a:p>
      </dsp:txBody>
      <dsp:txXfrm>
        <a:off x="5938682" y="606838"/>
        <a:ext cx="1447981" cy="1387619"/>
      </dsp:txXfrm>
    </dsp:sp>
    <dsp:sp modelId="{212101CA-BDB0-4215-A32D-0479407EAB44}">
      <dsp:nvSpPr>
        <dsp:cNvPr id="0" name=""/>
        <dsp:cNvSpPr/>
      </dsp:nvSpPr>
      <dsp:spPr>
        <a:xfrm>
          <a:off x="5371560" y="1109732"/>
          <a:ext cx="402450" cy="402884"/>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50A7D90-C9F3-4C8D-9BD0-C6F8192DCB27}">
      <dsp:nvSpPr>
        <dsp:cNvPr id="0" name=""/>
        <dsp:cNvSpPr/>
      </dsp:nvSpPr>
      <dsp:spPr>
        <a:xfrm>
          <a:off x="767141" y="3554584"/>
          <a:ext cx="291813" cy="291632"/>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8390C21-DB39-4CE0-A3E3-0037E0C64A9C}">
      <dsp:nvSpPr>
        <dsp:cNvPr id="0" name=""/>
        <dsp:cNvSpPr/>
      </dsp:nvSpPr>
      <dsp:spPr>
        <a:xfrm>
          <a:off x="3674883" y="3139278"/>
          <a:ext cx="291813" cy="291632"/>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A7616ED-561C-4340-B949-21FC0EDE240E}">
      <dsp:nvSpPr>
        <dsp:cNvPr id="0" name=""/>
        <dsp:cNvSpPr/>
      </dsp:nvSpPr>
      <dsp:spPr>
        <a:xfrm>
          <a:off x="6432585" y="2437472"/>
          <a:ext cx="2047991" cy="1870763"/>
        </a:xfrm>
        <a:prstGeom prst="ellipse">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ru-RU" sz="1800" b="0" kern="1200" dirty="0">
              <a:latin typeface="Times New Roman" panose="02020603050405020304" pitchFamily="18" charset="0"/>
              <a:cs typeface="Times New Roman" panose="02020603050405020304" pitchFamily="18" charset="0"/>
            </a:rPr>
            <a:t>Подбор литературы, источников информации </a:t>
          </a:r>
        </a:p>
      </dsp:txBody>
      <dsp:txXfrm>
        <a:off x="6732506" y="2711439"/>
        <a:ext cx="1448149" cy="1322829"/>
      </dsp:txXfrm>
    </dsp:sp>
    <dsp:sp modelId="{23708BB3-57F9-419B-A889-3F4B0936FBDA}">
      <dsp:nvSpPr>
        <dsp:cNvPr id="0" name=""/>
        <dsp:cNvSpPr/>
      </dsp:nvSpPr>
      <dsp:spPr>
        <a:xfrm>
          <a:off x="6305661" y="2585716"/>
          <a:ext cx="291813" cy="291632"/>
        </a:xfrm>
        <a:prstGeom prst="ellipse">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EA57EC3-03F1-4913-94F1-1D1D1243637D}">
      <dsp:nvSpPr>
        <dsp:cNvPr id="0" name=""/>
        <dsp:cNvSpPr/>
      </dsp:nvSpPr>
      <dsp:spPr>
        <a:xfrm>
          <a:off x="2247539" y="3711925"/>
          <a:ext cx="1969594" cy="1840697"/>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ru-RU" sz="1800" b="1" kern="1200" dirty="0">
              <a:latin typeface="Times New Roman" panose="02020603050405020304" pitchFamily="18" charset="0"/>
              <a:cs typeface="Times New Roman" panose="02020603050405020304" pitchFamily="18" charset="0"/>
            </a:rPr>
            <a:t>Название статьи </a:t>
          </a:r>
        </a:p>
      </dsp:txBody>
      <dsp:txXfrm>
        <a:off x="2535979" y="3981489"/>
        <a:ext cx="1392714" cy="1301569"/>
      </dsp:txXfrm>
    </dsp:sp>
    <dsp:sp modelId="{590F0D2D-C328-4573-8B76-6C8D3EA14CEF}">
      <dsp:nvSpPr>
        <dsp:cNvPr id="0" name=""/>
        <dsp:cNvSpPr/>
      </dsp:nvSpPr>
      <dsp:spPr>
        <a:xfrm>
          <a:off x="3810765" y="3846756"/>
          <a:ext cx="291813" cy="291632"/>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8E9257-B245-4DF4-8F37-4D8881AFA133}">
      <dsp:nvSpPr>
        <dsp:cNvPr id="0" name=""/>
        <dsp:cNvSpPr/>
      </dsp:nvSpPr>
      <dsp:spPr>
        <a:xfrm>
          <a:off x="3800698" y="725"/>
          <a:ext cx="1542603" cy="1542603"/>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ru-RU" sz="1300" kern="1200" dirty="0"/>
            <a:t>1. Поиск идеи, поиск проблемы </a:t>
          </a:r>
        </a:p>
      </dsp:txBody>
      <dsp:txXfrm>
        <a:off x="4026607" y="226634"/>
        <a:ext cx="1090785" cy="1090785"/>
      </dsp:txXfrm>
    </dsp:sp>
    <dsp:sp modelId="{C927E087-37B3-4287-86F7-58681122B911}">
      <dsp:nvSpPr>
        <dsp:cNvPr id="0" name=""/>
        <dsp:cNvSpPr/>
      </dsp:nvSpPr>
      <dsp:spPr>
        <a:xfrm rot="2160000">
          <a:off x="5294883" y="1186393"/>
          <a:ext cx="411469" cy="520628"/>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ru-RU" sz="1000" kern="1200"/>
        </a:p>
      </dsp:txBody>
      <dsp:txXfrm>
        <a:off x="5306671" y="1254241"/>
        <a:ext cx="288028" cy="312376"/>
      </dsp:txXfrm>
    </dsp:sp>
    <dsp:sp modelId="{DA1B1FA9-E52C-4723-B680-CC577CFF985B}">
      <dsp:nvSpPr>
        <dsp:cNvPr id="0" name=""/>
        <dsp:cNvSpPr/>
      </dsp:nvSpPr>
      <dsp:spPr>
        <a:xfrm>
          <a:off x="5676777" y="1363776"/>
          <a:ext cx="1542603" cy="1542603"/>
        </a:xfrm>
        <a:prstGeom prst="ellipse">
          <a:avLst/>
        </a:prstGeom>
        <a:solidFill>
          <a:schemeClr val="accent3">
            <a:hueOff val="2812566"/>
            <a:satOff val="-4220"/>
            <a:lumOff val="-6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ru-RU" sz="1300" kern="1200" dirty="0"/>
            <a:t>2. Изучение имеющегося опыта, литературы</a:t>
          </a:r>
        </a:p>
      </dsp:txBody>
      <dsp:txXfrm>
        <a:off x="5902686" y="1589685"/>
        <a:ext cx="1090785" cy="1090785"/>
      </dsp:txXfrm>
    </dsp:sp>
    <dsp:sp modelId="{4DFE2684-2B6E-4B8F-94D6-99571FA751BD}">
      <dsp:nvSpPr>
        <dsp:cNvPr id="0" name=""/>
        <dsp:cNvSpPr/>
      </dsp:nvSpPr>
      <dsp:spPr>
        <a:xfrm rot="6480000">
          <a:off x="5887643" y="2966419"/>
          <a:ext cx="411469" cy="520628"/>
        </a:xfrm>
        <a:prstGeom prst="rightArrow">
          <a:avLst>
            <a:gd name="adj1" fmla="val 60000"/>
            <a:gd name="adj2" fmla="val 50000"/>
          </a:avLst>
        </a:prstGeom>
        <a:solidFill>
          <a:schemeClr val="accent3">
            <a:hueOff val="2812566"/>
            <a:satOff val="-4220"/>
            <a:lumOff val="-686"/>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ru-RU" sz="1000" kern="1200"/>
        </a:p>
      </dsp:txBody>
      <dsp:txXfrm rot="10800000">
        <a:off x="5968436" y="3011845"/>
        <a:ext cx="288028" cy="312376"/>
      </dsp:txXfrm>
    </dsp:sp>
    <dsp:sp modelId="{0157D9D4-6ACA-4939-8927-ABFFE373A1B5}">
      <dsp:nvSpPr>
        <dsp:cNvPr id="0" name=""/>
        <dsp:cNvSpPr/>
      </dsp:nvSpPr>
      <dsp:spPr>
        <a:xfrm>
          <a:off x="4960178" y="3569239"/>
          <a:ext cx="1542603" cy="1542603"/>
        </a:xfrm>
        <a:prstGeom prst="ellipse">
          <a:avLst/>
        </a:prstGeom>
        <a:solidFill>
          <a:schemeClr val="accent3">
            <a:hueOff val="5625132"/>
            <a:satOff val="-8440"/>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ru-RU" sz="1300" kern="1200" dirty="0"/>
            <a:t>3. Описание актуальности, опыта коллег, проблемы</a:t>
          </a:r>
        </a:p>
      </dsp:txBody>
      <dsp:txXfrm>
        <a:off x="5186087" y="3795148"/>
        <a:ext cx="1090785" cy="1090785"/>
      </dsp:txXfrm>
    </dsp:sp>
    <dsp:sp modelId="{0ED71C04-3323-48D5-9D0E-2539523116F2}">
      <dsp:nvSpPr>
        <dsp:cNvPr id="0" name=""/>
        <dsp:cNvSpPr/>
      </dsp:nvSpPr>
      <dsp:spPr>
        <a:xfrm rot="10800000">
          <a:off x="4377910" y="4080226"/>
          <a:ext cx="411469" cy="520628"/>
        </a:xfrm>
        <a:prstGeom prst="rightArrow">
          <a:avLst>
            <a:gd name="adj1" fmla="val 60000"/>
            <a:gd name="adj2" fmla="val 50000"/>
          </a:avLst>
        </a:prstGeom>
        <a:solidFill>
          <a:schemeClr val="accent3">
            <a:hueOff val="5625132"/>
            <a:satOff val="-8440"/>
            <a:lumOff val="-1373"/>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ru-RU" sz="1000" kern="1200"/>
        </a:p>
      </dsp:txBody>
      <dsp:txXfrm rot="10800000">
        <a:off x="4501351" y="4184352"/>
        <a:ext cx="288028" cy="312376"/>
      </dsp:txXfrm>
    </dsp:sp>
    <dsp:sp modelId="{0397E12C-ACB5-4631-81A1-F6AAEBC4EB54}">
      <dsp:nvSpPr>
        <dsp:cNvPr id="0" name=""/>
        <dsp:cNvSpPr/>
      </dsp:nvSpPr>
      <dsp:spPr>
        <a:xfrm>
          <a:off x="2641217" y="3569239"/>
          <a:ext cx="1542603" cy="1542603"/>
        </a:xfrm>
        <a:prstGeom prst="ellipse">
          <a:avLst/>
        </a:prstGeom>
        <a:solidFill>
          <a:schemeClr val="accent3">
            <a:hueOff val="8437698"/>
            <a:satOff val="-12660"/>
            <a:lumOff val="-205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ru-RU" sz="1300" kern="1200" dirty="0"/>
            <a:t>4. Основное содержание статьи, описание эксперимента</a:t>
          </a:r>
        </a:p>
      </dsp:txBody>
      <dsp:txXfrm>
        <a:off x="2867126" y="3795148"/>
        <a:ext cx="1090785" cy="1090785"/>
      </dsp:txXfrm>
    </dsp:sp>
    <dsp:sp modelId="{9402BB90-6D6E-4317-A0AA-A7D9E2A3C9DC}">
      <dsp:nvSpPr>
        <dsp:cNvPr id="0" name=""/>
        <dsp:cNvSpPr/>
      </dsp:nvSpPr>
      <dsp:spPr>
        <a:xfrm rot="15120000">
          <a:off x="2852084" y="2988570"/>
          <a:ext cx="411469" cy="520628"/>
        </a:xfrm>
        <a:prstGeom prst="rightArrow">
          <a:avLst>
            <a:gd name="adj1" fmla="val 60000"/>
            <a:gd name="adj2" fmla="val 50000"/>
          </a:avLst>
        </a:prstGeom>
        <a:solidFill>
          <a:schemeClr val="accent3">
            <a:hueOff val="8437698"/>
            <a:satOff val="-12660"/>
            <a:lumOff val="-2059"/>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ru-RU" sz="1000" kern="1200"/>
        </a:p>
      </dsp:txBody>
      <dsp:txXfrm rot="10800000">
        <a:off x="2932877" y="3151396"/>
        <a:ext cx="288028" cy="312376"/>
      </dsp:txXfrm>
    </dsp:sp>
    <dsp:sp modelId="{085DF66E-3DA4-4372-ACA9-CA6C76638BAB}">
      <dsp:nvSpPr>
        <dsp:cNvPr id="0" name=""/>
        <dsp:cNvSpPr/>
      </dsp:nvSpPr>
      <dsp:spPr>
        <a:xfrm>
          <a:off x="1924619" y="1363776"/>
          <a:ext cx="1542603" cy="1542603"/>
        </a:xfrm>
        <a:prstGeom prst="ellipse">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ru-RU" sz="1300" kern="1200" dirty="0"/>
            <a:t>5. Поиск и предложение решения, выводы</a:t>
          </a:r>
        </a:p>
      </dsp:txBody>
      <dsp:txXfrm>
        <a:off x="2150528" y="1589685"/>
        <a:ext cx="1090785" cy="1090785"/>
      </dsp:txXfrm>
    </dsp:sp>
    <dsp:sp modelId="{9490F95F-0943-4A08-BDD3-21AB6378640C}">
      <dsp:nvSpPr>
        <dsp:cNvPr id="0" name=""/>
        <dsp:cNvSpPr/>
      </dsp:nvSpPr>
      <dsp:spPr>
        <a:xfrm rot="19477680">
          <a:off x="3383315" y="1160963"/>
          <a:ext cx="411469" cy="520628"/>
        </a:xfrm>
        <a:prstGeom prst="rightArrow">
          <a:avLst>
            <a:gd name="adj1" fmla="val 60000"/>
            <a:gd name="adj2" fmla="val 50000"/>
          </a:avLst>
        </a:prstGeom>
        <a:solidFill>
          <a:schemeClr val="bg1"/>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ru-RU" sz="1000" kern="1200"/>
        </a:p>
      </dsp:txBody>
      <dsp:txXfrm>
        <a:off x="3394708" y="1300818"/>
        <a:ext cx="288028" cy="31237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26BEC3-CD75-4255-9CB6-949CA783CCBA}">
      <dsp:nvSpPr>
        <dsp:cNvPr id="0" name=""/>
        <dsp:cNvSpPr/>
      </dsp:nvSpPr>
      <dsp:spPr>
        <a:xfrm>
          <a:off x="0" y="0"/>
          <a:ext cx="8229600" cy="0"/>
        </a:xfrm>
        <a:prstGeom prst="line">
          <a:avLst/>
        </a:prstGeom>
        <a:solidFill>
          <a:schemeClr val="accent1">
            <a:shade val="80000"/>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7CC9CA9-93C7-41B3-A924-C46271C4DCBB}">
      <dsp:nvSpPr>
        <dsp:cNvPr id="0" name=""/>
        <dsp:cNvSpPr/>
      </dsp:nvSpPr>
      <dsp:spPr>
        <a:xfrm>
          <a:off x="0" y="0"/>
          <a:ext cx="1645920" cy="45259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ru-RU" sz="1800" kern="1200" dirty="0">
              <a:latin typeface="Times New Roman" panose="02020603050405020304" pitchFamily="18" charset="0"/>
              <a:cs typeface="Times New Roman" panose="02020603050405020304" pitchFamily="18" charset="0"/>
            </a:rPr>
            <a:t>Для формулировки названия статьи вам пригодятся:</a:t>
          </a:r>
        </a:p>
      </dsp:txBody>
      <dsp:txXfrm>
        <a:off x="0" y="0"/>
        <a:ext cx="1645920" cy="4525963"/>
      </dsp:txXfrm>
    </dsp:sp>
    <dsp:sp modelId="{06E9D560-2663-4224-B908-4B6C67032F79}">
      <dsp:nvSpPr>
        <dsp:cNvPr id="0" name=""/>
        <dsp:cNvSpPr/>
      </dsp:nvSpPr>
      <dsp:spPr>
        <a:xfrm>
          <a:off x="1769364" y="42651"/>
          <a:ext cx="6460236" cy="8530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ru-RU" sz="2400" kern="1200" dirty="0">
              <a:latin typeface="Times New Roman" panose="02020603050405020304" pitchFamily="18" charset="0"/>
              <a:cs typeface="Times New Roman" panose="02020603050405020304" pitchFamily="18" charset="0"/>
            </a:rPr>
            <a:t>Идея и ключевые слова </a:t>
          </a:r>
        </a:p>
      </dsp:txBody>
      <dsp:txXfrm>
        <a:off x="1769364" y="42651"/>
        <a:ext cx="6460236" cy="853037"/>
      </dsp:txXfrm>
    </dsp:sp>
    <dsp:sp modelId="{F2A3CDB2-737A-4D95-A829-64EEE1753CBF}">
      <dsp:nvSpPr>
        <dsp:cNvPr id="0" name=""/>
        <dsp:cNvSpPr/>
      </dsp:nvSpPr>
      <dsp:spPr>
        <a:xfrm>
          <a:off x="1645920" y="895689"/>
          <a:ext cx="658368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7D5CC14-1A55-4C81-9633-AFA44E7F3B22}">
      <dsp:nvSpPr>
        <dsp:cNvPr id="0" name=""/>
        <dsp:cNvSpPr/>
      </dsp:nvSpPr>
      <dsp:spPr>
        <a:xfrm>
          <a:off x="1769364" y="938341"/>
          <a:ext cx="6460236" cy="8530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ru-RU" sz="2400" kern="1200" dirty="0">
              <a:latin typeface="Times New Roman" panose="02020603050405020304" pitchFamily="18" charset="0"/>
              <a:cs typeface="Times New Roman" panose="02020603050405020304" pitchFamily="18" charset="0"/>
            </a:rPr>
            <a:t>Краткое изложение сути статьи  в 1-2 предложениях</a:t>
          </a:r>
        </a:p>
      </dsp:txBody>
      <dsp:txXfrm>
        <a:off x="1769364" y="938341"/>
        <a:ext cx="6460236" cy="853037"/>
      </dsp:txXfrm>
    </dsp:sp>
    <dsp:sp modelId="{058FDA23-6AEF-4EDB-B3DB-2287B2C12C69}">
      <dsp:nvSpPr>
        <dsp:cNvPr id="0" name=""/>
        <dsp:cNvSpPr/>
      </dsp:nvSpPr>
      <dsp:spPr>
        <a:xfrm>
          <a:off x="1645920" y="1791379"/>
          <a:ext cx="658368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C1D18CD-9AF5-48CE-B4CD-68B534CD3F9B}">
      <dsp:nvSpPr>
        <dsp:cNvPr id="0" name=""/>
        <dsp:cNvSpPr/>
      </dsp:nvSpPr>
      <dsp:spPr>
        <a:xfrm>
          <a:off x="1769364" y="1834031"/>
          <a:ext cx="6460236" cy="8530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ru-RU" sz="2400" kern="1200" dirty="0">
              <a:latin typeface="Times New Roman" panose="02020603050405020304" pitchFamily="18" charset="0"/>
              <a:cs typeface="Times New Roman" panose="02020603050405020304" pitchFamily="18" charset="0"/>
            </a:rPr>
            <a:t>Ключевая (центральная, глобальная) проблема, которую предполагается раскрыть в статье </a:t>
          </a:r>
        </a:p>
      </dsp:txBody>
      <dsp:txXfrm>
        <a:off x="1769364" y="1834031"/>
        <a:ext cx="6460236" cy="853037"/>
      </dsp:txXfrm>
    </dsp:sp>
    <dsp:sp modelId="{A838C4B2-4459-4FA1-98C3-012DBCAFEFA8}">
      <dsp:nvSpPr>
        <dsp:cNvPr id="0" name=""/>
        <dsp:cNvSpPr/>
      </dsp:nvSpPr>
      <dsp:spPr>
        <a:xfrm>
          <a:off x="1645920" y="2687069"/>
          <a:ext cx="658368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B927B93-7137-49EA-97D9-5A56AA9442A6}">
      <dsp:nvSpPr>
        <dsp:cNvPr id="0" name=""/>
        <dsp:cNvSpPr/>
      </dsp:nvSpPr>
      <dsp:spPr>
        <a:xfrm>
          <a:off x="1769364" y="2729721"/>
          <a:ext cx="6460236" cy="8530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ru-RU" sz="2400" kern="1200" dirty="0">
              <a:latin typeface="Times New Roman" panose="02020603050405020304" pitchFamily="18" charset="0"/>
              <a:cs typeface="Times New Roman" panose="02020603050405020304" pitchFamily="18" charset="0"/>
            </a:rPr>
            <a:t>Предполагаемое (видимое) решение проблемы </a:t>
          </a:r>
        </a:p>
      </dsp:txBody>
      <dsp:txXfrm>
        <a:off x="1769364" y="2729721"/>
        <a:ext cx="6460236" cy="853037"/>
      </dsp:txXfrm>
    </dsp:sp>
    <dsp:sp modelId="{84E8DC86-A90C-40AF-9C14-F91CA4F634EC}">
      <dsp:nvSpPr>
        <dsp:cNvPr id="0" name=""/>
        <dsp:cNvSpPr/>
      </dsp:nvSpPr>
      <dsp:spPr>
        <a:xfrm>
          <a:off x="1645920" y="3582759"/>
          <a:ext cx="658368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551D094-436E-48C5-9A50-B3BC4AC70308}">
      <dsp:nvSpPr>
        <dsp:cNvPr id="0" name=""/>
        <dsp:cNvSpPr/>
      </dsp:nvSpPr>
      <dsp:spPr>
        <a:xfrm>
          <a:off x="1769364" y="3625411"/>
          <a:ext cx="6460236" cy="8530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ru-RU" sz="2400" kern="1200" baseline="0" dirty="0">
              <a:latin typeface="Times New Roman" panose="02020603050405020304" pitchFamily="18" charset="0"/>
              <a:cs typeface="Times New Roman" panose="02020603050405020304" pitchFamily="18" charset="0"/>
            </a:rPr>
            <a:t>Названия уже существующих статей авторов по схожей тематике</a:t>
          </a:r>
          <a:endParaRPr lang="ru-RU" sz="2400" kern="1200" dirty="0">
            <a:latin typeface="Times New Roman" panose="02020603050405020304" pitchFamily="18" charset="0"/>
            <a:cs typeface="Times New Roman" panose="02020603050405020304" pitchFamily="18" charset="0"/>
          </a:endParaRPr>
        </a:p>
      </dsp:txBody>
      <dsp:txXfrm>
        <a:off x="1769364" y="3625411"/>
        <a:ext cx="6460236" cy="853037"/>
      </dsp:txXfrm>
    </dsp:sp>
    <dsp:sp modelId="{4A2C39BD-A363-435C-963E-4C3E7D313661}">
      <dsp:nvSpPr>
        <dsp:cNvPr id="0" name=""/>
        <dsp:cNvSpPr/>
      </dsp:nvSpPr>
      <dsp:spPr>
        <a:xfrm>
          <a:off x="1645920" y="4478449"/>
          <a:ext cx="658368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13B820-E621-4561-81B7-71CFD69B78C7}">
      <dsp:nvSpPr>
        <dsp:cNvPr id="0" name=""/>
        <dsp:cNvSpPr/>
      </dsp:nvSpPr>
      <dsp:spPr>
        <a:xfrm>
          <a:off x="460905" y="1047"/>
          <a:ext cx="3479899" cy="2087939"/>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ru-RU" sz="3200" kern="1200" dirty="0">
              <a:latin typeface="Times New Roman" panose="02020603050405020304" pitchFamily="18" charset="0"/>
              <a:cs typeface="Times New Roman" panose="02020603050405020304" pitchFamily="18" charset="0"/>
            </a:rPr>
            <a:t>Научность</a:t>
          </a:r>
          <a:r>
            <a:rPr lang="ru-RU" sz="3200" kern="1200" dirty="0"/>
            <a:t> </a:t>
          </a:r>
        </a:p>
      </dsp:txBody>
      <dsp:txXfrm>
        <a:off x="460905" y="1047"/>
        <a:ext cx="3479899" cy="2087939"/>
      </dsp:txXfrm>
    </dsp:sp>
    <dsp:sp modelId="{3029E199-08EA-4468-8C2A-04A1BDDA4461}">
      <dsp:nvSpPr>
        <dsp:cNvPr id="0" name=""/>
        <dsp:cNvSpPr/>
      </dsp:nvSpPr>
      <dsp:spPr>
        <a:xfrm>
          <a:off x="4288794" y="1047"/>
          <a:ext cx="3479899" cy="2087939"/>
        </a:xfrm>
        <a:prstGeom prst="rect">
          <a:avLst/>
        </a:prstGeom>
        <a:solidFill>
          <a:schemeClr val="accent4">
            <a:hueOff val="-1488257"/>
            <a:satOff val="8966"/>
            <a:lumOff val="71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ru-RU" sz="3200" kern="1200" dirty="0">
              <a:latin typeface="Times New Roman" panose="02020603050405020304" pitchFamily="18" charset="0"/>
              <a:cs typeface="Times New Roman" panose="02020603050405020304" pitchFamily="18" charset="0"/>
            </a:rPr>
            <a:t>Оригинальность</a:t>
          </a:r>
          <a:r>
            <a:rPr lang="ru-RU" sz="3200" kern="1200" dirty="0"/>
            <a:t> </a:t>
          </a:r>
        </a:p>
      </dsp:txBody>
      <dsp:txXfrm>
        <a:off x="4288794" y="1047"/>
        <a:ext cx="3479899" cy="2087939"/>
      </dsp:txXfrm>
    </dsp:sp>
    <dsp:sp modelId="{111E77AA-CDA7-4A0F-A5AB-9DDA01CB5C6D}">
      <dsp:nvSpPr>
        <dsp:cNvPr id="0" name=""/>
        <dsp:cNvSpPr/>
      </dsp:nvSpPr>
      <dsp:spPr>
        <a:xfrm>
          <a:off x="460905" y="2436976"/>
          <a:ext cx="3479899" cy="2087939"/>
        </a:xfrm>
        <a:prstGeom prst="rect">
          <a:avLst/>
        </a:prstGeom>
        <a:solidFill>
          <a:schemeClr val="accent4">
            <a:hueOff val="-2976513"/>
            <a:satOff val="17933"/>
            <a:lumOff val="143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ru-RU" sz="3200" kern="1200" dirty="0">
              <a:latin typeface="Times New Roman" panose="02020603050405020304" pitchFamily="18" charset="0"/>
              <a:cs typeface="Times New Roman" panose="02020603050405020304" pitchFamily="18" charset="0"/>
            </a:rPr>
            <a:t>Информативность</a:t>
          </a:r>
          <a:r>
            <a:rPr lang="ru-RU" sz="3200" kern="1200" dirty="0"/>
            <a:t> </a:t>
          </a:r>
        </a:p>
      </dsp:txBody>
      <dsp:txXfrm>
        <a:off x="460905" y="2436976"/>
        <a:ext cx="3479899" cy="2087939"/>
      </dsp:txXfrm>
    </dsp:sp>
    <dsp:sp modelId="{82F6B626-4B51-4153-87E8-698D26052A63}">
      <dsp:nvSpPr>
        <dsp:cNvPr id="0" name=""/>
        <dsp:cNvSpPr/>
      </dsp:nvSpPr>
      <dsp:spPr>
        <a:xfrm>
          <a:off x="4288794" y="2436976"/>
          <a:ext cx="3479899" cy="2087939"/>
        </a:xfrm>
        <a:prstGeom prst="rect">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ru-RU" sz="3200" kern="1200" dirty="0">
              <a:latin typeface="Times New Roman" panose="02020603050405020304" pitchFamily="18" charset="0"/>
              <a:cs typeface="Times New Roman" panose="02020603050405020304" pitchFamily="18" charset="0"/>
            </a:rPr>
            <a:t>Лаконичность</a:t>
          </a:r>
          <a:r>
            <a:rPr lang="ru-RU" sz="3200" kern="1200" dirty="0"/>
            <a:t> </a:t>
          </a:r>
        </a:p>
      </dsp:txBody>
      <dsp:txXfrm>
        <a:off x="4288794" y="2436976"/>
        <a:ext cx="3479899" cy="2087939"/>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7A1DE0-2E6D-4FA2-A190-B49C979B35DD}">
      <dsp:nvSpPr>
        <dsp:cNvPr id="0" name=""/>
        <dsp:cNvSpPr/>
      </dsp:nvSpPr>
      <dsp:spPr>
        <a:xfrm>
          <a:off x="-5116992" y="-783865"/>
          <a:ext cx="6093694" cy="6093694"/>
        </a:xfrm>
        <a:prstGeom prst="blockArc">
          <a:avLst>
            <a:gd name="adj1" fmla="val 18900000"/>
            <a:gd name="adj2" fmla="val 2700000"/>
            <a:gd name="adj3" fmla="val 354"/>
          </a:avLst>
        </a:pr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C4A2C65-89FF-46F3-9747-DA8DC5369909}">
      <dsp:nvSpPr>
        <dsp:cNvPr id="0" name=""/>
        <dsp:cNvSpPr/>
      </dsp:nvSpPr>
      <dsp:spPr>
        <a:xfrm>
          <a:off x="427226" y="282782"/>
          <a:ext cx="7739890" cy="565926"/>
        </a:xfrm>
        <a:prstGeom prst="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9204" tIns="73660" rIns="73660" bIns="73660" numCol="1" spcCol="1270" anchor="ctr" anchorCtr="0">
          <a:noAutofit/>
        </a:bodyPr>
        <a:lstStyle/>
        <a:p>
          <a:pPr marL="0" lvl="0" indent="0" algn="l" defTabSz="1289050">
            <a:lnSpc>
              <a:spcPct val="90000"/>
            </a:lnSpc>
            <a:spcBef>
              <a:spcPct val="0"/>
            </a:spcBef>
            <a:spcAft>
              <a:spcPct val="35000"/>
            </a:spcAft>
            <a:buNone/>
          </a:pPr>
          <a:r>
            <a:rPr lang="ru-RU" sz="2900" kern="1200" dirty="0">
              <a:latin typeface="Times New Roman" panose="02020603050405020304" pitchFamily="18" charset="0"/>
              <a:cs typeface="Times New Roman" panose="02020603050405020304" pitchFamily="18" charset="0"/>
            </a:rPr>
            <a:t>Заголовок</a:t>
          </a:r>
          <a:r>
            <a:rPr lang="ru-RU" sz="2900" kern="1200" dirty="0"/>
            <a:t> </a:t>
          </a:r>
        </a:p>
      </dsp:txBody>
      <dsp:txXfrm>
        <a:off x="427226" y="282782"/>
        <a:ext cx="7739890" cy="565926"/>
      </dsp:txXfrm>
    </dsp:sp>
    <dsp:sp modelId="{CD235307-EE2F-4B56-B81A-73F849E38878}">
      <dsp:nvSpPr>
        <dsp:cNvPr id="0" name=""/>
        <dsp:cNvSpPr/>
      </dsp:nvSpPr>
      <dsp:spPr>
        <a:xfrm>
          <a:off x="73522" y="212041"/>
          <a:ext cx="707408" cy="707408"/>
        </a:xfrm>
        <a:prstGeom prst="ellipse">
          <a:avLst/>
        </a:prstGeom>
        <a:solidFill>
          <a:schemeClr val="lt1">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32B34CA-72DF-4128-BCBA-1B5B49A5EBE6}">
      <dsp:nvSpPr>
        <dsp:cNvPr id="0" name=""/>
        <dsp:cNvSpPr/>
      </dsp:nvSpPr>
      <dsp:spPr>
        <a:xfrm>
          <a:off x="832752" y="1131400"/>
          <a:ext cx="7334364" cy="565926"/>
        </a:xfrm>
        <a:prstGeom prst="rect">
          <a:avLst/>
        </a:prstGeom>
        <a:solidFill>
          <a:schemeClr val="accent3">
            <a:hueOff val="2812566"/>
            <a:satOff val="-4220"/>
            <a:lumOff val="-6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9204" tIns="73660" rIns="73660" bIns="73660" numCol="1" spcCol="1270" anchor="ctr" anchorCtr="0">
          <a:noAutofit/>
        </a:bodyPr>
        <a:lstStyle/>
        <a:p>
          <a:pPr marL="0" lvl="0" indent="0" algn="l" defTabSz="1289050">
            <a:lnSpc>
              <a:spcPct val="90000"/>
            </a:lnSpc>
            <a:spcBef>
              <a:spcPct val="0"/>
            </a:spcBef>
            <a:spcAft>
              <a:spcPct val="35000"/>
            </a:spcAft>
            <a:buNone/>
          </a:pPr>
          <a:r>
            <a:rPr lang="ru-RU" sz="2900" kern="1200" dirty="0">
              <a:latin typeface="Times New Roman" panose="02020603050405020304" pitchFamily="18" charset="0"/>
              <a:cs typeface="Times New Roman" panose="02020603050405020304" pitchFamily="18" charset="0"/>
            </a:rPr>
            <a:t>Сведения об авторе (авторах)</a:t>
          </a:r>
        </a:p>
      </dsp:txBody>
      <dsp:txXfrm>
        <a:off x="832752" y="1131400"/>
        <a:ext cx="7334364" cy="565926"/>
      </dsp:txXfrm>
    </dsp:sp>
    <dsp:sp modelId="{E155D7E8-777E-4510-A533-F70B405E638A}">
      <dsp:nvSpPr>
        <dsp:cNvPr id="0" name=""/>
        <dsp:cNvSpPr/>
      </dsp:nvSpPr>
      <dsp:spPr>
        <a:xfrm>
          <a:off x="479048" y="1060659"/>
          <a:ext cx="707408" cy="707408"/>
        </a:xfrm>
        <a:prstGeom prst="ellipse">
          <a:avLst/>
        </a:prstGeom>
        <a:solidFill>
          <a:schemeClr val="lt1">
            <a:hueOff val="0"/>
            <a:satOff val="0"/>
            <a:lumOff val="0"/>
            <a:alphaOff val="0"/>
          </a:schemeClr>
        </a:solidFill>
        <a:ln w="25400" cap="flat" cmpd="sng" algn="ctr">
          <a:solidFill>
            <a:schemeClr val="accent3">
              <a:hueOff val="2812566"/>
              <a:satOff val="-4220"/>
              <a:lumOff val="-686"/>
              <a:alphaOff val="0"/>
            </a:schemeClr>
          </a:solidFill>
          <a:prstDash val="solid"/>
        </a:ln>
        <a:effectLst/>
      </dsp:spPr>
      <dsp:style>
        <a:lnRef idx="2">
          <a:scrgbClr r="0" g="0" b="0"/>
        </a:lnRef>
        <a:fillRef idx="1">
          <a:scrgbClr r="0" g="0" b="0"/>
        </a:fillRef>
        <a:effectRef idx="0">
          <a:scrgbClr r="0" g="0" b="0"/>
        </a:effectRef>
        <a:fontRef idx="minor"/>
      </dsp:style>
    </dsp:sp>
    <dsp:sp modelId="{FD523219-31A3-47CD-B69D-892D116EFEB2}">
      <dsp:nvSpPr>
        <dsp:cNvPr id="0" name=""/>
        <dsp:cNvSpPr/>
      </dsp:nvSpPr>
      <dsp:spPr>
        <a:xfrm>
          <a:off x="943517" y="1981201"/>
          <a:ext cx="7209900" cy="565926"/>
        </a:xfrm>
        <a:prstGeom prst="rect">
          <a:avLst/>
        </a:prstGeom>
        <a:solidFill>
          <a:schemeClr val="accent3">
            <a:hueOff val="5625132"/>
            <a:satOff val="-8440"/>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9204" tIns="73660" rIns="73660" bIns="73660" numCol="1" spcCol="1270" anchor="ctr" anchorCtr="0">
          <a:noAutofit/>
        </a:bodyPr>
        <a:lstStyle/>
        <a:p>
          <a:pPr marL="0" lvl="0" indent="0" algn="l" defTabSz="1289050">
            <a:lnSpc>
              <a:spcPct val="90000"/>
            </a:lnSpc>
            <a:spcBef>
              <a:spcPct val="0"/>
            </a:spcBef>
            <a:spcAft>
              <a:spcPct val="35000"/>
            </a:spcAft>
            <a:buNone/>
          </a:pPr>
          <a:r>
            <a:rPr lang="ru-RU" sz="2900" kern="1200" dirty="0">
              <a:latin typeface="Times New Roman" panose="02020603050405020304" pitchFamily="18" charset="0"/>
              <a:cs typeface="Times New Roman" panose="02020603050405020304" pitchFamily="18" charset="0"/>
            </a:rPr>
            <a:t>Аннотация, ключевые слова</a:t>
          </a:r>
        </a:p>
      </dsp:txBody>
      <dsp:txXfrm>
        <a:off x="943517" y="1981201"/>
        <a:ext cx="7209900" cy="565926"/>
      </dsp:txXfrm>
    </dsp:sp>
    <dsp:sp modelId="{F5AE4FE3-A835-4E7B-9119-919082EEAA45}">
      <dsp:nvSpPr>
        <dsp:cNvPr id="0" name=""/>
        <dsp:cNvSpPr/>
      </dsp:nvSpPr>
      <dsp:spPr>
        <a:xfrm>
          <a:off x="603512" y="1909277"/>
          <a:ext cx="707408" cy="707408"/>
        </a:xfrm>
        <a:prstGeom prst="ellipse">
          <a:avLst/>
        </a:prstGeom>
        <a:solidFill>
          <a:schemeClr val="lt1">
            <a:hueOff val="0"/>
            <a:satOff val="0"/>
            <a:lumOff val="0"/>
            <a:alphaOff val="0"/>
          </a:schemeClr>
        </a:solidFill>
        <a:ln w="25400" cap="flat" cmpd="sng" algn="ctr">
          <a:solidFill>
            <a:schemeClr val="accent3">
              <a:hueOff val="5625132"/>
              <a:satOff val="-8440"/>
              <a:lumOff val="-1373"/>
              <a:alphaOff val="0"/>
            </a:schemeClr>
          </a:solidFill>
          <a:prstDash val="solid"/>
        </a:ln>
        <a:effectLst/>
      </dsp:spPr>
      <dsp:style>
        <a:lnRef idx="2">
          <a:scrgbClr r="0" g="0" b="0"/>
        </a:lnRef>
        <a:fillRef idx="1">
          <a:scrgbClr r="0" g="0" b="0"/>
        </a:fillRef>
        <a:effectRef idx="0">
          <a:scrgbClr r="0" g="0" b="0"/>
        </a:effectRef>
        <a:fontRef idx="minor"/>
      </dsp:style>
    </dsp:sp>
    <dsp:sp modelId="{928EB944-9B12-44E5-8AB8-0756115213E2}">
      <dsp:nvSpPr>
        <dsp:cNvPr id="0" name=""/>
        <dsp:cNvSpPr/>
      </dsp:nvSpPr>
      <dsp:spPr>
        <a:xfrm>
          <a:off x="832752" y="2828636"/>
          <a:ext cx="7334364" cy="565926"/>
        </a:xfrm>
        <a:prstGeom prst="rect">
          <a:avLst/>
        </a:prstGeom>
        <a:solidFill>
          <a:schemeClr val="accent3">
            <a:hueOff val="8437698"/>
            <a:satOff val="-12660"/>
            <a:lumOff val="-205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9204" tIns="73660" rIns="73660" bIns="73660" numCol="1" spcCol="1270" anchor="ctr" anchorCtr="0">
          <a:noAutofit/>
        </a:bodyPr>
        <a:lstStyle/>
        <a:p>
          <a:pPr marL="0" lvl="0" indent="0" algn="l" defTabSz="1289050">
            <a:lnSpc>
              <a:spcPct val="90000"/>
            </a:lnSpc>
            <a:spcBef>
              <a:spcPct val="0"/>
            </a:spcBef>
            <a:spcAft>
              <a:spcPct val="35000"/>
            </a:spcAft>
            <a:buNone/>
          </a:pPr>
          <a:r>
            <a:rPr lang="ru-RU" sz="2900" kern="1200" dirty="0">
              <a:latin typeface="Times New Roman" panose="02020603050405020304" pitchFamily="18" charset="0"/>
              <a:cs typeface="Times New Roman" panose="02020603050405020304" pitchFamily="18" charset="0"/>
            </a:rPr>
            <a:t>Основной текст статьи</a:t>
          </a:r>
        </a:p>
      </dsp:txBody>
      <dsp:txXfrm>
        <a:off x="832752" y="2828636"/>
        <a:ext cx="7334364" cy="565926"/>
      </dsp:txXfrm>
    </dsp:sp>
    <dsp:sp modelId="{B98C407E-20C1-4BF6-8027-0710DE5CB7EA}">
      <dsp:nvSpPr>
        <dsp:cNvPr id="0" name=""/>
        <dsp:cNvSpPr/>
      </dsp:nvSpPr>
      <dsp:spPr>
        <a:xfrm>
          <a:off x="479048" y="2757895"/>
          <a:ext cx="707408" cy="707408"/>
        </a:xfrm>
        <a:prstGeom prst="ellipse">
          <a:avLst/>
        </a:prstGeom>
        <a:solidFill>
          <a:schemeClr val="lt1">
            <a:hueOff val="0"/>
            <a:satOff val="0"/>
            <a:lumOff val="0"/>
            <a:alphaOff val="0"/>
          </a:schemeClr>
        </a:solidFill>
        <a:ln w="25400" cap="flat" cmpd="sng" algn="ctr">
          <a:solidFill>
            <a:schemeClr val="accent3">
              <a:hueOff val="8437698"/>
              <a:satOff val="-12660"/>
              <a:lumOff val="-2059"/>
              <a:alphaOff val="0"/>
            </a:schemeClr>
          </a:solidFill>
          <a:prstDash val="solid"/>
        </a:ln>
        <a:effectLst/>
      </dsp:spPr>
      <dsp:style>
        <a:lnRef idx="2">
          <a:scrgbClr r="0" g="0" b="0"/>
        </a:lnRef>
        <a:fillRef idx="1">
          <a:scrgbClr r="0" g="0" b="0"/>
        </a:fillRef>
        <a:effectRef idx="0">
          <a:scrgbClr r="0" g="0" b="0"/>
        </a:effectRef>
        <a:fontRef idx="minor"/>
      </dsp:style>
    </dsp:sp>
    <dsp:sp modelId="{5EFBF90F-244C-4DD5-88B3-0E8D8B216515}">
      <dsp:nvSpPr>
        <dsp:cNvPr id="0" name=""/>
        <dsp:cNvSpPr/>
      </dsp:nvSpPr>
      <dsp:spPr>
        <a:xfrm>
          <a:off x="427226" y="3677254"/>
          <a:ext cx="7739890" cy="565926"/>
        </a:xfrm>
        <a:prstGeom prst="rect">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9204" tIns="73660" rIns="73660" bIns="73660" numCol="1" spcCol="1270" anchor="ctr" anchorCtr="0">
          <a:noAutofit/>
        </a:bodyPr>
        <a:lstStyle/>
        <a:p>
          <a:pPr marL="0" lvl="0" indent="0" algn="l" defTabSz="1289050">
            <a:lnSpc>
              <a:spcPct val="90000"/>
            </a:lnSpc>
            <a:spcBef>
              <a:spcPct val="0"/>
            </a:spcBef>
            <a:spcAft>
              <a:spcPct val="35000"/>
            </a:spcAft>
            <a:buNone/>
          </a:pPr>
          <a:r>
            <a:rPr lang="ru-RU" sz="2900" kern="1200" dirty="0">
              <a:latin typeface="Times New Roman" panose="02020603050405020304" pitchFamily="18" charset="0"/>
              <a:cs typeface="Times New Roman" panose="02020603050405020304" pitchFamily="18" charset="0"/>
            </a:rPr>
            <a:t>Библиографический список</a:t>
          </a:r>
        </a:p>
      </dsp:txBody>
      <dsp:txXfrm>
        <a:off x="427226" y="3677254"/>
        <a:ext cx="7739890" cy="565926"/>
      </dsp:txXfrm>
    </dsp:sp>
    <dsp:sp modelId="{C7A8B715-CFD7-440F-A44E-C9E926F22566}">
      <dsp:nvSpPr>
        <dsp:cNvPr id="0" name=""/>
        <dsp:cNvSpPr/>
      </dsp:nvSpPr>
      <dsp:spPr>
        <a:xfrm>
          <a:off x="73522" y="3606513"/>
          <a:ext cx="707408" cy="707408"/>
        </a:xfrm>
        <a:prstGeom prst="ellipse">
          <a:avLst/>
        </a:prstGeom>
        <a:solidFill>
          <a:schemeClr val="lt1">
            <a:hueOff val="0"/>
            <a:satOff val="0"/>
            <a:lumOff val="0"/>
            <a:alphaOff val="0"/>
          </a:schemeClr>
        </a:solidFill>
        <a:ln w="25400" cap="flat" cmpd="sng" algn="ctr">
          <a:solidFill>
            <a:schemeClr val="accent3">
              <a:hueOff val="11250264"/>
              <a:satOff val="-16880"/>
              <a:lumOff val="-2745"/>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AB3CC0-77D5-43D5-837B-B108BDAD9B31}">
      <dsp:nvSpPr>
        <dsp:cNvPr id="0" name=""/>
        <dsp:cNvSpPr/>
      </dsp:nvSpPr>
      <dsp:spPr>
        <a:xfrm>
          <a:off x="495061" y="645"/>
          <a:ext cx="2262336" cy="1357401"/>
        </a:xfrm>
        <a:prstGeom prst="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ru-RU" sz="2200" kern="1200" dirty="0">
              <a:latin typeface="Times New Roman" panose="02020603050405020304" pitchFamily="18" charset="0"/>
              <a:cs typeface="Times New Roman" panose="02020603050405020304" pitchFamily="18" charset="0"/>
            </a:rPr>
            <a:t>Учебники, пособия, УМК </a:t>
          </a:r>
        </a:p>
      </dsp:txBody>
      <dsp:txXfrm>
        <a:off x="495061" y="645"/>
        <a:ext cx="2262336" cy="1357401"/>
      </dsp:txXfrm>
    </dsp:sp>
    <dsp:sp modelId="{BE66F2C2-DECB-4041-8C06-91BA630A8348}">
      <dsp:nvSpPr>
        <dsp:cNvPr id="0" name=""/>
        <dsp:cNvSpPr/>
      </dsp:nvSpPr>
      <dsp:spPr>
        <a:xfrm>
          <a:off x="2983631" y="645"/>
          <a:ext cx="2262336" cy="1357401"/>
        </a:xfrm>
        <a:prstGeom prst="rect">
          <a:avLst/>
        </a:prstGeom>
        <a:solidFill>
          <a:schemeClr val="accent3">
            <a:hueOff val="1607181"/>
            <a:satOff val="-2411"/>
            <a:lumOff val="-39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ru-RU" sz="2200" kern="1200" dirty="0">
              <a:latin typeface="Times New Roman" panose="02020603050405020304" pitchFamily="18" charset="0"/>
              <a:cs typeface="Times New Roman" panose="02020603050405020304" pitchFamily="18" charset="0"/>
            </a:rPr>
            <a:t>Научные и популярные статьи</a:t>
          </a:r>
        </a:p>
      </dsp:txBody>
      <dsp:txXfrm>
        <a:off x="2983631" y="645"/>
        <a:ext cx="2262336" cy="1357401"/>
      </dsp:txXfrm>
    </dsp:sp>
    <dsp:sp modelId="{F299B78A-D605-46C5-AC20-28AC95EAC4EB}">
      <dsp:nvSpPr>
        <dsp:cNvPr id="0" name=""/>
        <dsp:cNvSpPr/>
      </dsp:nvSpPr>
      <dsp:spPr>
        <a:xfrm>
          <a:off x="5472201" y="645"/>
          <a:ext cx="2262336" cy="1357401"/>
        </a:xfrm>
        <a:prstGeom prst="rect">
          <a:avLst/>
        </a:prstGeom>
        <a:solidFill>
          <a:schemeClr val="accent3">
            <a:hueOff val="3214361"/>
            <a:satOff val="-4823"/>
            <a:lumOff val="-78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ru-RU" sz="2200" kern="1200" dirty="0">
              <a:latin typeface="Times New Roman" panose="02020603050405020304" pitchFamily="18" charset="0"/>
              <a:cs typeface="Times New Roman" panose="02020603050405020304" pitchFamily="18" charset="0"/>
            </a:rPr>
            <a:t>Диссертации, авторефераты</a:t>
          </a:r>
        </a:p>
      </dsp:txBody>
      <dsp:txXfrm>
        <a:off x="5472201" y="645"/>
        <a:ext cx="2262336" cy="1357401"/>
      </dsp:txXfrm>
    </dsp:sp>
    <dsp:sp modelId="{F53D4A4D-FC69-4DF2-A095-F523C2C9775B}">
      <dsp:nvSpPr>
        <dsp:cNvPr id="0" name=""/>
        <dsp:cNvSpPr/>
      </dsp:nvSpPr>
      <dsp:spPr>
        <a:xfrm>
          <a:off x="495061" y="1584280"/>
          <a:ext cx="2262336" cy="1357401"/>
        </a:xfrm>
        <a:prstGeom prst="rect">
          <a:avLst/>
        </a:prstGeom>
        <a:solidFill>
          <a:schemeClr val="accent3">
            <a:hueOff val="4821541"/>
            <a:satOff val="-7234"/>
            <a:lumOff val="-117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ru-RU" sz="2200" kern="1200" dirty="0">
              <a:latin typeface="Times New Roman" panose="02020603050405020304" pitchFamily="18" charset="0"/>
              <a:cs typeface="Times New Roman" panose="02020603050405020304" pitchFamily="18" charset="0"/>
            </a:rPr>
            <a:t>Электронные книги</a:t>
          </a:r>
        </a:p>
      </dsp:txBody>
      <dsp:txXfrm>
        <a:off x="495061" y="1584280"/>
        <a:ext cx="2262336" cy="1357401"/>
      </dsp:txXfrm>
    </dsp:sp>
    <dsp:sp modelId="{E9C5EB65-E352-49C1-AD7A-E835BDE68F06}">
      <dsp:nvSpPr>
        <dsp:cNvPr id="0" name=""/>
        <dsp:cNvSpPr/>
      </dsp:nvSpPr>
      <dsp:spPr>
        <a:xfrm>
          <a:off x="2983631" y="1584280"/>
          <a:ext cx="2262336" cy="1357401"/>
        </a:xfrm>
        <a:prstGeom prst="rect">
          <a:avLst/>
        </a:prstGeom>
        <a:solidFill>
          <a:schemeClr val="accent3">
            <a:hueOff val="6428722"/>
            <a:satOff val="-9646"/>
            <a:lumOff val="-156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ru-RU" sz="2200" kern="1200" dirty="0">
              <a:latin typeface="Times New Roman" panose="02020603050405020304" pitchFamily="18" charset="0"/>
              <a:cs typeface="Times New Roman" panose="02020603050405020304" pitchFamily="18" charset="0"/>
            </a:rPr>
            <a:t>Монографии</a:t>
          </a:r>
          <a:r>
            <a:rPr lang="ru-RU" sz="2200" kern="1200" dirty="0"/>
            <a:t> </a:t>
          </a:r>
        </a:p>
      </dsp:txBody>
      <dsp:txXfrm>
        <a:off x="2983631" y="1584280"/>
        <a:ext cx="2262336" cy="1357401"/>
      </dsp:txXfrm>
    </dsp:sp>
    <dsp:sp modelId="{08E65C0E-8B67-472B-93E2-E89153DD7A7F}">
      <dsp:nvSpPr>
        <dsp:cNvPr id="0" name=""/>
        <dsp:cNvSpPr/>
      </dsp:nvSpPr>
      <dsp:spPr>
        <a:xfrm>
          <a:off x="5472201" y="1584280"/>
          <a:ext cx="2262336" cy="1357401"/>
        </a:xfrm>
        <a:prstGeom prst="rect">
          <a:avLst/>
        </a:prstGeom>
        <a:solidFill>
          <a:schemeClr val="accent3">
            <a:hueOff val="8035903"/>
            <a:satOff val="-12057"/>
            <a:lumOff val="-196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ru-RU" sz="2200" kern="1200" dirty="0">
              <a:latin typeface="Times New Roman" panose="02020603050405020304" pitchFamily="18" charset="0"/>
              <a:cs typeface="Times New Roman" panose="02020603050405020304" pitchFamily="18" charset="0"/>
            </a:rPr>
            <a:t>Периодические издания</a:t>
          </a:r>
        </a:p>
      </dsp:txBody>
      <dsp:txXfrm>
        <a:off x="5472201" y="1584280"/>
        <a:ext cx="2262336" cy="1357401"/>
      </dsp:txXfrm>
    </dsp:sp>
    <dsp:sp modelId="{225FA60A-FA06-4AFE-9DA8-CB976A953CD9}">
      <dsp:nvSpPr>
        <dsp:cNvPr id="0" name=""/>
        <dsp:cNvSpPr/>
      </dsp:nvSpPr>
      <dsp:spPr>
        <a:xfrm>
          <a:off x="1739346" y="3167916"/>
          <a:ext cx="2262336" cy="1357401"/>
        </a:xfrm>
        <a:prstGeom prst="rect">
          <a:avLst/>
        </a:prstGeom>
        <a:solidFill>
          <a:schemeClr val="accent3">
            <a:hueOff val="9643083"/>
            <a:satOff val="-14469"/>
            <a:lumOff val="-235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ru-RU" sz="2200" kern="1200" dirty="0">
              <a:latin typeface="Times New Roman" panose="02020603050405020304" pitchFamily="18" charset="0"/>
              <a:cs typeface="Times New Roman" panose="02020603050405020304" pitchFamily="18" charset="0"/>
            </a:rPr>
            <a:t>Официальные сайты</a:t>
          </a:r>
        </a:p>
      </dsp:txBody>
      <dsp:txXfrm>
        <a:off x="1739346" y="3167916"/>
        <a:ext cx="2262336" cy="1357401"/>
      </dsp:txXfrm>
    </dsp:sp>
    <dsp:sp modelId="{D17B081B-C916-488B-BB31-B311EA60BBE8}">
      <dsp:nvSpPr>
        <dsp:cNvPr id="0" name=""/>
        <dsp:cNvSpPr/>
      </dsp:nvSpPr>
      <dsp:spPr>
        <a:xfrm>
          <a:off x="4227916" y="3167916"/>
          <a:ext cx="2262336" cy="1357401"/>
        </a:xfrm>
        <a:prstGeom prst="rect">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ru-RU" sz="2200" kern="1200" dirty="0">
              <a:latin typeface="Times New Roman" panose="02020603050405020304" pitchFamily="18" charset="0"/>
              <a:cs typeface="Times New Roman" panose="02020603050405020304" pitchFamily="18" charset="0"/>
            </a:rPr>
            <a:t>Опубликованные речи официальных лиц</a:t>
          </a:r>
        </a:p>
      </dsp:txBody>
      <dsp:txXfrm>
        <a:off x="4227916" y="3167916"/>
        <a:ext cx="2262336" cy="1357401"/>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BB7BF4-5373-4188-A041-0BBA2DEDFFAB}">
      <dsp:nvSpPr>
        <dsp:cNvPr id="0" name=""/>
        <dsp:cNvSpPr/>
      </dsp:nvSpPr>
      <dsp:spPr>
        <a:xfrm>
          <a:off x="0" y="533392"/>
          <a:ext cx="3120929" cy="2080945"/>
        </a:xfrm>
        <a:prstGeom prst="roundRect">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30000" r="-30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2356B07-0E01-45E0-8427-08B51081D945}">
      <dsp:nvSpPr>
        <dsp:cNvPr id="0" name=""/>
        <dsp:cNvSpPr/>
      </dsp:nvSpPr>
      <dsp:spPr>
        <a:xfrm>
          <a:off x="400084" y="2752456"/>
          <a:ext cx="2321636" cy="8613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0904" tIns="120904" rIns="120904" bIns="0" numCol="1" spcCol="1270" anchor="t" anchorCtr="0">
          <a:noAutofit/>
        </a:bodyPr>
        <a:lstStyle/>
        <a:p>
          <a:pPr marL="0" lvl="0" indent="0" algn="ctr" defTabSz="755650">
            <a:lnSpc>
              <a:spcPct val="90000"/>
            </a:lnSpc>
            <a:spcBef>
              <a:spcPct val="0"/>
            </a:spcBef>
            <a:spcAft>
              <a:spcPct val="35000"/>
            </a:spcAft>
            <a:buNone/>
          </a:pPr>
          <a:r>
            <a:rPr lang="ru-RU" sz="1700" kern="1200" dirty="0">
              <a:latin typeface="Times New Roman" panose="02020603050405020304" pitchFamily="18" charset="0"/>
              <a:cs typeface="Times New Roman" panose="02020603050405020304" pitchFamily="18" charset="0"/>
            </a:rPr>
            <a:t>Библиотека Финансового университета</a:t>
          </a:r>
        </a:p>
      </dsp:txBody>
      <dsp:txXfrm>
        <a:off x="400084" y="2752456"/>
        <a:ext cx="2321636" cy="861327"/>
      </dsp:txXfrm>
    </dsp:sp>
    <dsp:sp modelId="{6A849B2D-3175-4CBE-BF7C-C2D6743D58CE}">
      <dsp:nvSpPr>
        <dsp:cNvPr id="0" name=""/>
        <dsp:cNvSpPr/>
      </dsp:nvSpPr>
      <dsp:spPr>
        <a:xfrm>
          <a:off x="3353628" y="1032514"/>
          <a:ext cx="2321636" cy="1599607"/>
        </a:xfrm>
        <a:prstGeom prst="roundRect">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l="-5000" r="-5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76D0632-0968-455C-9CF3-3EDCBA4E65AF}">
      <dsp:nvSpPr>
        <dsp:cNvPr id="0" name=""/>
        <dsp:cNvSpPr/>
      </dsp:nvSpPr>
      <dsp:spPr>
        <a:xfrm>
          <a:off x="3353628" y="2632121"/>
          <a:ext cx="2321636" cy="8613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0904" tIns="120904" rIns="120904" bIns="0" numCol="1" spcCol="1270" anchor="t" anchorCtr="0">
          <a:noAutofit/>
        </a:bodyPr>
        <a:lstStyle/>
        <a:p>
          <a:pPr marL="0" lvl="0" indent="0" algn="ctr" defTabSz="755650">
            <a:lnSpc>
              <a:spcPct val="90000"/>
            </a:lnSpc>
            <a:spcBef>
              <a:spcPct val="0"/>
            </a:spcBef>
            <a:spcAft>
              <a:spcPct val="35000"/>
            </a:spcAft>
            <a:buNone/>
          </a:pPr>
          <a:r>
            <a:rPr lang="ru-RU" sz="1700" kern="1200" dirty="0">
              <a:latin typeface="Times New Roman" panose="02020603050405020304" pitchFamily="18" charset="0"/>
              <a:cs typeface="Times New Roman" panose="02020603050405020304" pitchFamily="18" charset="0"/>
            </a:rPr>
            <a:t>Электронные библиотеки</a:t>
          </a:r>
        </a:p>
      </dsp:txBody>
      <dsp:txXfrm>
        <a:off x="3353628" y="2632121"/>
        <a:ext cx="2321636" cy="861327"/>
      </dsp:txXfrm>
    </dsp:sp>
    <dsp:sp modelId="{33173C3B-D522-476E-B154-C7516594982D}">
      <dsp:nvSpPr>
        <dsp:cNvPr id="0" name=""/>
        <dsp:cNvSpPr/>
      </dsp:nvSpPr>
      <dsp:spPr>
        <a:xfrm>
          <a:off x="5907963" y="1071064"/>
          <a:ext cx="2321636" cy="1599607"/>
        </a:xfrm>
        <a:prstGeom prst="roundRect">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l="-36000" r="-36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370D17C-072D-415F-A567-9E7D6E2D3599}">
      <dsp:nvSpPr>
        <dsp:cNvPr id="0" name=""/>
        <dsp:cNvSpPr/>
      </dsp:nvSpPr>
      <dsp:spPr>
        <a:xfrm>
          <a:off x="5907525" y="2632121"/>
          <a:ext cx="2321636" cy="8613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0904" tIns="120904" rIns="120904" bIns="0" numCol="1" spcCol="1270" anchor="t" anchorCtr="0">
          <a:noAutofit/>
        </a:bodyPr>
        <a:lstStyle/>
        <a:p>
          <a:pPr marL="0" lvl="0" indent="0" algn="ctr" defTabSz="755650">
            <a:lnSpc>
              <a:spcPct val="90000"/>
            </a:lnSpc>
            <a:spcBef>
              <a:spcPct val="0"/>
            </a:spcBef>
            <a:spcAft>
              <a:spcPct val="35000"/>
            </a:spcAft>
            <a:buNone/>
          </a:pPr>
          <a:r>
            <a:rPr lang="ru-RU" sz="1700" kern="1200" dirty="0">
              <a:latin typeface="Times New Roman" panose="02020603050405020304" pitchFamily="18" charset="0"/>
              <a:cs typeface="Times New Roman" panose="02020603050405020304" pitchFamily="18" charset="0"/>
            </a:rPr>
            <a:t>Научная электронная библиотека </a:t>
          </a:r>
          <a:r>
            <a:rPr lang="en-US" sz="1700" kern="1200" dirty="0">
              <a:latin typeface="Times New Roman" panose="02020603050405020304" pitchFamily="18" charset="0"/>
              <a:cs typeface="Times New Roman" panose="02020603050405020304" pitchFamily="18" charset="0"/>
            </a:rPr>
            <a:t>elibrary.ru</a:t>
          </a:r>
          <a:endParaRPr lang="ru-RU" sz="1700" kern="1200" dirty="0">
            <a:latin typeface="Times New Roman" panose="02020603050405020304" pitchFamily="18" charset="0"/>
            <a:cs typeface="Times New Roman" panose="02020603050405020304" pitchFamily="18" charset="0"/>
          </a:endParaRPr>
        </a:p>
      </dsp:txBody>
      <dsp:txXfrm>
        <a:off x="5907525" y="2632121"/>
        <a:ext cx="2321636" cy="861327"/>
      </dsp:txXfrm>
    </dsp:sp>
  </dsp:spTree>
</dsp:drawing>
</file>

<file path=ppt/diagrams/layout1.xml><?xml version="1.0" encoding="utf-8"?>
<dgm:layoutDef xmlns:dgm="http://schemas.openxmlformats.org/drawingml/2006/diagram" xmlns:a="http://schemas.openxmlformats.org/drawingml/2006/main" uniqueId="urn:microsoft.com/office/officeart/2005/8/layout/default#1">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9/3/layout/CircleRelationship">
  <dgm:title val=""/>
  <dgm:desc val=""/>
  <dgm:catLst>
    <dgm:cat type="relationship" pri="1500"/>
  </dgm:catLst>
  <dgm:sampData>
    <dgm:dataModel>
      <dgm:ptLst>
        <dgm:pt modelId="0" type="doc"/>
        <dgm:pt modelId="10">
          <dgm:prSet phldr="1"/>
        </dgm:pt>
        <dgm:pt modelId="11">
          <dgm:prSet phldr="1"/>
        </dgm:pt>
        <dgm:pt modelId="12">
          <dgm:prSet phldr="1"/>
        </dgm:pt>
      </dgm:ptLst>
      <dgm:cxnLst>
        <dgm:cxn modelId="20" srcId="0" destId="10" srcOrd="0" destOrd="0"/>
        <dgm:cxn modelId="21" srcId="10" destId="11" srcOrd="0" destOrd="0"/>
        <dgm:cxn modelId="22" srcId="10" destId="12" srcOrd="0" destOrd="0"/>
      </dgm:cxnLst>
      <dgm:bg/>
      <dgm:whole/>
    </dgm:dataModel>
  </dgm:sampData>
  <dgm:styleData>
    <dgm:dataModel>
      <dgm:ptLst>
        <dgm:pt modelId="0" type="doc"/>
        <dgm:pt modelId="10">
          <dgm:prSet phldr="1"/>
        </dgm:pt>
        <dgm:pt modelId="11">
          <dgm:prSet phldr="1"/>
        </dgm:pt>
        <dgm:pt modelId="12">
          <dgm:prSet phldr="1"/>
        </dgm:pt>
      </dgm:ptLst>
      <dgm:cxnLst>
        <dgm:cxn modelId="20" srcId="0" destId="10" srcOrd="0" destOrd="0"/>
        <dgm:cxn modelId="21" srcId="10" destId="11" srcOrd="0" destOrd="0"/>
        <dgm:cxn modelId="22" srcId="10" destId="12" srcOrd="0" destOrd="0"/>
      </dgm:cxnLst>
      <dgm:bg/>
      <dgm:whole/>
    </dgm:dataModel>
  </dgm:styleData>
  <dgm:clrData>
    <dgm:dataModel>
      <dgm:ptLst>
        <dgm:pt modelId="0" type="doc"/>
        <dgm:pt modelId="10">
          <dgm:prSet phldr="1"/>
        </dgm:pt>
        <dgm:pt modelId="11">
          <dgm:prSet phldr="1"/>
        </dgm:pt>
        <dgm:pt modelId="12">
          <dgm:prSet phldr="1"/>
        </dgm:pt>
      </dgm:ptLst>
      <dgm:cxnLst>
        <dgm:cxn modelId="20" srcId="0" destId="10" srcOrd="0" destOrd="0"/>
        <dgm:cxn modelId="21" srcId="10" destId="11" srcOrd="0" destOrd="0"/>
        <dgm:cxn modelId="22" srcId="10" destId="12" srcOrd="0" destOrd="0"/>
      </dgm:cxnLst>
      <dgm:bg/>
      <dgm:whole/>
    </dgm:dataModel>
  </dgm:clrData>
  <dgm:layoutNode name="Name0">
    <dgm:varLst>
      <dgm:chMax val="1"/>
      <dgm:chPref val="1"/>
    </dgm:varLst>
    <dgm:shape xmlns:r="http://schemas.openxmlformats.org/officeDocument/2006/relationships" r:blip="">
      <dgm:adjLst/>
    </dgm:shape>
    <dgm:choose name="Name1">
      <dgm:if name="Name2" axis="ch ch" ptType="node node" func="cnt" op="equ" val="0">
        <dgm:alg type="composite">
          <dgm:param type="ar" val="0.98"/>
        </dgm:alg>
        <dgm:constrLst>
          <dgm:constr type="primFontSz" for="des" ptType="node" op="equ" val="65"/>
          <dgm:constr type="l" for="ch" forName="Parent" refType="w" fact="0"/>
          <dgm:constr type="t" for="ch" forName="Parent" refType="h" fact="0.039"/>
          <dgm:constr type="w" for="ch" forName="Parent" refType="w" fact="0.8734"/>
          <dgm:constr type="h" for="ch" forName="Parent" refType="h" fact="0.856"/>
          <dgm:constr type="l" for="ch" forName="Accent1" refType="w" fact="0.4984"/>
          <dgm:constr type="t" for="ch" forName="Accent1" refType="h" fact="0"/>
          <dgm:constr type="w" for="ch" forName="Accent1" refType="w" fact="0.0972"/>
          <dgm:constr type="h" for="ch" forName="Accent1" refType="h" fact="0.0952"/>
          <dgm:constr type="l" for="ch" forName="Accent2" refType="w" fact="0.2684"/>
          <dgm:constr type="t" for="ch" forName="Accent2" refType="h" fact="0.8314"/>
          <dgm:constr type="w" for="ch" forName="Accent2" refType="w" fact="0.0704"/>
          <dgm:constr type="h" for="ch" forName="Accent2" refType="h" fact="0.069"/>
          <dgm:constr type="l" for="ch" forName="Accent3" refType="w" fact="0.9296"/>
          <dgm:constr type="t" for="ch" forName="Accent3" refType="h" fact="0.3864"/>
          <dgm:constr type="w" for="ch" forName="Accent3" refType="w" fact="0.0704"/>
          <dgm:constr type="h" for="ch" forName="Accent3" refType="h" fact="0.069"/>
          <dgm:constr type="l" for="ch" forName="Accent4" refType="w" fact="0.5931"/>
          <dgm:constr type="t" for="ch" forName="Accent4" refType="h" fact="0.9048"/>
          <dgm:constr type="w" for="ch" forName="Accent4" refType="w" fact="0.0972"/>
          <dgm:constr type="h" for="ch" forName="Accent4" refType="h" fact="0.0952"/>
          <dgm:constr type="l" for="ch" forName="Accent5" refType="w" fact="0.2883"/>
          <dgm:constr type="t" for="ch" forName="Accent5" refType="h" fact="0.1353"/>
          <dgm:constr type="w" for="ch" forName="Accent5" refType="w" fact="0.0704"/>
          <dgm:constr type="h" for="ch" forName="Accent5" refType="h" fact="0.069"/>
          <dgm:constr type="l" for="ch" forName="Accent6" refType="w" fact="0.0666"/>
          <dgm:constr type="t" for="ch" forName="Accent6" refType="h" fact="0.53"/>
          <dgm:constr type="w" for="ch" forName="Accent6" refType="w" fact="0.0704"/>
          <dgm:constr type="h" for="ch" forName="Accent6" refType="h" fact="0.069"/>
        </dgm:constrLst>
      </dgm:if>
      <dgm:if name="Name3" axis="ch ch" ptType="node node" func="cnt" op="equ" val="1">
        <dgm:alg type="composite">
          <dgm:param type="ar" val="1.2476"/>
        </dgm:alg>
        <dgm:constrLst>
          <dgm:constr type="primFontSz" for="des" ptType="node" op="equ" val="65"/>
          <dgm:constr type="l" for="ch" forName="Parent" refType="w" fact="0.2145"/>
          <dgm:constr type="t" for="ch" forName="Parent" refType="h" fact="0.039"/>
          <dgm:constr type="w" for="ch" forName="Parent" refType="w" fact="0.6861"/>
          <dgm:constr type="h" for="ch" forName="Parent" refType="h" fact="0.856"/>
          <dgm:constr type="l" for="ch" forName="Accent8" refType="w" fact="0.0262"/>
          <dgm:constr type="t" for="ch" forName="Accent8" refType="h" fact="0.6434"/>
          <dgm:constr type="w" for="ch" forName="Accent8" refType="w" fact="0.138"/>
          <dgm:constr type="h" for="ch" forName="Accent8" refType="h" fact="0.1721"/>
          <dgm:constr type="l" for="ch" forName="Accent1" refType="w" fact="0.6059"/>
          <dgm:constr type="t" for="ch" forName="Accent1" refType="h" fact="0"/>
          <dgm:constr type="w" for="ch" forName="Accent1" refType="w" fact="0.0763"/>
          <dgm:constr type="h" for="ch" forName="Accent1" refType="h" fact="0.0952"/>
          <dgm:constr type="l" for="ch" forName="Accent2" refType="w" fact="0.4253"/>
          <dgm:constr type="t" for="ch" forName="Accent2" refType="h" fact="0.8314"/>
          <dgm:constr type="w" for="ch" forName="Accent2" refType="w" fact="0.0553"/>
          <dgm:constr type="h" for="ch" forName="Accent2" refType="h" fact="0.069"/>
          <dgm:constr type="l" for="ch" forName="Accent3" refType="w" fact="0.9447"/>
          <dgm:constr type="t" for="ch" forName="Accent3" refType="h" fact="0.3864"/>
          <dgm:constr type="w" for="ch" forName="Accent3" refType="w" fact="0.0553"/>
          <dgm:constr type="h" for="ch" forName="Accent3" refType="h" fact="0.069"/>
          <dgm:constr type="l" for="ch" forName="Child1" refType="w" fact="0"/>
          <dgm:constr type="t" for="ch" forName="Child1" refType="h" fact="0.1935"/>
          <dgm:constr type="w" for="ch" forName="Child1" refType="w" fact="0.2789"/>
          <dgm:constr type="h" for="ch" forName="Child1" refType="h" fact="0.3479"/>
          <dgm:constr type="l" for="ch" forName="Accent4" refType="w" fact="0.6803"/>
          <dgm:constr type="t" for="ch" forName="Accent4" refType="h" fact="0.9048"/>
          <dgm:constr type="w" for="ch" forName="Accent4" refType="w" fact="0.0763"/>
          <dgm:constr type="h" for="ch" forName="Accent4" refType="h" fact="0.0952"/>
          <dgm:constr type="l" for="ch" forName="Accent7" refType="w" fact="0.5287"/>
          <dgm:constr type="t" for="ch" forName="Accent7" refType="h" fact="0.1383"/>
          <dgm:constr type="w" for="ch" forName="Accent7" refType="w" fact="0.0763"/>
          <dgm:constr type="h" for="ch" forName="Accent7" refType="h" fact="0.0952"/>
          <dgm:constr type="l" for="ch" forName="Accent5" refType="w" fact="0.4409"/>
          <dgm:constr type="t" for="ch" forName="Accent5" refType="h" fact="0.1353"/>
          <dgm:constr type="w" for="ch" forName="Accent5" refType="w" fact="0.0553"/>
          <dgm:constr type="h" for="ch" forName="Accent5" refType="h" fact="0.069"/>
          <dgm:constr type="l" for="ch" forName="Accent6" refType="w" fact="0.2668"/>
          <dgm:constr type="t" for="ch" forName="Accent6" refType="h" fact="0.53"/>
          <dgm:constr type="w" for="ch" forName="Accent6" refType="w" fact="0.0553"/>
          <dgm:constr type="h" for="ch" forName="Accent6" refType="h" fact="0.069"/>
        </dgm:constrLst>
      </dgm:if>
      <dgm:if name="Name4" axis="ch ch" ptType="node node" func="cnt" op="equ" val="2">
        <dgm:alg type="composite">
          <dgm:param type="ar" val="1.592"/>
        </dgm:alg>
        <dgm:constrLst>
          <dgm:constr type="primFontSz" for="des" ptType="node" op="equ" val="65"/>
          <dgm:constr type="l" for="ch" forName="Parent" refType="w" fact="0.1886"/>
          <dgm:constr type="t" for="ch" forName="Parent" refType="h" fact="0.039"/>
          <dgm:constr type="w" for="ch" forName="Parent" refType="w" fact="0.5377"/>
          <dgm:constr type="h" for="ch" forName="Parent" refType="h" fact="0.856"/>
          <dgm:constr type="l" for="ch" forName="Accent8" refType="w" fact="0.0411"/>
          <dgm:constr type="t" for="ch" forName="Accent8" refType="h" fact="0.6434"/>
          <dgm:constr type="w" for="ch" forName="Accent8" refType="w" fact="0.1081"/>
          <dgm:constr type="h" for="ch" forName="Accent8" refType="h" fact="0.1721"/>
          <dgm:constr type="l" for="ch" forName="Accent1" refType="w" fact="0.4954"/>
          <dgm:constr type="t" for="ch" forName="Accent1" refType="h" fact="0"/>
          <dgm:constr type="w" for="ch" forName="Accent1" refType="w" fact="0.0598"/>
          <dgm:constr type="h" for="ch" forName="Accent1" refType="h" fact="0.0952"/>
          <dgm:constr type="l" for="ch" forName="Accent2" refType="w" fact="0.3538"/>
          <dgm:constr type="t" for="ch" forName="Accent2" refType="h" fact="0.8314"/>
          <dgm:constr type="w" for="ch" forName="Accent2" refType="w" fact="0.0433"/>
          <dgm:constr type="h" for="ch" forName="Accent2" refType="h" fact="0.069"/>
          <dgm:constr type="l" for="ch" forName="Accent3" refType="w" fact="0.7609"/>
          <dgm:constr type="t" for="ch" forName="Accent3" refType="h" fact="0.3864"/>
          <dgm:constr type="w" for="ch" forName="Accent3" refType="w" fact="0.0433"/>
          <dgm:constr type="h" for="ch" forName="Accent3" refType="h" fact="0.069"/>
          <dgm:constr type="l" for="ch" forName="Accent9" refType="w" fact="0.6839"/>
          <dgm:constr type="t" for="ch" forName="Accent9" refType="h" fact="0.27"/>
          <dgm:constr type="w" for="ch" forName="Accent9" refType="w" fact="0.0598"/>
          <dgm:constr type="h" for="ch" forName="Accent9" refType="h" fact="0.0952"/>
          <dgm:constr type="l" for="ch" forName="Child1" refType="w" fact="0.0206"/>
          <dgm:constr type="t" for="ch" forName="Child1" refType="h" fact="0.1935"/>
          <dgm:constr type="w" for="ch" forName="Child1" refType="w" fact="0.2186"/>
          <dgm:constr type="h" for="ch" forName="Child1" refType="h" fact="0.3479"/>
          <dgm:constr type="l" for="ch" forName="Child2" refType="w" fact="0.7814"/>
          <dgm:constr type="t" for="ch" forName="Child2" refType="h" fact="0.0298"/>
          <dgm:constr type="w" for="ch" forName="Child2" refType="w" fact="0.2186"/>
          <dgm:constr type="h" for="ch" forName="Child2" refType="h" fact="0.3479"/>
          <dgm:constr type="l" for="ch" forName="Accent10" refType="w" fact="0"/>
          <dgm:constr type="t" for="ch" forName="Accent10" refType="h" fact="0.8482"/>
          <dgm:constr type="w" for="ch" forName="Accent10" refType="w" fact="0.0433"/>
          <dgm:constr type="h" for="ch" forName="Accent10" refType="h" fact="0.069"/>
          <dgm:constr type="l" for="ch" forName="Accent11" refType="w" fact="0.4318"/>
          <dgm:constr type="t" for="ch" forName="Accent11" refType="h" fact="0.75"/>
          <dgm:constr type="w" for="ch" forName="Accent11" refType="w" fact="0.0433"/>
          <dgm:constr type="h" for="ch" forName="Accent11" refType="h" fact="0.069"/>
          <dgm:constr type="l" for="ch" forName="Accent7" refType="w" fact="0.4349"/>
          <dgm:constr type="t" for="ch" forName="Accent7" refType="h" fact="0.1383"/>
          <dgm:constr type="w" for="ch" forName="Accent7" refType="w" fact="0.0598"/>
          <dgm:constr type="h" for="ch" forName="Accent7" refType="h" fact="0.0952"/>
          <dgm:constr type="l" for="ch" forName="Accent5" refType="w" fact="0.3661"/>
          <dgm:constr type="t" for="ch" forName="Accent5" refType="h" fact="0.1353"/>
          <dgm:constr type="w" for="ch" forName="Accent5" refType="w" fact="0.0433"/>
          <dgm:constr type="h" for="ch" forName="Accent5" refType="h" fact="0.069"/>
          <dgm:constr type="l" for="ch" forName="Accent6" refType="w" fact="0.2296"/>
          <dgm:constr type="t" for="ch" forName="Accent6" refType="h" fact="0.53"/>
          <dgm:constr type="w" for="ch" forName="Accent6" refType="w" fact="0.0433"/>
          <dgm:constr type="h" for="ch" forName="Accent6" refType="h" fact="0.069"/>
          <dgm:constr type="l" for="ch" forName="Accent4" refType="w" fact="0.5537"/>
          <dgm:constr type="t" for="ch" forName="Accent4" refType="h" fact="0.9048"/>
          <dgm:constr type="w" for="ch" forName="Accent4" refType="w" fact="0.0598"/>
          <dgm:constr type="h" for="ch" forName="Accent4" refType="h" fact="0.0952"/>
        </dgm:constrLst>
      </dgm:if>
      <dgm:if name="Name5" axis="ch ch" ptType="node node" func="cnt" op="equ" val="3">
        <dgm:alg type="composite">
          <dgm:param type="ar" val="1.7557"/>
        </dgm:alg>
        <dgm:constrLst>
          <dgm:constr type="primFontSz" for="des" ptType="node" op="equ" val="65"/>
          <dgm:constr type="l" for="ch" forName="Parent" refType="w" fact="0.171"/>
          <dgm:constr type="t" for="ch" forName="Parent" refType="h" fact="0.039"/>
          <dgm:constr type="w" for="ch" forName="Parent" refType="w" fact="0.4875"/>
          <dgm:constr type="h" for="ch" forName="Parent" refType="h" fact="0.856"/>
          <dgm:constr type="l" for="ch" forName="Accent8" refType="w" fact="0.0373"/>
          <dgm:constr type="t" for="ch" forName="Accent8" refType="h" fact="0.6434"/>
          <dgm:constr type="w" for="ch" forName="Accent8" refType="w" fact="0.098"/>
          <dgm:constr type="h" for="ch" forName="Accent8" refType="h" fact="0.1721"/>
          <dgm:constr type="l" for="ch" forName="Accent1" refType="w" fact="0.4492"/>
          <dgm:constr type="t" for="ch" forName="Accent1" refType="h" fact="0"/>
          <dgm:constr type="w" for="ch" forName="Accent1" refType="w" fact="0.0542"/>
          <dgm:constr type="h" for="ch" forName="Accent1" refType="h" fact="0.0952"/>
          <dgm:constr type="l" for="ch" forName="Accent2" refType="w" fact="0.3209"/>
          <dgm:constr type="t" for="ch" forName="Accent2" refType="h" fact="0.8314"/>
          <dgm:constr type="w" for="ch" forName="Accent2" refType="w" fact="0.0393"/>
          <dgm:constr type="h" for="ch" forName="Accent2" refType="h" fact="0.069"/>
          <dgm:constr type="l" for="ch" forName="Accent3" refType="w" fact="0.6899"/>
          <dgm:constr type="t" for="ch" forName="Accent3" refType="h" fact="0.3864"/>
          <dgm:constr type="w" for="ch" forName="Accent3" refType="w" fact="0.0393"/>
          <dgm:constr type="h" for="ch" forName="Accent3" refType="h" fact="0.069"/>
          <dgm:constr type="l" for="ch" forName="Accent9" refType="w" fact="0.6201"/>
          <dgm:constr type="t" for="ch" forName="Accent9" refType="h" fact="0.27"/>
          <dgm:constr type="w" for="ch" forName="Accent9" refType="w" fact="0.0542"/>
          <dgm:constr type="h" for="ch" forName="Accent9" refType="h" fact="0.0952"/>
          <dgm:constr type="l" for="ch" forName="Child1" refType="w" fact="0.0186"/>
          <dgm:constr type="t" for="ch" forName="Child1" refType="h" fact="0.1935"/>
          <dgm:constr type="w" for="ch" forName="Child1" refType="w" fact="0.1982"/>
          <dgm:constr type="h" for="ch" forName="Child1" refType="h" fact="0.3479"/>
          <dgm:constr type="l" for="ch" forName="Child2" refType="w" fact="0.7086"/>
          <dgm:constr type="t" for="ch" forName="Child2" refType="h" fact="0.0298"/>
          <dgm:constr type="w" for="ch" forName="Child2" refType="w" fact="0.1982"/>
          <dgm:constr type="h" for="ch" forName="Child2" refType="h" fact="0.3479"/>
          <dgm:constr type="l" for="ch" forName="Child3" refType="w" fact="0.8018"/>
          <dgm:constr type="t" for="ch" forName="Child3" refType="h" fact="0.6312"/>
          <dgm:constr type="w" for="ch" forName="Child3" refType="w" fact="0.1982"/>
          <dgm:constr type="h" for="ch" forName="Child3" refType="h" fact="0.3479"/>
          <dgm:constr type="l" for="ch" forName="Accent12" refType="w" fact="0.7459"/>
          <dgm:constr type="t" for="ch" forName="Accent12" refType="h" fact="0.619"/>
          <dgm:constr type="w" for="ch" forName="Accent12" refType="w" fact="0.0393"/>
          <dgm:constr type="h" for="ch" forName="Accent12" refType="h" fact="0.069"/>
          <dgm:constr type="l" for="ch" forName="Accent4" refType="w" fact="0.5021"/>
          <dgm:constr type="t" for="ch" forName="Accent4" refType="h" fact="0.9048"/>
          <dgm:constr type="w" for="ch" forName="Accent4" refType="w" fact="0.0542"/>
          <dgm:constr type="h" for="ch" forName="Accent4" refType="h" fact="0.0952"/>
          <dgm:constr type="l" for="ch" forName="Accent10" refType="w" fact="0"/>
          <dgm:constr type="t" for="ch" forName="Accent10" refType="h" fact="0.8482"/>
          <dgm:constr type="w" for="ch" forName="Accent10" refType="w" fact="0.0393"/>
          <dgm:constr type="h" for="ch" forName="Accent10" refType="h" fact="0.069"/>
          <dgm:constr type="l" for="ch" forName="Accent11" refType="w" fact="0.3916"/>
          <dgm:constr type="t" for="ch" forName="Accent11" refType="h" fact="0.75"/>
          <dgm:constr type="w" for="ch" forName="Accent11" refType="w" fact="0.0393"/>
          <dgm:constr type="h" for="ch" forName="Accent11" refType="h" fact="0.069"/>
          <dgm:constr type="l" for="ch" forName="Accent7" refType="w" fact="0.3944"/>
          <dgm:constr type="t" for="ch" forName="Accent7" refType="h" fact="0.1383"/>
          <dgm:constr type="w" for="ch" forName="Accent7" refType="w" fact="0.0542"/>
          <dgm:constr type="h" for="ch" forName="Accent7" refType="h" fact="0.0952"/>
          <dgm:constr type="l" for="ch" forName="Accent5" refType="w" fact="0.3319"/>
          <dgm:constr type="t" for="ch" forName="Accent5" refType="h" fact="0.1353"/>
          <dgm:constr type="w" for="ch" forName="Accent5" refType="w" fact="0.0393"/>
          <dgm:constr type="h" for="ch" forName="Accent5" refType="h" fact="0.069"/>
          <dgm:constr type="l" for="ch" forName="Accent6" refType="w" fact="0.2082"/>
          <dgm:constr type="t" for="ch" forName="Accent6" refType="h" fact="0.53"/>
          <dgm:constr type="w" for="ch" forName="Accent6" refType="w" fact="0.0393"/>
          <dgm:constr type="h" for="ch" forName="Accent6" refType="h" fact="0.069"/>
        </dgm:constrLst>
      </dgm:if>
      <dgm:if name="Name6" axis="ch ch" ptType="node node" func="cnt" op="equ" val="4">
        <dgm:alg type="composite">
          <dgm:param type="ar" val="1.3749"/>
        </dgm:alg>
        <dgm:constrLst>
          <dgm:constr type="primFontSz" for="des" ptType="node" op="equ" val="65"/>
          <dgm:constr type="l" for="ch" forName="Parent" refType="w" fact="0.171"/>
          <dgm:constr type="t" for="ch" forName="Parent" refType="h" fact="0.0306"/>
          <dgm:constr type="w" for="ch" forName="Parent" refType="w" fact="0.4875"/>
          <dgm:constr type="h" for="ch" forName="Parent" refType="h" fact="0.6703"/>
          <dgm:constr type="l" for="ch" forName="Accent8" refType="w" fact="0.0373"/>
          <dgm:constr type="t" for="ch" forName="Accent8" refType="h" fact="0.5038"/>
          <dgm:constr type="w" for="ch" forName="Accent8" refType="w" fact="0.098"/>
          <dgm:constr type="h" for="ch" forName="Accent8" refType="h" fact="0.1348"/>
          <dgm:constr type="l" for="ch" forName="Accent1" refType="w" fact="0.4492"/>
          <dgm:constr type="t" for="ch" forName="Accent1" refType="h" fact="0"/>
          <dgm:constr type="w" for="ch" forName="Accent1" refType="w" fact="0.0542"/>
          <dgm:constr type="h" for="ch" forName="Accent1" refType="h" fact="0.0746"/>
          <dgm:constr type="l" for="ch" forName="Accent2" refType="w" fact="0.3209"/>
          <dgm:constr type="t" for="ch" forName="Accent2" refType="h" fact="0.6511"/>
          <dgm:constr type="w" for="ch" forName="Accent2" refType="w" fact="0.0393"/>
          <dgm:constr type="h" for="ch" forName="Accent2" refType="h" fact="0.054"/>
          <dgm:constr type="l" for="ch" forName="Accent3" refType="w" fact="0.6899"/>
          <dgm:constr type="t" for="ch" forName="Accent3" refType="h" fact="0.3026"/>
          <dgm:constr type="w" for="ch" forName="Accent3" refType="w" fact="0.0393"/>
          <dgm:constr type="h" for="ch" forName="Accent3" refType="h" fact="0.054"/>
          <dgm:constr type="l" for="ch" forName="Accent9" refType="w" fact="0.6201"/>
          <dgm:constr type="t" for="ch" forName="Accent9" refType="h" fact="0.2115"/>
          <dgm:constr type="w" for="ch" forName="Accent9" refType="w" fact="0.0542"/>
          <dgm:constr type="h" for="ch" forName="Accent9" refType="h" fact="0.0746"/>
          <dgm:constr type="l" for="ch" forName="Child1" refType="w" fact="0.0186"/>
          <dgm:constr type="t" for="ch" forName="Child1" refType="h" fact="0.1515"/>
          <dgm:constr type="w" for="ch" forName="Child1" refType="w" fact="0.1982"/>
          <dgm:constr type="h" for="ch" forName="Child1" refType="h" fact="0.2725"/>
          <dgm:constr type="l" for="ch" forName="Child2" refType="w" fact="0.7086"/>
          <dgm:constr type="t" for="ch" forName="Child2" refType="h" fact="0.0233"/>
          <dgm:constr type="w" for="ch" forName="Child2" refType="w" fact="0.1982"/>
          <dgm:constr type="h" for="ch" forName="Child2" refType="h" fact="0.2725"/>
          <dgm:constr type="l" for="ch" forName="Child3" refType="w" fact="0.8018"/>
          <dgm:constr type="t" for="ch" forName="Child3" refType="h" fact="0.4943"/>
          <dgm:constr type="w" for="ch" forName="Child3" refType="w" fact="0.1982"/>
          <dgm:constr type="h" for="ch" forName="Child3" refType="h" fact="0.2725"/>
          <dgm:constr type="l" for="ch" forName="Accent12" refType="w" fact="0.7459"/>
          <dgm:constr type="t" for="ch" forName="Accent12" refType="h" fact="0.4848"/>
          <dgm:constr type="w" for="ch" forName="Accent12" refType="w" fact="0.0393"/>
          <dgm:constr type="h" for="ch" forName="Accent12" refType="h" fact="0.054"/>
          <dgm:constr type="l" for="ch" forName="Accent4" refType="w" fact="0.5021"/>
          <dgm:constr type="t" for="ch" forName="Accent4" refType="h" fact="0.7085"/>
          <dgm:constr type="w" for="ch" forName="Accent4" refType="w" fact="0.0542"/>
          <dgm:constr type="h" for="ch" forName="Accent4" refType="h" fact="0.0746"/>
          <dgm:constr type="l" for="ch" forName="Accent10" refType="w" fact="0"/>
          <dgm:constr type="t" for="ch" forName="Accent10" refType="h" fact="0.6642"/>
          <dgm:constr type="w" for="ch" forName="Accent10" refType="w" fact="0.0393"/>
          <dgm:constr type="h" for="ch" forName="Accent10" refType="h" fact="0.054"/>
          <dgm:constr type="l" for="ch" forName="Accent11" refType="w" fact="0.3916"/>
          <dgm:constr type="t" for="ch" forName="Accent11" refType="h" fact="0.5873"/>
          <dgm:constr type="w" for="ch" forName="Accent11" refType="w" fact="0.0393"/>
          <dgm:constr type="h" for="ch" forName="Accent11" refType="h" fact="0.054"/>
          <dgm:constr type="l" for="ch" forName="Accent7" refType="w" fact="0.3944"/>
          <dgm:constr type="t" for="ch" forName="Accent7" refType="h" fact="0.1083"/>
          <dgm:constr type="w" for="ch" forName="Accent7" refType="w" fact="0.0542"/>
          <dgm:constr type="h" for="ch" forName="Accent7" refType="h" fact="0.0746"/>
          <dgm:constr type="l" for="ch" forName="Accent5" refType="w" fact="0.3319"/>
          <dgm:constr type="t" for="ch" forName="Accent5" refType="h" fact="0.1059"/>
          <dgm:constr type="w" for="ch" forName="Accent5" refType="w" fact="0.0393"/>
          <dgm:constr type="h" for="ch" forName="Accent5" refType="h" fact="0.054"/>
          <dgm:constr type="l" for="ch" forName="Accent6" refType="w" fact="0.2082"/>
          <dgm:constr type="t" for="ch" forName="Accent6" refType="h" fact="0.4151"/>
          <dgm:constr type="w" for="ch" forName="Accent6" refType="w" fact="0.0393"/>
          <dgm:constr type="h" for="ch" forName="Accent6" refType="h" fact="0.054"/>
          <dgm:constr type="l" for="ch" forName="Child4" refType="w" fact="0.2329"/>
          <dgm:constr type="t" for="ch" forName="Child4" refType="h" fact="0.7275"/>
          <dgm:constr type="w" for="ch" forName="Child4" refType="w" fact="0.1982"/>
          <dgm:constr type="h" for="ch" forName="Child4" refType="h" fact="0.2725"/>
          <dgm:constr type="l" for="ch" forName="Accent13" refType="w" fact="0.4099"/>
          <dgm:constr type="t" for="ch" forName="Accent13" refType="h" fact="0.7183"/>
          <dgm:constr type="w" for="ch" forName="Accent13" refType="w" fact="0.0393"/>
          <dgm:constr type="h" for="ch" forName="Accent13" refType="h" fact="0.054"/>
        </dgm:constrLst>
      </dgm:if>
      <dgm:else name="Name7">
        <dgm:alg type="composite">
          <dgm:param type="ar" val="1.1477"/>
        </dgm:alg>
        <dgm:constrLst>
          <dgm:constr type="primFontSz" for="des" ptType="node" op="equ" val="65"/>
          <dgm:constr type="l" for="ch" forName="Parent" refType="w" fact="0.171"/>
          <dgm:constr type="t" for="ch" forName="Parent" refType="h" fact="0.1907"/>
          <dgm:constr type="w" for="ch" forName="Parent" refType="w" fact="0.4875"/>
          <dgm:constr type="h" for="ch" forName="Parent" refType="h" fact="0.5596"/>
          <dgm:constr type="l" for="ch" forName="Accent8" refType="w" fact="0.0373"/>
          <dgm:constr type="t" for="ch" forName="Accent8" refType="h" fact="0.5858"/>
          <dgm:constr type="w" for="ch" forName="Accent8" refType="w" fact="0.098"/>
          <dgm:constr type="h" for="ch" forName="Accent8" refType="h" fact="0.1125"/>
          <dgm:constr type="l" for="ch" forName="Accent1" refType="w" fact="0.4492"/>
          <dgm:constr type="t" for="ch" forName="Accent1" refType="h" fact="0.1652"/>
          <dgm:constr type="w" for="ch" forName="Accent1" refType="w" fact="0.0542"/>
          <dgm:constr type="h" for="ch" forName="Accent1" refType="h" fact="0.0623"/>
          <dgm:constr type="l" for="ch" forName="Accent2" refType="w" fact="0.3209"/>
          <dgm:constr type="t" for="ch" forName="Accent2" refType="h" fact="0.7087"/>
          <dgm:constr type="w" for="ch" forName="Accent2" refType="w" fact="0.0393"/>
          <dgm:constr type="h" for="ch" forName="Accent2" refType="h" fact="0.0451"/>
          <dgm:constr type="l" for="ch" forName="Accent3" refType="w" fact="0.6899"/>
          <dgm:constr type="t" for="ch" forName="Accent3" refType="h" fact="0.4178"/>
          <dgm:constr type="w" for="ch" forName="Accent3" refType="w" fact="0.0393"/>
          <dgm:constr type="h" for="ch" forName="Accent3" refType="h" fact="0.0451"/>
          <dgm:constr type="l" for="ch" forName="Accent9" refType="w" fact="0.6201"/>
          <dgm:constr type="t" for="ch" forName="Accent9" refType="h" fact="0.3417"/>
          <dgm:constr type="w" for="ch" forName="Accent9" refType="w" fact="0.0542"/>
          <dgm:constr type="h" for="ch" forName="Accent9" refType="h" fact="0.0623"/>
          <dgm:constr type="l" for="ch" forName="Child1" refType="w" fact="0.0186"/>
          <dgm:constr type="t" for="ch" forName="Child1" refType="h" fact="0.2917"/>
          <dgm:constr type="w" for="ch" forName="Child1" refType="w" fact="0.1982"/>
          <dgm:constr type="h" for="ch" forName="Child1" refType="h" fact="0.2275"/>
          <dgm:constr type="l" for="ch" forName="Child2" refType="w" fact="0.7086"/>
          <dgm:constr type="t" for="ch" forName="Child2" refType="h" fact="0.1847"/>
          <dgm:constr type="w" for="ch" forName="Child2" refType="w" fact="0.1982"/>
          <dgm:constr type="h" for="ch" forName="Child2" refType="h" fact="0.2275"/>
          <dgm:constr type="l" for="ch" forName="Child3" refType="w" fact="0.8018"/>
          <dgm:constr type="t" for="ch" forName="Child3" refType="h" fact="0.5778"/>
          <dgm:constr type="w" for="ch" forName="Child3" refType="w" fact="0.1982"/>
          <dgm:constr type="h" for="ch" forName="Child3" refType="h" fact="0.2275"/>
          <dgm:constr type="l" for="ch" forName="Accent12" refType="w" fact="0.7459"/>
          <dgm:constr type="t" for="ch" forName="Accent12" refType="h" fact="0.5699"/>
          <dgm:constr type="w" for="ch" forName="Accent12" refType="w" fact="0.0393"/>
          <dgm:constr type="h" for="ch" forName="Accent12" refType="h" fact="0.0451"/>
          <dgm:constr type="l" for="ch" forName="Accent4" refType="w" fact="0.5021"/>
          <dgm:constr type="t" for="ch" forName="Accent4" refType="h" fact="0.7567"/>
          <dgm:constr type="w" for="ch" forName="Accent4" refType="w" fact="0.0542"/>
          <dgm:constr type="h" for="ch" forName="Accent4" refType="h" fact="0.0623"/>
          <dgm:constr type="l" for="ch" forName="Accent10" refType="w" fact="0"/>
          <dgm:constr type="t" for="ch" forName="Accent10" refType="h" fact="0.7197"/>
          <dgm:constr type="w" for="ch" forName="Accent10" refType="w" fact="0.0393"/>
          <dgm:constr type="h" for="ch" forName="Accent10" refType="h" fact="0.0451"/>
          <dgm:constr type="l" for="ch" forName="Accent11" refType="w" fact="0.3916"/>
          <dgm:constr type="t" for="ch" forName="Accent11" refType="h" fact="0.6555"/>
          <dgm:constr type="w" for="ch" forName="Accent11" refType="w" fact="0.0393"/>
          <dgm:constr type="h" for="ch" forName="Accent11" refType="h" fact="0.0451"/>
          <dgm:constr type="l" for="ch" forName="Accent7" refType="w" fact="0.3944"/>
          <dgm:constr type="t" for="ch" forName="Accent7" refType="h" fact="0.2556"/>
          <dgm:constr type="w" for="ch" forName="Accent7" refType="w" fact="0.0542"/>
          <dgm:constr type="h" for="ch" forName="Accent7" refType="h" fact="0.0623"/>
          <dgm:constr type="l" for="ch" forName="Accent5" refType="w" fact="0.3319"/>
          <dgm:constr type="t" for="ch" forName="Accent5" refType="h" fact="0.2536"/>
          <dgm:constr type="w" for="ch" forName="Accent5" refType="w" fact="0.0393"/>
          <dgm:constr type="h" for="ch" forName="Accent5" refType="h" fact="0.0451"/>
          <dgm:constr type="l" for="ch" forName="Accent6" refType="w" fact="0.2082"/>
          <dgm:constr type="t" for="ch" forName="Accent6" refType="h" fact="0.5117"/>
          <dgm:constr type="w" for="ch" forName="Accent6" refType="w" fact="0.0393"/>
          <dgm:constr type="h" for="ch" forName="Accent6" refType="h" fact="0.0451"/>
          <dgm:constr type="l" for="ch" forName="Child5" refType="w" fact="0.4219"/>
          <dgm:constr type="t" for="ch" forName="Child5" refType="h" fact="0"/>
          <dgm:constr type="w" for="ch" forName="Child5" refType="w" fact="0.1982"/>
          <dgm:constr type="h" for="ch" forName="Child5" refType="h" fact="0.2275"/>
          <dgm:constr type="l" for="ch" forName="Child4" refType="w" fact="0.2329"/>
          <dgm:constr type="t" for="ch" forName="Child4" refType="h" fact="0.7725"/>
          <dgm:constr type="w" for="ch" forName="Child4" refType="w" fact="0.1982"/>
          <dgm:constr type="h" for="ch" forName="Child4" refType="h" fact="0.2275"/>
          <dgm:constr type="l" for="ch" forName="Accent15" refType="w" fact="0.1775"/>
          <dgm:constr type="t" for="ch" forName="Accent15" refType="h" fact="0.2466"/>
          <dgm:constr type="w" for="ch" forName="Accent15" refType="w" fact="0.0393"/>
          <dgm:constr type="h" for="ch" forName="Accent15" refType="h" fact="0.0451"/>
          <dgm:constr type="l" for="ch" forName="Accent16" refType="w" fact="0.6351"/>
          <dgm:constr type="t" for="ch" forName="Accent16" refType="h" fact="0.056"/>
          <dgm:constr type="w" for="ch" forName="Accent16" refType="w" fact="0.0393"/>
          <dgm:constr type="h" for="ch" forName="Accent16" refType="h" fact="0.0451"/>
          <dgm:constr type="l" for="ch" forName="Accent13" refType="w" fact="0.4099"/>
          <dgm:constr type="t" for="ch" forName="Accent13" refType="h" fact="0.7648"/>
          <dgm:constr type="w" for="ch" forName="Accent13" refType="w" fact="0.0393"/>
          <dgm:constr type="h" for="ch" forName="Accent13" refType="h" fact="0.0451"/>
        </dgm:constrLst>
      </dgm:else>
    </dgm:choose>
    <dgm:forEach name="wrapper" axis="self" ptType="parTrans">
      <dgm:forEach name="accentRepeat1" axis="self">
        <dgm:layoutNode name="AccentHold1" styleLbl="node1">
          <dgm:alg type="sp"/>
          <dgm:shape xmlns:r="http://schemas.openxmlformats.org/officeDocument/2006/relationships" type="ellipse" r:blip="">
            <dgm:adjLst/>
          </dgm:shape>
          <dgm:presOf/>
        </dgm:layoutNode>
      </dgm:forEach>
      <dgm:forEach name="accentRepeat2" axis="self">
        <dgm:layoutNode name="AccentHold2" styleLbl="node1">
          <dgm:alg type="sp"/>
          <dgm:shape xmlns:r="http://schemas.openxmlformats.org/officeDocument/2006/relationships" type="ellipse" r:blip="">
            <dgm:adjLst/>
          </dgm:shape>
          <dgm:presOf/>
        </dgm:layoutNode>
      </dgm:forEach>
      <dgm:forEach name="accentRepeat3" axis="self">
        <dgm:layoutNode name="AccentHold3" styleLbl="node1">
          <dgm:alg type="sp"/>
          <dgm:shape xmlns:r="http://schemas.openxmlformats.org/officeDocument/2006/relationships" type="ellipse" r:blip="">
            <dgm:adjLst/>
          </dgm:shape>
          <dgm:presOf/>
        </dgm:layoutNode>
      </dgm:forEach>
    </dgm:forEach>
    <dgm:forEach name="Name8" axis="ch" ptType="node" cnt="1">
      <dgm:layoutNode name="Parent" styleLbl="node0">
        <dgm:varLst>
          <dgm:chMax val="5"/>
          <dgm:chPref val="5"/>
        </dgm:varLst>
        <dgm:alg type="tx"/>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ch" ptType="node" func="cnt" op="lte" val="4">
          <dgm:layoutNode name="Accent1" styleLbl="node1">
            <dgm:alg type="sp"/>
            <dgm:shape xmlns:r="http://schemas.openxmlformats.org/officeDocument/2006/relationships" type="ellipse" r:blip="">
              <dgm:adjLst/>
            </dgm:shape>
            <dgm:presOf/>
            <dgm:constrLst/>
          </dgm:layoutNode>
        </dgm:if>
        <dgm:else name="Name11"/>
      </dgm:choose>
      <dgm:layoutNode name="Accent2" styleLbl="node1">
        <dgm:alg type="sp"/>
        <dgm:shape xmlns:r="http://schemas.openxmlformats.org/officeDocument/2006/relationships" type="ellipse" r:blip="">
          <dgm:adjLst/>
        </dgm:shape>
        <dgm:presOf/>
        <dgm:constrLst/>
      </dgm:layoutNode>
      <dgm:layoutNode name="Accent3" styleLbl="node1">
        <dgm:alg type="sp"/>
        <dgm:shape xmlns:r="http://schemas.openxmlformats.org/officeDocument/2006/relationships" type="ellipse" r:blip="">
          <dgm:adjLst/>
        </dgm:shape>
        <dgm:presOf/>
        <dgm:constrLst/>
      </dgm:layoutNode>
      <dgm:layoutNode name="Accent4" styleLbl="node1">
        <dgm:alg type="sp"/>
        <dgm:shape xmlns:r="http://schemas.openxmlformats.org/officeDocument/2006/relationships" type="ellipse" r:blip="">
          <dgm:adjLst/>
        </dgm:shape>
        <dgm:presOf/>
        <dgm:constrLst/>
      </dgm:layoutNode>
      <dgm:layoutNode name="Accent5" styleLbl="node1">
        <dgm:alg type="sp"/>
        <dgm:shape xmlns:r="http://schemas.openxmlformats.org/officeDocument/2006/relationships" type="ellipse" r:blip="">
          <dgm:adjLst/>
        </dgm:shape>
        <dgm:presOf/>
        <dgm:constrLst/>
      </dgm:layoutNode>
      <dgm:layoutNode name="Accent6" styleLbl="node1">
        <dgm:alg type="sp"/>
        <dgm:shape xmlns:r="http://schemas.openxmlformats.org/officeDocument/2006/relationships" type="ellipse" r:blip="">
          <dgm:adjLst/>
        </dgm:shape>
        <dgm:presOf/>
        <dgm:constrLst/>
      </dgm:layoutNode>
    </dgm:forEach>
    <dgm:forEach name="Name12" axis="ch ch" ptType="node node" st="1 1" cnt="1 1">
      <dgm:layoutNode name="Child1"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7">
        <dgm:alg type="sp"/>
        <dgm:shape xmlns:r="http://schemas.openxmlformats.org/officeDocument/2006/relationships" r:blip="">
          <dgm:adjLst/>
        </dgm:shape>
        <dgm:presOf/>
        <dgm:constrLst/>
        <dgm:forEach name="Name13" ref="accentRepeat1"/>
      </dgm:layoutNode>
      <dgm:layoutNode name="Accent8">
        <dgm:alg type="sp"/>
        <dgm:shape xmlns:r="http://schemas.openxmlformats.org/officeDocument/2006/relationships" r:blip="">
          <dgm:adjLst/>
        </dgm:shape>
        <dgm:presOf/>
        <dgm:constrLst/>
        <dgm:forEach name="Name14" ref="accentRepeat2"/>
      </dgm:layoutNode>
    </dgm:forEach>
    <dgm:forEach name="Name15" axis="ch ch" ptType="node node" st="1 2" cnt="1 1">
      <dgm:layoutNode name="Child2"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9">
        <dgm:alg type="sp"/>
        <dgm:shape xmlns:r="http://schemas.openxmlformats.org/officeDocument/2006/relationships" r:blip="">
          <dgm:adjLst/>
        </dgm:shape>
        <dgm:presOf/>
        <dgm:constrLst/>
        <dgm:forEach name="Name16" ref="accentRepeat1"/>
      </dgm:layoutNode>
      <dgm:layoutNode name="Accent10">
        <dgm:alg type="sp"/>
        <dgm:shape xmlns:r="http://schemas.openxmlformats.org/officeDocument/2006/relationships" r:blip="">
          <dgm:adjLst/>
        </dgm:shape>
        <dgm:presOf/>
        <dgm:constrLst/>
        <dgm:forEach name="Name17" ref="accentRepeat2"/>
      </dgm:layoutNode>
      <dgm:layoutNode name="Accent11">
        <dgm:alg type="sp"/>
        <dgm:shape xmlns:r="http://schemas.openxmlformats.org/officeDocument/2006/relationships" r:blip="">
          <dgm:adjLst/>
        </dgm:shape>
        <dgm:presOf/>
        <dgm:constrLst/>
        <dgm:forEach name="Name18" ref="accentRepeat3"/>
      </dgm:layoutNode>
    </dgm:forEach>
    <dgm:forEach name="Name19" axis="ch ch" ptType="node node" st="1 3" cnt="1 1">
      <dgm:layoutNode name="Child3"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12">
        <dgm:alg type="sp"/>
        <dgm:shape xmlns:r="http://schemas.openxmlformats.org/officeDocument/2006/relationships" r:blip="">
          <dgm:adjLst/>
        </dgm:shape>
        <dgm:presOf/>
        <dgm:constrLst/>
        <dgm:forEach name="Name20" ref="accentRepeat1"/>
      </dgm:layoutNode>
    </dgm:forEach>
    <dgm:forEach name="Name21" axis="ch ch" ptType="node node" st="1 4" cnt="1 1">
      <dgm:layoutNode name="Child4"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13">
        <dgm:alg type="sp"/>
        <dgm:shape xmlns:r="http://schemas.openxmlformats.org/officeDocument/2006/relationships" r:blip="">
          <dgm:adjLst/>
        </dgm:shape>
        <dgm:presOf/>
        <dgm:constrLst/>
        <dgm:forEach name="Name22" ref="accentRepeat1"/>
      </dgm:layoutNode>
    </dgm:forEach>
    <dgm:forEach name="Name23" axis="ch ch" ptType="node node" st="1 5" cnt="1 1">
      <dgm:layoutNode name="Child5"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15">
        <dgm:alg type="sp"/>
        <dgm:shape xmlns:r="http://schemas.openxmlformats.org/officeDocument/2006/relationships" r:blip="">
          <dgm:adjLst/>
        </dgm:shape>
        <dgm:presOf/>
        <dgm:constrLst/>
        <dgm:forEach name="Name24" ref="accentRepeat2"/>
      </dgm:layoutNode>
      <dgm:layoutNode name="Accent16">
        <dgm:alg type="sp"/>
        <dgm:shape xmlns:r="http://schemas.openxmlformats.org/officeDocument/2006/relationships" r:blip="">
          <dgm:adjLst/>
        </dgm:shape>
        <dgm:presOf/>
        <dgm:constrLst/>
        <dgm:forEach name="Name25" ref="accentRepeat3"/>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default#2">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8.xml><?xml version="1.0" encoding="utf-8"?>
<dgm:layoutDef xmlns:dgm="http://schemas.openxmlformats.org/drawingml/2006/diagram" xmlns:a="http://schemas.openxmlformats.org/drawingml/2006/main" uniqueId="urn:microsoft.com/office/officeart/2005/8/layout/default#3">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pList1#1">
  <dgm:title val=""/>
  <dgm:desc val=""/>
  <dgm:catLst>
    <dgm:cat type="list" pri="2000"/>
    <dgm:cat type="picture" pri="2500"/>
    <dgm:cat type="pictureconvert" pri="2500"/>
  </dgm:catLst>
  <dgm:sampData>
    <dgm:dataModel>
      <dgm:ptLst>
        <dgm:pt modelId="0" type="doc"/>
        <dgm:pt modelId="1">
          <dgm:prSet phldr="1"/>
        </dgm:pt>
        <dgm:pt modelId="2">
          <dgm:prSet phldr="1"/>
        </dgm:pt>
        <dgm:pt modelId="3">
          <dgm:prSet phldr="1"/>
        </dgm:pt>
        <dgm:pt modelId="4">
          <dgm:prSet phldr="1"/>
        </dgm:pt>
      </dgm:ptLst>
      <dgm:cxnLst>
        <dgm:cxn modelId="7" srcId="0" destId="1" srcOrd="0" destOrd="0"/>
        <dgm:cxn modelId="8" srcId="0" destId="2" srcOrd="1" destOrd="0"/>
        <dgm:cxn modelId="9" srcId="0" destId="3" srcOrd="2" destOrd="0"/>
        <dgm:cxn modelId="10"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off" val="ctr"/>
          <dgm:param type="vertAlign" val="mid"/>
          <dgm:param type="horzAlign" val="ctr"/>
        </dgm:alg>
      </dgm:if>
      <dgm:else name="Name3">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onstrLst>
      <dgm:constr type="w" for="ch" forName="compNode" refType="w"/>
      <dgm:constr type="w" for="ch" ptType="sibTrans" refType="w" refFor="ch" refForName="compNode" op="equ" fact="0.1"/>
      <dgm:constr type="sp" refType="w" refFor="ch" refForName="compNode" op="equ" fact="0.1"/>
      <dgm:constr type="primFontSz" for="des" ptType="node" op="equ" val="65"/>
    </dgm:constrLst>
    <dgm:ruleLst/>
    <dgm:forEach name="Name4" axis="ch" ptType="node">
      <dgm:layoutNode name="compNode">
        <dgm:alg type="composite">
          <dgm:param type="ar" val="0.943"/>
        </dgm:alg>
        <dgm:shape xmlns:r="http://schemas.openxmlformats.org/officeDocument/2006/relationships" r:blip="">
          <dgm:adjLst/>
        </dgm:shape>
        <dgm:presOf axis="self"/>
        <dgm:constrLst>
          <dgm:constr type="h" refType="w" fact="1.06"/>
          <dgm:constr type="h" for="ch" forName="pictRect" refType="h" fact="0.65"/>
          <dgm:constr type="w" for="ch" forName="pictRect" refType="w"/>
          <dgm:constr type="l" for="ch" forName="pictRect"/>
          <dgm:constr type="t" for="ch" forName="pictRect"/>
          <dgm:constr type="w" for="ch" forName="textRect" refType="w"/>
          <dgm:constr type="h" for="ch" forName="textRect" refType="h" fact="0.35"/>
          <dgm:constr type="l" for="ch" forName="textRect"/>
          <dgm:constr type="t" for="ch" forName="textRect" refType="b" refFor="ch" refForName="pictRect"/>
        </dgm:constrLst>
        <dgm:ruleLst/>
        <dgm:layoutNode name="pictRect">
          <dgm:alg type="sp"/>
          <dgm:shape xmlns:r="http://schemas.openxmlformats.org/officeDocument/2006/relationships" type="roundRect" r:blip="" blipPhldr="1">
            <dgm:adjLst/>
          </dgm:shape>
          <dgm:presOf/>
          <dgm:constrLst/>
          <dgm:ruleLst/>
        </dgm:layoutNode>
        <dgm:layoutNode name="textRect" styleLbl="revTx">
          <dgm:varLst>
            <dgm:bulletEnabled val="1"/>
          </dgm:varLst>
          <dgm:alg type="tx">
            <dgm:param type="txAnchorVert" val="t"/>
          </dgm:alg>
          <dgm:shape xmlns:r="http://schemas.openxmlformats.org/officeDocument/2006/relationships" type="rect" r:blip="">
            <dgm:adjLst/>
          </dgm:shape>
          <dgm:presOf axis="desOrSelf" ptType="node"/>
          <dgm:constrLst>
            <dgm:constr type="bMarg"/>
          </dgm:constrLst>
          <dgm:ruleLst>
            <dgm:rule type="primFontSz" val="5" fact="NaN" max="NaN"/>
          </dgm:ruleLst>
        </dgm:layoutNode>
      </dgm:layoutNode>
      <dgm:forEach name="Name5"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ACBD271-39FF-4CF2-943C-22413FFFB70F}" type="datetimeFigureOut">
              <a:rPr lang="ru-RU" smtClean="0"/>
              <a:pPr/>
              <a:t>21.01.2021</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D6984B2-4111-4A81-A65F-24D8E0A5926A}" type="slidenum">
              <a:rPr lang="ru-RU" smtClean="0"/>
              <a:pPr/>
              <a:t>‹#›</a:t>
            </a:fld>
            <a:endParaRPr lang="ru-RU"/>
          </a:p>
        </p:txBody>
      </p:sp>
    </p:spTree>
    <p:extLst>
      <p:ext uri="{BB962C8B-B14F-4D97-AF65-F5344CB8AC3E}">
        <p14:creationId xmlns:p14="http://schemas.microsoft.com/office/powerpoint/2010/main" val="33215156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ru.wikipedia.org/wiki/%D0%9C%D0%BE%D0%BD%D0%BE%D0%B3%D1%80%D0%B0%D1%84%D0%B8%D1%8F" TargetMode="External"/><Relationship Id="rId7" Type="http://schemas.openxmlformats.org/officeDocument/2006/relationships/hyperlink" Target="https://ru.wikipedia.org/wiki/%D0%9A%D1%83%D1%80%D1%81%D0%BE%D0%B2%D0%B0%D1%8F_%D1%80%D0%B0%D0%B1%D0%BE%D1%82%D0%B0" TargetMode="External"/><Relationship Id="rId2" Type="http://schemas.openxmlformats.org/officeDocument/2006/relationships/slide" Target="../slides/slide18.xml"/><Relationship Id="rId1" Type="http://schemas.openxmlformats.org/officeDocument/2006/relationships/notesMaster" Target="../notesMasters/notesMaster1.xml"/><Relationship Id="rId6" Type="http://schemas.openxmlformats.org/officeDocument/2006/relationships/hyperlink" Target="https://ru.wikipedia.org/wiki/%D0%A3%D1%87%D0%B5%D0%B1%D0%BD%D0%B8%D0%BA" TargetMode="External"/><Relationship Id="rId5" Type="http://schemas.openxmlformats.org/officeDocument/2006/relationships/hyperlink" Target="https://ru.wikipedia.org/wiki/%D0%94%D0%BE%D0%BA%D0%BB%D0%B0%D0%B4" TargetMode="External"/><Relationship Id="rId4" Type="http://schemas.openxmlformats.org/officeDocument/2006/relationships/hyperlink" Target="https://ru.wikipedia.org/wiki/%D0%A1%D1%82%D0%B0%D1%82%D1%8C%D1%8F_(%D0%BD%D0%B0%D1%83%D1%87%D0%BD%D0%B0%D1%8F)"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b="0" i="0" kern="1200" dirty="0">
                <a:solidFill>
                  <a:schemeClr val="tx1"/>
                </a:solidFill>
                <a:effectLst/>
                <a:latin typeface="+mn-lt"/>
                <a:ea typeface="+mn-ea"/>
                <a:cs typeface="+mn-cs"/>
              </a:rPr>
              <a:t>1. </a:t>
            </a:r>
            <a:r>
              <a:rPr lang="ru-RU" sz="1200" b="1" i="0" kern="1200" dirty="0">
                <a:solidFill>
                  <a:schemeClr val="tx1"/>
                </a:solidFill>
                <a:effectLst/>
                <a:latin typeface="+mn-lt"/>
                <a:ea typeface="+mn-ea"/>
                <a:cs typeface="+mn-cs"/>
              </a:rPr>
              <a:t>Научно-теоретические статьи </a:t>
            </a:r>
            <a:r>
              <a:rPr lang="ru-RU" sz="1200" b="0" i="0" kern="1200" dirty="0">
                <a:solidFill>
                  <a:schemeClr val="tx1"/>
                </a:solidFill>
                <a:effectLst/>
                <a:latin typeface="+mn-lt"/>
                <a:ea typeface="+mn-ea"/>
                <a:cs typeface="+mn-cs"/>
              </a:rPr>
              <a:t>– посвящены теоретическому поиску и объяснению закономерностей изучаемых явлений. Теоретические статьи являются базой для проведения любого исследования. Нередко путем только теоретических рассуждений открывались фундаментальные законы, которые затем подтверждались опытами и экспериментами. Есть области, где только теоретические методы позволяют раскрыть сущность интересующего объекта. </a:t>
            </a:r>
            <a:br>
              <a:rPr lang="ru-RU" dirty="0"/>
            </a:br>
            <a:br>
              <a:rPr lang="ru-RU" dirty="0"/>
            </a:br>
            <a:r>
              <a:rPr lang="ru-RU" sz="1200" b="0" i="0" kern="1200" dirty="0">
                <a:solidFill>
                  <a:schemeClr val="tx1"/>
                </a:solidFill>
                <a:effectLst/>
                <a:latin typeface="+mn-lt"/>
                <a:ea typeface="+mn-ea"/>
                <a:cs typeface="+mn-cs"/>
              </a:rPr>
              <a:t>2. </a:t>
            </a:r>
            <a:r>
              <a:rPr lang="ru-RU" sz="1200" b="1" i="0" kern="1200" dirty="0">
                <a:solidFill>
                  <a:schemeClr val="tx1"/>
                </a:solidFill>
                <a:effectLst/>
                <a:latin typeface="+mn-lt"/>
                <a:ea typeface="+mn-ea"/>
                <a:cs typeface="+mn-cs"/>
              </a:rPr>
              <a:t>Научно-практические статьи </a:t>
            </a:r>
            <a:r>
              <a:rPr lang="ru-RU" sz="1200" b="0" i="0" kern="1200" dirty="0">
                <a:solidFill>
                  <a:schemeClr val="tx1"/>
                </a:solidFill>
                <a:effectLst/>
                <a:latin typeface="+mn-lt"/>
                <a:ea typeface="+mn-ea"/>
                <a:cs typeface="+mn-cs"/>
              </a:rPr>
              <a:t>- посвященные научным экспериментам и реальному опыту. В них описываются методы проведения экспериментов либо средства наблюдения и фиксации наблюдаемых явлений. Обязательной частью такой статьи является изложение результатов и их объяснение, полученное в процессе непосредственного соприкосновения и воздействия на объект исследования. </a:t>
            </a:r>
            <a:br>
              <a:rPr lang="ru-RU" dirty="0"/>
            </a:br>
            <a:br>
              <a:rPr lang="ru-RU" dirty="0"/>
            </a:br>
            <a:r>
              <a:rPr lang="ru-RU" sz="1200" b="0" i="0" kern="1200" dirty="0">
                <a:solidFill>
                  <a:schemeClr val="tx1"/>
                </a:solidFill>
                <a:effectLst/>
                <a:latin typeface="+mn-lt"/>
                <a:ea typeface="+mn-ea"/>
                <a:cs typeface="+mn-cs"/>
              </a:rPr>
              <a:t>3. </a:t>
            </a:r>
            <a:r>
              <a:rPr lang="ru-RU" sz="1200" b="1" i="0" kern="1200" dirty="0">
                <a:solidFill>
                  <a:schemeClr val="tx1"/>
                </a:solidFill>
                <a:effectLst/>
                <a:latin typeface="+mn-lt"/>
                <a:ea typeface="+mn-ea"/>
                <a:cs typeface="+mn-cs"/>
              </a:rPr>
              <a:t>Научно-методические статьи </a:t>
            </a:r>
            <a:r>
              <a:rPr lang="ru-RU" sz="1200" b="0" i="0" kern="1200" dirty="0">
                <a:solidFill>
                  <a:schemeClr val="tx1"/>
                </a:solidFill>
                <a:effectLst/>
                <a:latin typeface="+mn-lt"/>
                <a:ea typeface="+mn-ea"/>
                <a:cs typeface="+mn-cs"/>
              </a:rPr>
              <a:t>– посвящены обзору процессов, методов, инструментов, позволяющих добиваться научных или прикладных задач. Нередко формированию новой методики предшествует полноценная научная работа, результаты которой позволяют создать более точную методику на основании вновь выявленных закономерностей. Поэтому нередко тематики диссертаций посвящены разработкам методики (механизма, инструментария и т.п.). Подобные статьи в последствии кладутся в основу справочных сборников. </a:t>
            </a:r>
            <a:endParaRPr lang="ru-RU" dirty="0"/>
          </a:p>
        </p:txBody>
      </p:sp>
      <p:sp>
        <p:nvSpPr>
          <p:cNvPr id="4" name="Номер слайда 3"/>
          <p:cNvSpPr>
            <a:spLocks noGrp="1"/>
          </p:cNvSpPr>
          <p:nvPr>
            <p:ph type="sldNum" sz="quarter" idx="10"/>
          </p:nvPr>
        </p:nvSpPr>
        <p:spPr/>
        <p:txBody>
          <a:bodyPr/>
          <a:lstStyle/>
          <a:p>
            <a:fld id="{CD6984B2-4111-4A81-A65F-24D8E0A5926A}" type="slidenum">
              <a:rPr lang="ru-RU" smtClean="0"/>
              <a:pPr/>
              <a:t>6</a:t>
            </a:fld>
            <a:endParaRPr lang="ru-RU"/>
          </a:p>
        </p:txBody>
      </p:sp>
    </p:spTree>
    <p:extLst>
      <p:ext uri="{BB962C8B-B14F-4D97-AF65-F5344CB8AC3E}">
        <p14:creationId xmlns:p14="http://schemas.microsoft.com/office/powerpoint/2010/main" val="15789074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CD6984B2-4111-4A81-A65F-24D8E0A5926A}" type="slidenum">
              <a:rPr lang="ru-RU" smtClean="0"/>
              <a:pPr/>
              <a:t>8</a:t>
            </a:fld>
            <a:endParaRPr lang="ru-RU"/>
          </a:p>
        </p:txBody>
      </p:sp>
    </p:spTree>
    <p:extLst>
      <p:ext uri="{BB962C8B-B14F-4D97-AF65-F5344CB8AC3E}">
        <p14:creationId xmlns:p14="http://schemas.microsoft.com/office/powerpoint/2010/main" val="30043021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a:t>Заведите блокнотик,</a:t>
            </a:r>
            <a:r>
              <a:rPr lang="ru-RU" baseline="0" dirty="0"/>
              <a:t> выписывайте туда возможные идеи и названия других статей, которые вам нравятся.</a:t>
            </a:r>
          </a:p>
        </p:txBody>
      </p:sp>
      <p:sp>
        <p:nvSpPr>
          <p:cNvPr id="4" name="Номер слайда 3"/>
          <p:cNvSpPr>
            <a:spLocks noGrp="1"/>
          </p:cNvSpPr>
          <p:nvPr>
            <p:ph type="sldNum" sz="quarter" idx="10"/>
          </p:nvPr>
        </p:nvSpPr>
        <p:spPr/>
        <p:txBody>
          <a:bodyPr/>
          <a:lstStyle/>
          <a:p>
            <a:fld id="{CD6984B2-4111-4A81-A65F-24D8E0A5926A}" type="slidenum">
              <a:rPr lang="ru-RU" smtClean="0"/>
              <a:pPr/>
              <a:t>9</a:t>
            </a:fld>
            <a:endParaRPr lang="ru-RU"/>
          </a:p>
        </p:txBody>
      </p:sp>
    </p:spTree>
    <p:extLst>
      <p:ext uri="{BB962C8B-B14F-4D97-AF65-F5344CB8AC3E}">
        <p14:creationId xmlns:p14="http://schemas.microsoft.com/office/powerpoint/2010/main" val="19618795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CD6984B2-4111-4A81-A65F-24D8E0A5926A}" type="slidenum">
              <a:rPr lang="ru-RU" smtClean="0"/>
              <a:pPr/>
              <a:t>10</a:t>
            </a:fld>
            <a:endParaRPr lang="ru-RU"/>
          </a:p>
        </p:txBody>
      </p:sp>
    </p:spTree>
    <p:extLst>
      <p:ext uri="{BB962C8B-B14F-4D97-AF65-F5344CB8AC3E}">
        <p14:creationId xmlns:p14="http://schemas.microsoft.com/office/powerpoint/2010/main" val="41126234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CD6984B2-4111-4A81-A65F-24D8E0A5926A}" type="slidenum">
              <a:rPr lang="ru-RU" smtClean="0"/>
              <a:pPr/>
              <a:t>16</a:t>
            </a:fld>
            <a:endParaRPr lang="ru-RU"/>
          </a:p>
        </p:txBody>
      </p:sp>
    </p:spTree>
    <p:extLst>
      <p:ext uri="{BB962C8B-B14F-4D97-AF65-F5344CB8AC3E}">
        <p14:creationId xmlns:p14="http://schemas.microsoft.com/office/powerpoint/2010/main" val="12793564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b="0" i="0" kern="1200" dirty="0">
                <a:solidFill>
                  <a:schemeClr val="tx1"/>
                </a:solidFill>
                <a:effectLst/>
                <a:latin typeface="+mn-lt"/>
                <a:ea typeface="+mn-ea"/>
                <a:cs typeface="+mn-cs"/>
              </a:rPr>
              <a:t>Научный стиль имеет ряд общих черт, проявляющихся независимо от характера определённых наук (естественных, точных, гуманитарных) и различий между жанрами высказывания (</a:t>
            </a:r>
            <a:r>
              <a:rPr lang="ru-RU" sz="1200" b="0" i="0" u="none" strike="noStrike" kern="1200" dirty="0">
                <a:solidFill>
                  <a:schemeClr val="tx1"/>
                </a:solidFill>
                <a:effectLst/>
                <a:latin typeface="+mn-lt"/>
                <a:ea typeface="+mn-ea"/>
                <a:cs typeface="+mn-cs"/>
                <a:hlinkClick r:id="rId3" tooltip="Монография"/>
              </a:rPr>
              <a:t>монография</a:t>
            </a:r>
            <a:r>
              <a:rPr lang="ru-RU" sz="1200" b="0" i="0" kern="1200" dirty="0">
                <a:solidFill>
                  <a:schemeClr val="tx1"/>
                </a:solidFill>
                <a:effectLst/>
                <a:latin typeface="+mn-lt"/>
                <a:ea typeface="+mn-ea"/>
                <a:cs typeface="+mn-cs"/>
              </a:rPr>
              <a:t>, </a:t>
            </a:r>
            <a:r>
              <a:rPr lang="ru-RU" sz="1200" b="0" i="0" u="none" strike="noStrike" kern="1200" dirty="0">
                <a:solidFill>
                  <a:schemeClr val="tx1"/>
                </a:solidFill>
                <a:effectLst/>
                <a:latin typeface="+mn-lt"/>
                <a:ea typeface="+mn-ea"/>
                <a:cs typeface="+mn-cs"/>
                <a:hlinkClick r:id="rId4" tooltip="Статья (научная)"/>
              </a:rPr>
              <a:t>статья</a:t>
            </a:r>
            <a:r>
              <a:rPr lang="ru-RU" sz="1200" b="0" i="0" kern="1200" dirty="0">
                <a:solidFill>
                  <a:schemeClr val="tx1"/>
                </a:solidFill>
                <a:effectLst/>
                <a:latin typeface="+mn-lt"/>
                <a:ea typeface="+mn-ea"/>
                <a:cs typeface="+mn-cs"/>
              </a:rPr>
              <a:t>, </a:t>
            </a:r>
            <a:r>
              <a:rPr lang="ru-RU" sz="1200" b="0" i="0" u="none" strike="noStrike" kern="1200" dirty="0">
                <a:solidFill>
                  <a:schemeClr val="tx1"/>
                </a:solidFill>
                <a:effectLst/>
                <a:latin typeface="+mn-lt"/>
                <a:ea typeface="+mn-ea"/>
                <a:cs typeface="+mn-cs"/>
                <a:hlinkClick r:id="rId5" tooltip="Доклад"/>
              </a:rPr>
              <a:t>доклад</a:t>
            </a:r>
            <a:r>
              <a:rPr lang="ru-RU" sz="1200" b="0" i="0" kern="1200" dirty="0">
                <a:solidFill>
                  <a:schemeClr val="tx1"/>
                </a:solidFill>
                <a:effectLst/>
                <a:latin typeface="+mn-lt"/>
                <a:ea typeface="+mn-ea"/>
                <a:cs typeface="+mn-cs"/>
              </a:rPr>
              <a:t>, </a:t>
            </a:r>
            <a:r>
              <a:rPr lang="ru-RU" sz="1200" b="0" i="0" u="none" strike="noStrike" kern="1200" dirty="0">
                <a:solidFill>
                  <a:schemeClr val="tx1"/>
                </a:solidFill>
                <a:effectLst/>
                <a:latin typeface="+mn-lt"/>
                <a:ea typeface="+mn-ea"/>
                <a:cs typeface="+mn-cs"/>
                <a:hlinkClick r:id="rId6" tooltip="Учебник"/>
              </a:rPr>
              <a:t>учебник</a:t>
            </a:r>
            <a:r>
              <a:rPr lang="ru-RU" sz="1200" b="0" i="0" kern="1200" dirty="0">
                <a:solidFill>
                  <a:schemeClr val="tx1"/>
                </a:solidFill>
                <a:effectLst/>
                <a:latin typeface="+mn-lt"/>
                <a:ea typeface="+mn-ea"/>
                <a:cs typeface="+mn-cs"/>
              </a:rPr>
              <a:t>, </a:t>
            </a:r>
            <a:r>
              <a:rPr lang="ru-RU" sz="1200" b="0" i="0" u="none" strike="noStrike" kern="1200" dirty="0">
                <a:solidFill>
                  <a:schemeClr val="tx1"/>
                </a:solidFill>
                <a:effectLst/>
                <a:latin typeface="+mn-lt"/>
                <a:ea typeface="+mn-ea"/>
                <a:cs typeface="+mn-cs"/>
                <a:hlinkClick r:id="rId7" tooltip="Курсовая работа"/>
              </a:rPr>
              <a:t>курсовая работа</a:t>
            </a:r>
            <a:r>
              <a:rPr lang="ru-RU" sz="1200" b="0" i="0" kern="1200" dirty="0">
                <a:solidFill>
                  <a:schemeClr val="tx1"/>
                </a:solidFill>
                <a:effectLst/>
                <a:latin typeface="+mn-lt"/>
                <a:ea typeface="+mn-ea"/>
                <a:cs typeface="+mn-cs"/>
              </a:rPr>
              <a:t> и т. д.), что даёт возможность говорить о специфике стиля в целом. Вместе с тем вполне естественно, что, например, тексты по физике, химии, математике заметно отличаются по характеру изложения от текстов по филологии или истории.</a:t>
            </a:r>
          </a:p>
          <a:p>
            <a:r>
              <a:rPr lang="ru-RU" sz="1200" b="0" i="0" kern="1200" dirty="0">
                <a:solidFill>
                  <a:schemeClr val="tx1"/>
                </a:solidFill>
                <a:effectLst/>
                <a:latin typeface="+mn-lt"/>
                <a:ea typeface="+mn-ea"/>
                <a:cs typeface="+mn-cs"/>
              </a:rPr>
              <a:t>Научный стиль характеризуется логической последовательностью изложения, упорядоченной системой связи между частями высказывания, стремлением авторов к точности, сжатости, однозначности при сохранении насыщенности содержания.</a:t>
            </a:r>
          </a:p>
          <a:p>
            <a:r>
              <a:rPr lang="ru-RU" sz="1200" b="1" i="0" kern="1200" dirty="0">
                <a:solidFill>
                  <a:schemeClr val="tx1"/>
                </a:solidFill>
                <a:effectLst/>
                <a:latin typeface="+mn-lt"/>
                <a:ea typeface="+mn-ea"/>
                <a:cs typeface="+mn-cs"/>
              </a:rPr>
              <a:t>Логичность</a:t>
            </a:r>
            <a:r>
              <a:rPr lang="ru-RU" sz="1200" b="0" i="0" kern="1200" dirty="0">
                <a:solidFill>
                  <a:schemeClr val="tx1"/>
                </a:solidFill>
                <a:effectLst/>
                <a:latin typeface="+mn-lt"/>
                <a:ea typeface="+mn-ea"/>
                <a:cs typeface="+mn-cs"/>
              </a:rPr>
              <a:t> — это, по возможности, наличие смысловых связей между последовательными единицами (блоками) текста.</a:t>
            </a:r>
          </a:p>
          <a:p>
            <a:r>
              <a:rPr lang="ru-RU" sz="1200" b="1" i="0" kern="1200" dirty="0">
                <a:solidFill>
                  <a:schemeClr val="tx1"/>
                </a:solidFill>
                <a:effectLst/>
                <a:latin typeface="+mn-lt"/>
                <a:ea typeface="+mn-ea"/>
                <a:cs typeface="+mn-cs"/>
              </a:rPr>
              <a:t>Последовательностью</a:t>
            </a:r>
            <a:r>
              <a:rPr lang="ru-RU" sz="1200" b="0" i="0" kern="1200" dirty="0">
                <a:solidFill>
                  <a:schemeClr val="tx1"/>
                </a:solidFill>
                <a:effectLst/>
                <a:latin typeface="+mn-lt"/>
                <a:ea typeface="+mn-ea"/>
                <a:cs typeface="+mn-cs"/>
              </a:rPr>
              <a:t> обладает только такой текст, в котором выводы вытекают из содержания, они непротиворечивы, текст разбит на отдельные смысловые отрезки, отражающие движение мысли от частного к общему или от общего к частному.</a:t>
            </a:r>
          </a:p>
          <a:p>
            <a:r>
              <a:rPr lang="ru-RU" sz="1200" b="1" i="0" kern="1200" dirty="0">
                <a:solidFill>
                  <a:schemeClr val="tx1"/>
                </a:solidFill>
                <a:effectLst/>
                <a:latin typeface="+mn-lt"/>
                <a:ea typeface="+mn-ea"/>
                <a:cs typeface="+mn-cs"/>
              </a:rPr>
              <a:t>Ясность</a:t>
            </a:r>
            <a:r>
              <a:rPr lang="ru-RU" sz="1200" b="0" i="0" kern="1200" dirty="0">
                <a:solidFill>
                  <a:schemeClr val="tx1"/>
                </a:solidFill>
                <a:effectLst/>
                <a:latin typeface="+mn-lt"/>
                <a:ea typeface="+mn-ea"/>
                <a:cs typeface="+mn-cs"/>
              </a:rPr>
              <a:t>, как качество научной речи, предполагает понятность, доступность.</a:t>
            </a:r>
          </a:p>
          <a:p>
            <a:endParaRPr lang="ru-RU" dirty="0"/>
          </a:p>
        </p:txBody>
      </p:sp>
      <p:sp>
        <p:nvSpPr>
          <p:cNvPr id="4" name="Номер слайда 3"/>
          <p:cNvSpPr>
            <a:spLocks noGrp="1"/>
          </p:cNvSpPr>
          <p:nvPr>
            <p:ph type="sldNum" sz="quarter" idx="10"/>
          </p:nvPr>
        </p:nvSpPr>
        <p:spPr/>
        <p:txBody>
          <a:bodyPr/>
          <a:lstStyle/>
          <a:p>
            <a:fld id="{CD6984B2-4111-4A81-A65F-24D8E0A5926A}" type="slidenum">
              <a:rPr lang="ru-RU" smtClean="0"/>
              <a:pPr/>
              <a:t>18</a:t>
            </a:fld>
            <a:endParaRPr lang="ru-RU"/>
          </a:p>
        </p:txBody>
      </p:sp>
    </p:spTree>
    <p:extLst>
      <p:ext uri="{BB962C8B-B14F-4D97-AF65-F5344CB8AC3E}">
        <p14:creationId xmlns:p14="http://schemas.microsoft.com/office/powerpoint/2010/main" val="2641291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B4C71EC6-210F-42DE-9C53-41977AD35B3D}" type="datetimeFigureOut">
              <a:rPr lang="ru-RU" smtClean="0"/>
              <a:pPr/>
              <a:t>21.01.2021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pPr/>
              <a:t>21.01.2021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pPr/>
              <a:t>21.01.2021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pPr/>
              <a:t>21.01.2021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pPr/>
              <a:t>21.01.2021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B4C71EC6-210F-42DE-9C53-41977AD35B3D}" type="datetimeFigureOut">
              <a:rPr lang="ru-RU" smtClean="0"/>
              <a:pPr/>
              <a:t>21.01.2021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B4C71EC6-210F-42DE-9C53-41977AD35B3D}" type="datetimeFigureOut">
              <a:rPr lang="ru-RU" smtClean="0"/>
              <a:pPr/>
              <a:t>21.01.2021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B4C71EC6-210F-42DE-9C53-41977AD35B3D}" type="datetimeFigureOut">
              <a:rPr lang="ru-RU" smtClean="0"/>
              <a:pPr/>
              <a:t>21.01.2021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pPr/>
              <a:t>21.01.2021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pPr/>
              <a:t>21.01.2021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pPr/>
              <a:t>21.01.2021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pPr/>
              <a:t>21.01.2021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7.xml"/><Relationship Id="rId7" Type="http://schemas.openxmlformats.org/officeDocument/2006/relationships/image" Target="../media/image2.png"/><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8.xml"/><Relationship Id="rId7" Type="http://schemas.openxmlformats.org/officeDocument/2006/relationships/image" Target="../media/image2.png"/><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9.xml"/><Relationship Id="rId7" Type="http://schemas.openxmlformats.org/officeDocument/2006/relationships/image" Target="../media/image2.png"/><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1.xml"/><Relationship Id="rId7" Type="http://schemas.openxmlformats.org/officeDocument/2006/relationships/image" Target="../media/image2.png"/><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2.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2.pn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9.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566381"/>
            <a:ext cx="7772400" cy="1470025"/>
          </a:xfrm>
        </p:spPr>
        <p:txBody>
          <a:bodyPr/>
          <a:lstStyle/>
          <a:p>
            <a:r>
              <a:rPr lang="ru-RU" dirty="0">
                <a:solidFill>
                  <a:schemeClr val="tx2">
                    <a:lumMod val="75000"/>
                  </a:schemeClr>
                </a:solidFill>
                <a:latin typeface="Times New Roman" panose="02020603050405020304" pitchFamily="18" charset="0"/>
                <a:cs typeface="Times New Roman" panose="02020603050405020304" pitchFamily="18" charset="0"/>
              </a:rPr>
              <a:t>Структура статьи</a:t>
            </a:r>
          </a:p>
        </p:txBody>
      </p:sp>
      <p:sp>
        <p:nvSpPr>
          <p:cNvPr id="3" name="Подзаголовок 2"/>
          <p:cNvSpPr>
            <a:spLocks noGrp="1"/>
          </p:cNvSpPr>
          <p:nvPr>
            <p:ph type="subTitle" idx="1"/>
          </p:nvPr>
        </p:nvSpPr>
        <p:spPr>
          <a:xfrm>
            <a:off x="990600" y="5066203"/>
            <a:ext cx="6858000" cy="1410797"/>
          </a:xfrm>
        </p:spPr>
        <p:txBody>
          <a:bodyPr>
            <a:normAutofit/>
          </a:bodyPr>
          <a:lstStyle/>
          <a:p>
            <a:r>
              <a:rPr lang="ru-RU" sz="1800" dirty="0">
                <a:solidFill>
                  <a:schemeClr val="tx2">
                    <a:lumMod val="75000"/>
                  </a:schemeClr>
                </a:solidFill>
                <a:latin typeface="Times New Roman" panose="02020603050405020304" pitchFamily="18" charset="0"/>
                <a:cs typeface="Times New Roman" panose="02020603050405020304" pitchFamily="18" charset="0"/>
              </a:rPr>
              <a:t>Открытый семинар </a:t>
            </a:r>
          </a:p>
          <a:p>
            <a:r>
              <a:rPr lang="ru-RU" sz="1800" dirty="0">
                <a:solidFill>
                  <a:schemeClr val="tx2">
                    <a:lumMod val="75000"/>
                  </a:schemeClr>
                </a:solidFill>
                <a:latin typeface="Times New Roman" panose="02020603050405020304" pitchFamily="18" charset="0"/>
                <a:cs typeface="Times New Roman" panose="02020603050405020304" pitchFamily="18" charset="0"/>
              </a:rPr>
              <a:t>научного студенческого общества</a:t>
            </a:r>
          </a:p>
          <a:p>
            <a:r>
              <a:rPr lang="ru-RU" sz="1800" dirty="0">
                <a:solidFill>
                  <a:schemeClr val="tx2">
                    <a:lumMod val="75000"/>
                  </a:schemeClr>
                </a:solidFill>
                <a:latin typeface="Times New Roman" panose="02020603050405020304" pitchFamily="18" charset="0"/>
                <a:cs typeface="Times New Roman" panose="02020603050405020304" pitchFamily="18" charset="0"/>
              </a:rPr>
              <a:t>Проект «А4: грани статьи»</a:t>
            </a:r>
          </a:p>
        </p:txBody>
      </p:sp>
      <p:pic>
        <p:nvPicPr>
          <p:cNvPr id="4" name="Рисунок 3">
            <a:extLst>
              <a:ext uri="{FF2B5EF4-FFF2-40B4-BE49-F238E27FC236}">
                <a16:creationId xmlns:a16="http://schemas.microsoft.com/office/drawing/2014/main" id="{1ADD086C-3842-4C82-917D-60FB64146D38}"/>
              </a:ext>
            </a:extLst>
          </p:cNvPr>
          <p:cNvPicPr>
            <a:picLocks noChangeAspect="1"/>
          </p:cNvPicPr>
          <p:nvPr/>
        </p:nvPicPr>
        <p:blipFill>
          <a:blip r:embed="rId2"/>
          <a:stretch>
            <a:fillRect/>
          </a:stretch>
        </p:blipFill>
        <p:spPr>
          <a:xfrm>
            <a:off x="381000" y="548178"/>
            <a:ext cx="1452196" cy="988406"/>
          </a:xfrm>
          <a:prstGeom prst="rect">
            <a:avLst/>
          </a:prstGeom>
        </p:spPr>
      </p:pic>
      <p:pic>
        <p:nvPicPr>
          <p:cNvPr id="6" name="Рисунок 5">
            <a:extLst>
              <a:ext uri="{FF2B5EF4-FFF2-40B4-BE49-F238E27FC236}">
                <a16:creationId xmlns:a16="http://schemas.microsoft.com/office/drawing/2014/main" id="{074DBFD0-CAF0-498B-A0BA-514D0301ECCB}"/>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t="23839" b="55757"/>
          <a:stretch/>
        </p:blipFill>
        <p:spPr>
          <a:xfrm>
            <a:off x="5854576" y="242554"/>
            <a:ext cx="3184852" cy="1129046"/>
          </a:xfrm>
          <a:prstGeom prst="rect">
            <a:avLst/>
          </a:prstGeom>
        </p:spPr>
      </p:pic>
    </p:spTree>
    <p:extLst>
      <p:ext uri="{BB962C8B-B14F-4D97-AF65-F5344CB8AC3E}">
        <p14:creationId xmlns:p14="http://schemas.microsoft.com/office/powerpoint/2010/main" val="14967179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33400"/>
            <a:ext cx="8229600" cy="1143000"/>
          </a:xfrm>
        </p:spPr>
        <p:txBody>
          <a:bodyPr/>
          <a:lstStyle/>
          <a:p>
            <a:r>
              <a:rPr lang="ru-RU" dirty="0">
                <a:latin typeface="Times New Roman" panose="02020603050405020304" pitchFamily="18" charset="0"/>
                <a:cs typeface="Times New Roman" panose="02020603050405020304" pitchFamily="18" charset="0"/>
              </a:rPr>
              <a:t>Требования к названию:</a:t>
            </a:r>
          </a:p>
        </p:txBody>
      </p:sp>
      <p:graphicFrame>
        <p:nvGraphicFramePr>
          <p:cNvPr id="5" name="Объект 4"/>
          <p:cNvGraphicFramePr>
            <a:graphicFrameLocks noGrp="1"/>
          </p:cNvGraphicFramePr>
          <p:nvPr>
            <p:ph idx="1"/>
            <p:extLst>
              <p:ext uri="{D42A27DB-BD31-4B8C-83A1-F6EECF244321}">
                <p14:modId xmlns:p14="http://schemas.microsoft.com/office/powerpoint/2010/main" val="1464831677"/>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4" name="Рисунок 3">
            <a:extLst>
              <a:ext uri="{FF2B5EF4-FFF2-40B4-BE49-F238E27FC236}">
                <a16:creationId xmlns:a16="http://schemas.microsoft.com/office/drawing/2014/main" id="{3F9B68F3-2963-4806-972C-C6351DDF753A}"/>
              </a:ext>
            </a:extLst>
          </p:cNvPr>
          <p:cNvPicPr>
            <a:picLocks noChangeAspect="1"/>
          </p:cNvPicPr>
          <p:nvPr/>
        </p:nvPicPr>
        <p:blipFill rotWithShape="1">
          <a:blip r:embed="rId8" cstate="print">
            <a:extLst>
              <a:ext uri="{28A0092B-C50C-407E-A947-70E740481C1C}">
                <a14:useLocalDpi xmlns:a14="http://schemas.microsoft.com/office/drawing/2010/main" val="0"/>
              </a:ext>
            </a:extLst>
          </a:blip>
          <a:srcRect t="23839" b="55757"/>
          <a:stretch/>
        </p:blipFill>
        <p:spPr>
          <a:xfrm>
            <a:off x="7239000" y="207100"/>
            <a:ext cx="1724227" cy="611247"/>
          </a:xfrm>
          <a:prstGeom prst="rect">
            <a:avLst/>
          </a:prstGeom>
        </p:spPr>
      </p:pic>
    </p:spTree>
    <p:extLst>
      <p:ext uri="{BB962C8B-B14F-4D97-AF65-F5344CB8AC3E}">
        <p14:creationId xmlns:p14="http://schemas.microsoft.com/office/powerpoint/2010/main" val="17217598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latin typeface="Times New Roman" panose="02020603050405020304" pitchFamily="18" charset="0"/>
                <a:cs typeface="Times New Roman" panose="02020603050405020304" pitchFamily="18" charset="0"/>
              </a:rPr>
              <a:t>Задание 1</a:t>
            </a:r>
          </a:p>
        </p:txBody>
      </p:sp>
      <p:sp>
        <p:nvSpPr>
          <p:cNvPr id="3" name="Объект 2"/>
          <p:cNvSpPr>
            <a:spLocks noGrp="1"/>
          </p:cNvSpPr>
          <p:nvPr>
            <p:ph idx="1"/>
          </p:nvPr>
        </p:nvSpPr>
        <p:spPr/>
        <p:txBody>
          <a:bodyPr>
            <a:normAutofit fontScale="92500" lnSpcReduction="20000"/>
          </a:bodyPr>
          <a:lstStyle/>
          <a:p>
            <a:pPr marL="0" indent="0">
              <a:buNone/>
            </a:pPr>
            <a:r>
              <a:rPr lang="ru-RU" dirty="0">
                <a:latin typeface="Times New Roman" panose="02020603050405020304" pitchFamily="18" charset="0"/>
                <a:cs typeface="Times New Roman" panose="02020603050405020304" pitchFamily="18" charset="0"/>
              </a:rPr>
              <a:t>Попробуйте сформулировать название статьи исходя из моих идей:</a:t>
            </a:r>
          </a:p>
          <a:p>
            <a:pPr marL="0" indent="0">
              <a:buNone/>
            </a:pPr>
            <a:endParaRPr lang="ru-RU" dirty="0">
              <a:latin typeface="Times New Roman" panose="02020603050405020304" pitchFamily="18" charset="0"/>
              <a:cs typeface="Times New Roman" panose="02020603050405020304" pitchFamily="18" charset="0"/>
            </a:endParaRPr>
          </a:p>
          <a:p>
            <a:pPr marL="0" indent="0">
              <a:buNone/>
            </a:pPr>
            <a:r>
              <a:rPr lang="ru-RU" dirty="0">
                <a:latin typeface="Times New Roman" panose="02020603050405020304" pitchFamily="18" charset="0"/>
                <a:cs typeface="Times New Roman" panose="02020603050405020304" pitchFamily="18" charset="0"/>
              </a:rPr>
              <a:t>1) Я хочу написать статью о том, как в процессе внеучебной работы научить студентов правилам внутреннего распорядка.</a:t>
            </a:r>
          </a:p>
          <a:p>
            <a:pPr marL="0" indent="0">
              <a:buNone/>
            </a:pPr>
            <a:endParaRPr lang="ru-RU" dirty="0">
              <a:latin typeface="Times New Roman" panose="02020603050405020304" pitchFamily="18" charset="0"/>
              <a:cs typeface="Times New Roman" panose="02020603050405020304" pitchFamily="18" charset="0"/>
            </a:endParaRPr>
          </a:p>
          <a:p>
            <a:pPr marL="0" indent="0">
              <a:buNone/>
            </a:pPr>
            <a:r>
              <a:rPr lang="ru-RU" dirty="0">
                <a:latin typeface="Times New Roman" panose="02020603050405020304" pitchFamily="18" charset="0"/>
                <a:cs typeface="Times New Roman" panose="02020603050405020304" pitchFamily="18" charset="0"/>
              </a:rPr>
              <a:t>2) В статье я хочу описать как я проводила эксперимент со школьниками. В ходе эксперимента мы вырастили петрушку. </a:t>
            </a:r>
          </a:p>
          <a:p>
            <a:endParaRPr lang="ru-RU" dirty="0"/>
          </a:p>
        </p:txBody>
      </p:sp>
      <p:pic>
        <p:nvPicPr>
          <p:cNvPr id="4" name="Рисунок 3">
            <a:extLst>
              <a:ext uri="{FF2B5EF4-FFF2-40B4-BE49-F238E27FC236}">
                <a16:creationId xmlns:a16="http://schemas.microsoft.com/office/drawing/2014/main" id="{7D7D766E-FEA3-4D68-B32F-F00A501FF7A7}"/>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23839" b="55757"/>
          <a:stretch/>
        </p:blipFill>
        <p:spPr>
          <a:xfrm>
            <a:off x="7208158" y="427844"/>
            <a:ext cx="1724227" cy="611247"/>
          </a:xfrm>
          <a:prstGeom prst="rect">
            <a:avLst/>
          </a:prstGeom>
        </p:spPr>
      </p:pic>
    </p:spTree>
    <p:extLst>
      <p:ext uri="{BB962C8B-B14F-4D97-AF65-F5344CB8AC3E}">
        <p14:creationId xmlns:p14="http://schemas.microsoft.com/office/powerpoint/2010/main" val="13263640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800" y="457200"/>
            <a:ext cx="8229600" cy="1143000"/>
          </a:xfrm>
        </p:spPr>
        <p:txBody>
          <a:bodyPr>
            <a:normAutofit/>
          </a:bodyPr>
          <a:lstStyle/>
          <a:p>
            <a:r>
              <a:rPr lang="ru-RU" dirty="0">
                <a:latin typeface="Times New Roman" panose="02020603050405020304" pitchFamily="18" charset="0"/>
                <a:cs typeface="Times New Roman" panose="02020603050405020304" pitchFamily="18" charset="0"/>
              </a:rPr>
              <a:t>Структурные элементы статьи</a:t>
            </a:r>
          </a:p>
        </p:txBody>
      </p:sp>
      <p:graphicFrame>
        <p:nvGraphicFramePr>
          <p:cNvPr id="4" name="Объект 3"/>
          <p:cNvGraphicFramePr>
            <a:graphicFrameLocks noGrp="1"/>
          </p:cNvGraphicFramePr>
          <p:nvPr>
            <p:ph idx="1"/>
            <p:extLst>
              <p:ext uri="{D42A27DB-BD31-4B8C-83A1-F6EECF244321}">
                <p14:modId xmlns:p14="http://schemas.microsoft.com/office/powerpoint/2010/main" val="1335389477"/>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Рисунок 4">
            <a:extLst>
              <a:ext uri="{FF2B5EF4-FFF2-40B4-BE49-F238E27FC236}">
                <a16:creationId xmlns:a16="http://schemas.microsoft.com/office/drawing/2014/main" id="{3F3D0F39-3F8E-424C-9663-0BC411265B56}"/>
              </a:ext>
            </a:extLst>
          </p:cNvPr>
          <p:cNvPicPr>
            <a:picLocks noChangeAspect="1"/>
          </p:cNvPicPr>
          <p:nvPr/>
        </p:nvPicPr>
        <p:blipFill rotWithShape="1">
          <a:blip r:embed="rId7" cstate="print">
            <a:extLst>
              <a:ext uri="{28A0092B-C50C-407E-A947-70E740481C1C}">
                <a14:useLocalDpi xmlns:a14="http://schemas.microsoft.com/office/drawing/2010/main" val="0"/>
              </a:ext>
            </a:extLst>
          </a:blip>
          <a:srcRect t="23839" b="55757"/>
          <a:stretch/>
        </p:blipFill>
        <p:spPr>
          <a:xfrm>
            <a:off x="7239000" y="-30986"/>
            <a:ext cx="1724227" cy="611247"/>
          </a:xfrm>
          <a:prstGeom prst="rect">
            <a:avLst/>
          </a:prstGeom>
        </p:spPr>
      </p:pic>
    </p:spTree>
    <p:extLst>
      <p:ext uri="{BB962C8B-B14F-4D97-AF65-F5344CB8AC3E}">
        <p14:creationId xmlns:p14="http://schemas.microsoft.com/office/powerpoint/2010/main" val="24364983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73765" y="499924"/>
            <a:ext cx="8229600" cy="1143000"/>
          </a:xfrm>
        </p:spPr>
        <p:txBody>
          <a:bodyPr>
            <a:normAutofit/>
          </a:bodyPr>
          <a:lstStyle/>
          <a:p>
            <a:r>
              <a:rPr lang="ru-RU" sz="3000" dirty="0">
                <a:latin typeface="Times New Roman" panose="02020603050405020304" pitchFamily="18" charset="0"/>
                <a:cs typeface="Times New Roman" panose="02020603050405020304" pitchFamily="18" charset="0"/>
              </a:rPr>
              <a:t>Какую литературу лучше использовать для поиска информации к статье?</a:t>
            </a:r>
          </a:p>
        </p:txBody>
      </p:sp>
      <p:graphicFrame>
        <p:nvGraphicFramePr>
          <p:cNvPr id="4" name="Объект 3"/>
          <p:cNvGraphicFramePr>
            <a:graphicFrameLocks noGrp="1"/>
          </p:cNvGraphicFramePr>
          <p:nvPr>
            <p:ph idx="1"/>
            <p:extLst>
              <p:ext uri="{D42A27DB-BD31-4B8C-83A1-F6EECF244321}">
                <p14:modId xmlns:p14="http://schemas.microsoft.com/office/powerpoint/2010/main" val="3806493773"/>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Рисунок 4">
            <a:extLst>
              <a:ext uri="{FF2B5EF4-FFF2-40B4-BE49-F238E27FC236}">
                <a16:creationId xmlns:a16="http://schemas.microsoft.com/office/drawing/2014/main" id="{AF1CDBAC-1FD7-451E-8777-311EE6AB91B7}"/>
              </a:ext>
            </a:extLst>
          </p:cNvPr>
          <p:cNvPicPr>
            <a:picLocks noChangeAspect="1"/>
          </p:cNvPicPr>
          <p:nvPr/>
        </p:nvPicPr>
        <p:blipFill rotWithShape="1">
          <a:blip r:embed="rId7" cstate="print">
            <a:extLst>
              <a:ext uri="{28A0092B-C50C-407E-A947-70E740481C1C}">
                <a14:useLocalDpi xmlns:a14="http://schemas.microsoft.com/office/drawing/2010/main" val="0"/>
              </a:ext>
            </a:extLst>
          </a:blip>
          <a:srcRect t="23839" b="55757"/>
          <a:stretch/>
        </p:blipFill>
        <p:spPr>
          <a:xfrm>
            <a:off x="7239000" y="194300"/>
            <a:ext cx="1724227" cy="611247"/>
          </a:xfrm>
          <a:prstGeom prst="rect">
            <a:avLst/>
          </a:prstGeom>
        </p:spPr>
      </p:pic>
    </p:spTree>
    <p:extLst>
      <p:ext uri="{BB962C8B-B14F-4D97-AF65-F5344CB8AC3E}">
        <p14:creationId xmlns:p14="http://schemas.microsoft.com/office/powerpoint/2010/main" val="37105495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62000"/>
            <a:ext cx="8229600" cy="1143000"/>
          </a:xfrm>
        </p:spPr>
        <p:txBody>
          <a:bodyPr/>
          <a:lstStyle/>
          <a:p>
            <a:r>
              <a:rPr lang="ru-RU" dirty="0">
                <a:latin typeface="Times New Roman" panose="02020603050405020304" pitchFamily="18" charset="0"/>
                <a:cs typeface="Times New Roman" panose="02020603050405020304" pitchFamily="18" charset="0"/>
              </a:rPr>
              <a:t>Где взять научную литературу?</a:t>
            </a:r>
          </a:p>
        </p:txBody>
      </p:sp>
      <p:graphicFrame>
        <p:nvGraphicFramePr>
          <p:cNvPr id="4" name="Объект 3"/>
          <p:cNvGraphicFramePr>
            <a:graphicFrameLocks noGrp="1"/>
          </p:cNvGraphicFramePr>
          <p:nvPr>
            <p:ph idx="1"/>
            <p:extLst>
              <p:ext uri="{D42A27DB-BD31-4B8C-83A1-F6EECF244321}">
                <p14:modId xmlns:p14="http://schemas.microsoft.com/office/powerpoint/2010/main" val="4231494933"/>
              </p:ext>
            </p:extLst>
          </p:nvPr>
        </p:nvGraphicFramePr>
        <p:xfrm>
          <a:off x="685800" y="17526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Рисунок 4">
            <a:extLst>
              <a:ext uri="{FF2B5EF4-FFF2-40B4-BE49-F238E27FC236}">
                <a16:creationId xmlns:a16="http://schemas.microsoft.com/office/drawing/2014/main" id="{6EBBE2C0-C4C8-4A19-B286-21DE7E0AEFCB}"/>
              </a:ext>
            </a:extLst>
          </p:cNvPr>
          <p:cNvPicPr>
            <a:picLocks noChangeAspect="1"/>
          </p:cNvPicPr>
          <p:nvPr/>
        </p:nvPicPr>
        <p:blipFill rotWithShape="1">
          <a:blip r:embed="rId7" cstate="print">
            <a:extLst>
              <a:ext uri="{28A0092B-C50C-407E-A947-70E740481C1C}">
                <a14:useLocalDpi xmlns:a14="http://schemas.microsoft.com/office/drawing/2010/main" val="0"/>
              </a:ext>
            </a:extLst>
          </a:blip>
          <a:srcRect t="23839" b="55757"/>
          <a:stretch/>
        </p:blipFill>
        <p:spPr>
          <a:xfrm>
            <a:off x="7239000" y="194300"/>
            <a:ext cx="1724227" cy="611247"/>
          </a:xfrm>
          <a:prstGeom prst="rect">
            <a:avLst/>
          </a:prstGeom>
        </p:spPr>
      </p:pic>
    </p:spTree>
    <p:extLst>
      <p:ext uri="{BB962C8B-B14F-4D97-AF65-F5344CB8AC3E}">
        <p14:creationId xmlns:p14="http://schemas.microsoft.com/office/powerpoint/2010/main" val="31157344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800" y="659437"/>
            <a:ext cx="8229600" cy="1143000"/>
          </a:xfrm>
        </p:spPr>
        <p:txBody>
          <a:bodyPr>
            <a:normAutofit fontScale="90000"/>
          </a:bodyPr>
          <a:lstStyle/>
          <a:p>
            <a:r>
              <a:rPr lang="ru-RU" dirty="0">
                <a:latin typeface="Times New Roman" panose="02020603050405020304" pitchFamily="18" charset="0"/>
                <a:cs typeface="Times New Roman" panose="02020603050405020304" pitchFamily="18" charset="0"/>
              </a:rPr>
              <a:t>Что такое цитирование и зачем оно?</a:t>
            </a:r>
          </a:p>
        </p:txBody>
      </p:sp>
      <p:sp>
        <p:nvSpPr>
          <p:cNvPr id="3" name="Объект 2"/>
          <p:cNvSpPr>
            <a:spLocks noGrp="1"/>
          </p:cNvSpPr>
          <p:nvPr>
            <p:ph idx="1"/>
          </p:nvPr>
        </p:nvSpPr>
        <p:spPr>
          <a:xfrm>
            <a:off x="279399" y="2305674"/>
            <a:ext cx="8683827" cy="4525963"/>
          </a:xfrm>
        </p:spPr>
        <p:txBody>
          <a:bodyPr/>
          <a:lstStyle/>
          <a:p>
            <a:pPr marL="0" indent="0">
              <a:buNone/>
            </a:pPr>
            <a:r>
              <a:rPr lang="ru-RU" b="1" dirty="0">
                <a:latin typeface="Times New Roman" panose="02020603050405020304" pitchFamily="18" charset="0"/>
                <a:cs typeface="Times New Roman" panose="02020603050405020304" pitchFamily="18" charset="0"/>
              </a:rPr>
              <a:t>Цитирование</a:t>
            </a:r>
            <a:r>
              <a:rPr lang="ru-RU" dirty="0">
                <a:latin typeface="Times New Roman" panose="02020603050405020304" pitchFamily="18" charset="0"/>
                <a:cs typeface="Times New Roman" panose="02020603050405020304" pitchFamily="18" charset="0"/>
              </a:rPr>
              <a:t> — прямое использование текста какого-либо источника. </a:t>
            </a:r>
          </a:p>
          <a:p>
            <a:pPr marL="0" indent="0">
              <a:buNone/>
            </a:pPr>
            <a:endParaRPr lang="ru-RU" dirty="0">
              <a:latin typeface="Times New Roman" panose="02020603050405020304" pitchFamily="18" charset="0"/>
              <a:cs typeface="Times New Roman" panose="02020603050405020304" pitchFamily="18" charset="0"/>
            </a:endParaRPr>
          </a:p>
          <a:p>
            <a:pPr marL="0" indent="0">
              <a:buNone/>
            </a:pPr>
            <a:endParaRPr lang="ru-RU" dirty="0">
              <a:latin typeface="Times New Roman" panose="02020603050405020304" pitchFamily="18" charset="0"/>
              <a:cs typeface="Times New Roman" panose="02020603050405020304" pitchFamily="18" charset="0"/>
            </a:endParaRPr>
          </a:p>
          <a:p>
            <a:pPr marL="0" indent="0">
              <a:buNone/>
            </a:pPr>
            <a:r>
              <a:rPr lang="ru-RU" dirty="0">
                <a:latin typeface="Times New Roman" panose="02020603050405020304" pitchFamily="18" charset="0"/>
                <a:cs typeface="Times New Roman" panose="02020603050405020304" pitchFamily="18" charset="0"/>
              </a:rPr>
              <a:t>Главные требования к цитате: уместность и точность. </a:t>
            </a:r>
          </a:p>
        </p:txBody>
      </p:sp>
      <p:pic>
        <p:nvPicPr>
          <p:cNvPr id="4" name="Рисунок 3">
            <a:extLst>
              <a:ext uri="{FF2B5EF4-FFF2-40B4-BE49-F238E27FC236}">
                <a16:creationId xmlns:a16="http://schemas.microsoft.com/office/drawing/2014/main" id="{D1F3CFAC-040F-4646-9F45-0CE2703591E5}"/>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23839" b="55757"/>
          <a:stretch/>
        </p:blipFill>
        <p:spPr>
          <a:xfrm>
            <a:off x="7239000" y="194300"/>
            <a:ext cx="1724227" cy="611247"/>
          </a:xfrm>
          <a:prstGeom prst="rect">
            <a:avLst/>
          </a:prstGeom>
        </p:spPr>
      </p:pic>
    </p:spTree>
    <p:extLst>
      <p:ext uri="{BB962C8B-B14F-4D97-AF65-F5344CB8AC3E}">
        <p14:creationId xmlns:p14="http://schemas.microsoft.com/office/powerpoint/2010/main" val="41498708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609600"/>
            <a:ext cx="8229600" cy="1143000"/>
          </a:xfrm>
        </p:spPr>
        <p:txBody>
          <a:bodyPr/>
          <a:lstStyle/>
          <a:p>
            <a:r>
              <a:rPr lang="ru-RU" dirty="0">
                <a:latin typeface="Times New Roman" panose="02020603050405020304" pitchFamily="18" charset="0"/>
                <a:cs typeface="Times New Roman" panose="02020603050405020304" pitchFamily="18" charset="0"/>
              </a:rPr>
              <a:t>Стиль и язык изложения статьи</a:t>
            </a:r>
          </a:p>
        </p:txBody>
      </p:sp>
      <p:sp>
        <p:nvSpPr>
          <p:cNvPr id="3" name="Объект 2"/>
          <p:cNvSpPr>
            <a:spLocks noGrp="1"/>
          </p:cNvSpPr>
          <p:nvPr>
            <p:ph idx="1"/>
          </p:nvPr>
        </p:nvSpPr>
        <p:spPr>
          <a:xfrm>
            <a:off x="228600" y="2895599"/>
            <a:ext cx="8229600" cy="3713163"/>
          </a:xfrm>
        </p:spPr>
        <p:txBody>
          <a:bodyPr>
            <a:normAutofit/>
          </a:bodyPr>
          <a:lstStyle/>
          <a:p>
            <a:pPr marL="0" indent="0">
              <a:buNone/>
            </a:pPr>
            <a:r>
              <a:rPr lang="ru-RU" b="1" dirty="0" err="1">
                <a:latin typeface="Times New Roman" panose="02020603050405020304" pitchFamily="18" charset="0"/>
                <a:cs typeface="Times New Roman" panose="02020603050405020304" pitchFamily="18" charset="0"/>
              </a:rPr>
              <a:t>Нау́чный</a:t>
            </a:r>
            <a:r>
              <a:rPr lang="ru-RU" b="1" dirty="0">
                <a:latin typeface="Times New Roman" panose="02020603050405020304" pitchFamily="18" charset="0"/>
                <a:cs typeface="Times New Roman" panose="02020603050405020304" pitchFamily="18" charset="0"/>
              </a:rPr>
              <a:t> стиль</a:t>
            </a:r>
            <a:r>
              <a:rPr lang="ru-RU" dirty="0">
                <a:latin typeface="Times New Roman" panose="02020603050405020304" pitchFamily="18" charset="0"/>
                <a:cs typeface="Times New Roman" panose="02020603050405020304" pitchFamily="18" charset="0"/>
              </a:rPr>
              <a:t> — стиль речи литературного языка, которому присущ ряд особенностей: предварительное обдумывание высказывания, монологический характер, строгий отбор языковых средств, тяготение к нормированной речи.</a:t>
            </a:r>
          </a:p>
          <a:p>
            <a:endParaRPr lang="ru-RU" dirty="0"/>
          </a:p>
        </p:txBody>
      </p:sp>
      <p:pic>
        <p:nvPicPr>
          <p:cNvPr id="4" name="Рисунок 3">
            <a:extLst>
              <a:ext uri="{FF2B5EF4-FFF2-40B4-BE49-F238E27FC236}">
                <a16:creationId xmlns:a16="http://schemas.microsoft.com/office/drawing/2014/main" id="{B34D0F53-F32F-4C9F-94B3-B2AD0FB008AD}"/>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t="23839" b="55757"/>
          <a:stretch/>
        </p:blipFill>
        <p:spPr>
          <a:xfrm>
            <a:off x="7239000" y="194300"/>
            <a:ext cx="1724227" cy="611247"/>
          </a:xfrm>
          <a:prstGeom prst="rect">
            <a:avLst/>
          </a:prstGeom>
        </p:spPr>
      </p:pic>
    </p:spTree>
    <p:extLst>
      <p:ext uri="{BB962C8B-B14F-4D97-AF65-F5344CB8AC3E}">
        <p14:creationId xmlns:p14="http://schemas.microsoft.com/office/powerpoint/2010/main" val="22611127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6D2E4D23-D819-40CF-981A-9158D3A21F29}"/>
              </a:ext>
            </a:extLst>
          </p:cNvPr>
          <p:cNvSpPr/>
          <p:nvPr/>
        </p:nvSpPr>
        <p:spPr>
          <a:xfrm>
            <a:off x="609601" y="3048000"/>
            <a:ext cx="8411578" cy="1815882"/>
          </a:xfrm>
          <a:prstGeom prst="rect">
            <a:avLst/>
          </a:prstGeom>
        </p:spPr>
        <p:txBody>
          <a:bodyPr wrap="square">
            <a:spAutoFit/>
          </a:bodyPr>
          <a:lstStyle/>
          <a:p>
            <a:pPr algn="ctr"/>
            <a:r>
              <a:rPr lang="ru-RU" sz="2800" dirty="0">
                <a:solidFill>
                  <a:schemeClr val="tx2">
                    <a:lumMod val="75000"/>
                  </a:schemeClr>
                </a:solidFill>
                <a:latin typeface="Times New Roman" panose="02020603050405020304" pitchFamily="18" charset="0"/>
                <a:cs typeface="Times New Roman" panose="02020603050405020304" pitchFamily="18" charset="0"/>
              </a:rPr>
              <a:t>Научный текст пишется всегда в безличной форме.</a:t>
            </a:r>
          </a:p>
          <a:p>
            <a:pPr algn="ctr"/>
            <a:endParaRPr lang="ru-RU" sz="2800" dirty="0">
              <a:solidFill>
                <a:schemeClr val="tx2">
                  <a:lumMod val="75000"/>
                </a:schemeClr>
              </a:solidFill>
              <a:latin typeface="Times New Roman" panose="02020603050405020304" pitchFamily="18" charset="0"/>
              <a:cs typeface="Times New Roman" panose="02020603050405020304" pitchFamily="18" charset="0"/>
            </a:endParaRPr>
          </a:p>
          <a:p>
            <a:pPr algn="ctr"/>
            <a:endParaRPr lang="ru-RU" sz="2800" dirty="0">
              <a:solidFill>
                <a:schemeClr val="tx2">
                  <a:lumMod val="75000"/>
                </a:schemeClr>
              </a:solidFill>
              <a:latin typeface="Times New Roman" panose="02020603050405020304" pitchFamily="18" charset="0"/>
              <a:cs typeface="Times New Roman" panose="02020603050405020304" pitchFamily="18" charset="0"/>
            </a:endParaRPr>
          </a:p>
          <a:p>
            <a:pPr algn="ctr"/>
            <a:r>
              <a:rPr lang="ru-RU" sz="2800" dirty="0">
                <a:solidFill>
                  <a:schemeClr val="tx2">
                    <a:lumMod val="75000"/>
                  </a:schemeClr>
                </a:solidFill>
                <a:latin typeface="Times New Roman" panose="02020603050405020304" pitchFamily="18" charset="0"/>
                <a:cs typeface="Times New Roman" panose="02020603050405020304" pitchFamily="18" charset="0"/>
              </a:rPr>
              <a:t>В научном тексте отсутствует диалог с читателем.</a:t>
            </a:r>
          </a:p>
        </p:txBody>
      </p:sp>
      <p:sp>
        <p:nvSpPr>
          <p:cNvPr id="5" name="Заголовок 1">
            <a:extLst>
              <a:ext uri="{FF2B5EF4-FFF2-40B4-BE49-F238E27FC236}">
                <a16:creationId xmlns:a16="http://schemas.microsoft.com/office/drawing/2014/main" id="{C7644D5A-AFFB-4F12-8B0A-7FB19343016F}"/>
              </a:ext>
            </a:extLst>
          </p:cNvPr>
          <p:cNvSpPr txBox="1">
            <a:spLocks/>
          </p:cNvSpPr>
          <p:nvPr/>
        </p:nvSpPr>
        <p:spPr>
          <a:xfrm>
            <a:off x="609600" y="68580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dirty="0">
                <a:latin typeface="Times New Roman" panose="02020603050405020304" pitchFamily="18" charset="0"/>
                <a:cs typeface="Times New Roman" panose="02020603050405020304" pitchFamily="18" charset="0"/>
              </a:rPr>
              <a:t>Научный текст</a:t>
            </a:r>
          </a:p>
        </p:txBody>
      </p:sp>
      <p:pic>
        <p:nvPicPr>
          <p:cNvPr id="7" name="Рисунок 6">
            <a:extLst>
              <a:ext uri="{FF2B5EF4-FFF2-40B4-BE49-F238E27FC236}">
                <a16:creationId xmlns:a16="http://schemas.microsoft.com/office/drawing/2014/main" id="{2E035A80-3F14-4EE8-B8CF-6F11FE6BE74A}"/>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23839" b="55757"/>
          <a:stretch/>
        </p:blipFill>
        <p:spPr>
          <a:xfrm>
            <a:off x="7239000" y="194300"/>
            <a:ext cx="1724227" cy="611247"/>
          </a:xfrm>
          <a:prstGeom prst="rect">
            <a:avLst/>
          </a:prstGeom>
        </p:spPr>
      </p:pic>
    </p:spTree>
    <p:extLst>
      <p:ext uri="{BB962C8B-B14F-4D97-AF65-F5344CB8AC3E}">
        <p14:creationId xmlns:p14="http://schemas.microsoft.com/office/powerpoint/2010/main" val="11898706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latin typeface="Times New Roman" panose="02020603050405020304" pitchFamily="18" charset="0"/>
                <a:cs typeface="Times New Roman" panose="02020603050405020304" pitchFamily="18" charset="0"/>
              </a:rPr>
              <a:t>Особенности научного стиля</a:t>
            </a:r>
          </a:p>
        </p:txBody>
      </p:sp>
      <p:graphicFrame>
        <p:nvGraphicFramePr>
          <p:cNvPr id="4" name="Объект 3"/>
          <p:cNvGraphicFramePr>
            <a:graphicFrameLocks noGrp="1"/>
          </p:cNvGraphicFramePr>
          <p:nvPr>
            <p:ph idx="1"/>
            <p:extLst>
              <p:ext uri="{D42A27DB-BD31-4B8C-83A1-F6EECF244321}">
                <p14:modId xmlns:p14="http://schemas.microsoft.com/office/powerpoint/2010/main" val="2944764255"/>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Рисунок 4">
            <a:extLst>
              <a:ext uri="{FF2B5EF4-FFF2-40B4-BE49-F238E27FC236}">
                <a16:creationId xmlns:a16="http://schemas.microsoft.com/office/drawing/2014/main" id="{F98D0A39-2D56-45DF-A2A8-FDACB791B3B8}"/>
              </a:ext>
            </a:extLst>
          </p:cNvPr>
          <p:cNvPicPr>
            <a:picLocks noChangeAspect="1"/>
          </p:cNvPicPr>
          <p:nvPr/>
        </p:nvPicPr>
        <p:blipFill rotWithShape="1">
          <a:blip r:embed="rId8" cstate="print">
            <a:extLst>
              <a:ext uri="{28A0092B-C50C-407E-A947-70E740481C1C}">
                <a14:useLocalDpi xmlns:a14="http://schemas.microsoft.com/office/drawing/2010/main" val="0"/>
              </a:ext>
            </a:extLst>
          </a:blip>
          <a:srcRect t="23839" b="55757"/>
          <a:stretch/>
        </p:blipFill>
        <p:spPr>
          <a:xfrm>
            <a:off x="7343573" y="76200"/>
            <a:ext cx="1724227" cy="611247"/>
          </a:xfrm>
          <a:prstGeom prst="rect">
            <a:avLst/>
          </a:prstGeom>
        </p:spPr>
      </p:pic>
    </p:spTree>
    <p:extLst>
      <p:ext uri="{BB962C8B-B14F-4D97-AF65-F5344CB8AC3E}">
        <p14:creationId xmlns:p14="http://schemas.microsoft.com/office/powerpoint/2010/main" val="24476474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95CDBF49-1020-439F-A4B7-120DF5E0B1AE}"/>
              </a:ext>
            </a:extLst>
          </p:cNvPr>
          <p:cNvSpPr>
            <a:spLocks noGrp="1"/>
          </p:cNvSpPr>
          <p:nvPr>
            <p:ph idx="1"/>
          </p:nvPr>
        </p:nvSpPr>
        <p:spPr/>
        <p:txBody>
          <a:bodyPr/>
          <a:lstStyle/>
          <a:p>
            <a:pPr marL="0" indent="0">
              <a:buNone/>
            </a:pPr>
            <a:endParaRPr lang="ru-RU" dirty="0"/>
          </a:p>
        </p:txBody>
      </p:sp>
      <p:sp>
        <p:nvSpPr>
          <p:cNvPr id="4" name="Прямоугольник 3">
            <a:extLst>
              <a:ext uri="{FF2B5EF4-FFF2-40B4-BE49-F238E27FC236}">
                <a16:creationId xmlns:a16="http://schemas.microsoft.com/office/drawing/2014/main" id="{61D72F8B-5106-42DF-8BDA-CACAF6BD7218}"/>
              </a:ext>
            </a:extLst>
          </p:cNvPr>
          <p:cNvSpPr/>
          <p:nvPr/>
        </p:nvSpPr>
        <p:spPr>
          <a:xfrm>
            <a:off x="609600" y="2314952"/>
            <a:ext cx="7560840" cy="4031873"/>
          </a:xfrm>
          <a:prstGeom prst="rect">
            <a:avLst/>
          </a:prstGeom>
        </p:spPr>
        <p:txBody>
          <a:bodyPr wrap="square">
            <a:spAutoFit/>
          </a:bodyPr>
          <a:lstStyle/>
          <a:p>
            <a:pPr marR="179705" indent="270510" algn="just">
              <a:spcAft>
                <a:spcPts val="0"/>
              </a:spcAft>
            </a:pPr>
            <a:r>
              <a:rPr lang="ru-RU" sz="3200" i="1" dirty="0">
                <a:latin typeface="Times New Roman"/>
                <a:ea typeface="SimSun"/>
              </a:rPr>
              <a:t>Я с гордостью рад представить Вам новую программу. Вы когда-нибудь задумывались о том, сколько времени Вы тратите на пустые действия в своей повседневной жизни? Забудьте об этом! Новая программа P организует Ваш день, освободив Вам до 70% свободного        времени!</a:t>
            </a:r>
            <a:endParaRPr lang="ru-RU" sz="3200" dirty="0">
              <a:effectLst/>
              <a:latin typeface="Times New Roman"/>
              <a:ea typeface="SimSun"/>
            </a:endParaRPr>
          </a:p>
        </p:txBody>
      </p:sp>
      <p:sp>
        <p:nvSpPr>
          <p:cNvPr id="5" name="Прямоугольник 4">
            <a:extLst>
              <a:ext uri="{FF2B5EF4-FFF2-40B4-BE49-F238E27FC236}">
                <a16:creationId xmlns:a16="http://schemas.microsoft.com/office/drawing/2014/main" id="{7B244E2F-DB44-42D8-B606-0456F089613E}"/>
              </a:ext>
            </a:extLst>
          </p:cNvPr>
          <p:cNvSpPr/>
          <p:nvPr/>
        </p:nvSpPr>
        <p:spPr>
          <a:xfrm>
            <a:off x="1043608" y="548680"/>
            <a:ext cx="6826997" cy="584775"/>
          </a:xfrm>
          <a:prstGeom prst="rect">
            <a:avLst/>
          </a:prstGeom>
        </p:spPr>
        <p:txBody>
          <a:bodyPr wrap="none">
            <a:spAutoFit/>
          </a:bodyPr>
          <a:lstStyle/>
          <a:p>
            <a:r>
              <a:rPr lang="ru-RU" sz="3200" b="1" dirty="0">
                <a:latin typeface="Times New Roman" panose="02020603050405020304" pitchFamily="18" charset="0"/>
                <a:cs typeface="Times New Roman" panose="02020603050405020304" pitchFamily="18" charset="0"/>
              </a:rPr>
              <a:t>Манера изложения научного текста</a:t>
            </a:r>
          </a:p>
        </p:txBody>
      </p:sp>
      <p:pic>
        <p:nvPicPr>
          <p:cNvPr id="6" name="Рисунок 5">
            <a:extLst>
              <a:ext uri="{FF2B5EF4-FFF2-40B4-BE49-F238E27FC236}">
                <a16:creationId xmlns:a16="http://schemas.microsoft.com/office/drawing/2014/main" id="{63201DE7-F93A-4701-8305-1377C54460C8}"/>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23839" b="55757"/>
          <a:stretch/>
        </p:blipFill>
        <p:spPr>
          <a:xfrm>
            <a:off x="7343573" y="76200"/>
            <a:ext cx="1724227" cy="611247"/>
          </a:xfrm>
          <a:prstGeom prst="rect">
            <a:avLst/>
          </a:prstGeom>
        </p:spPr>
      </p:pic>
    </p:spTree>
    <p:extLst>
      <p:ext uri="{BB962C8B-B14F-4D97-AF65-F5344CB8AC3E}">
        <p14:creationId xmlns:p14="http://schemas.microsoft.com/office/powerpoint/2010/main" val="36446765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752600"/>
            <a:ext cx="8229600" cy="1143000"/>
          </a:xfrm>
        </p:spPr>
        <p:txBody>
          <a:bodyPr>
            <a:normAutofit/>
          </a:bodyPr>
          <a:lstStyle/>
          <a:p>
            <a:r>
              <a:rPr lang="ru-RU" dirty="0">
                <a:latin typeface="Times New Roman" panose="02020603050405020304" pitchFamily="18" charset="0"/>
                <a:cs typeface="Times New Roman" panose="02020603050405020304" pitchFamily="18" charset="0"/>
              </a:rPr>
              <a:t>Первый вопрос:</a:t>
            </a:r>
          </a:p>
        </p:txBody>
      </p:sp>
      <p:sp>
        <p:nvSpPr>
          <p:cNvPr id="3" name="Объект 2"/>
          <p:cNvSpPr>
            <a:spLocks noGrp="1"/>
          </p:cNvSpPr>
          <p:nvPr>
            <p:ph idx="1"/>
          </p:nvPr>
        </p:nvSpPr>
        <p:spPr>
          <a:xfrm>
            <a:off x="457200" y="3124200"/>
            <a:ext cx="8229600" cy="2133600"/>
          </a:xfrm>
        </p:spPr>
        <p:txBody>
          <a:bodyPr>
            <a:normAutofit/>
          </a:bodyPr>
          <a:lstStyle/>
          <a:p>
            <a:pPr lvl="8" algn="ctr"/>
            <a:endParaRPr lang="ru-RU" dirty="0">
              <a:latin typeface="Times New Roman" panose="02020603050405020304" pitchFamily="18" charset="0"/>
              <a:cs typeface="Times New Roman" panose="02020603050405020304" pitchFamily="18" charset="0"/>
            </a:endParaRPr>
          </a:p>
          <a:p>
            <a:pPr marL="0" indent="0" algn="ctr">
              <a:buNone/>
            </a:pPr>
            <a:endParaRPr lang="ru-RU" dirty="0">
              <a:latin typeface="Times New Roman" panose="02020603050405020304" pitchFamily="18" charset="0"/>
              <a:cs typeface="Times New Roman" panose="02020603050405020304" pitchFamily="18" charset="0"/>
            </a:endParaRPr>
          </a:p>
          <a:p>
            <a:pPr marL="0" indent="0" algn="ctr">
              <a:buNone/>
            </a:pPr>
            <a:r>
              <a:rPr lang="ru-RU" dirty="0">
                <a:latin typeface="Times New Roman" panose="02020603050405020304" pitchFamily="18" charset="0"/>
                <a:cs typeface="Times New Roman" panose="02020603050405020304" pitchFamily="18" charset="0"/>
              </a:rPr>
              <a:t>Зачем (с какой целью) вы хотите научиться писать научные статьи?</a:t>
            </a:r>
          </a:p>
        </p:txBody>
      </p:sp>
      <p:pic>
        <p:nvPicPr>
          <p:cNvPr id="5" name="Рисунок 4">
            <a:extLst>
              <a:ext uri="{FF2B5EF4-FFF2-40B4-BE49-F238E27FC236}">
                <a16:creationId xmlns:a16="http://schemas.microsoft.com/office/drawing/2014/main" id="{6ED7C365-A037-4535-AEEB-385966357160}"/>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23839" b="55757"/>
          <a:stretch/>
        </p:blipFill>
        <p:spPr>
          <a:xfrm>
            <a:off x="7162800" y="293214"/>
            <a:ext cx="1724227" cy="611247"/>
          </a:xfrm>
          <a:prstGeom prst="rect">
            <a:avLst/>
          </a:prstGeom>
        </p:spPr>
      </p:pic>
    </p:spTree>
    <p:extLst>
      <p:ext uri="{BB962C8B-B14F-4D97-AF65-F5344CB8AC3E}">
        <p14:creationId xmlns:p14="http://schemas.microsoft.com/office/powerpoint/2010/main" val="9672658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latin typeface="Times New Roman" panose="02020603050405020304" pitchFamily="18" charset="0"/>
                <a:cs typeface="Times New Roman" panose="02020603050405020304" pitchFamily="18" charset="0"/>
              </a:rPr>
              <a:t>Структура статьи</a:t>
            </a:r>
          </a:p>
        </p:txBody>
      </p:sp>
      <p:graphicFrame>
        <p:nvGraphicFramePr>
          <p:cNvPr id="4" name="Объект 3"/>
          <p:cNvGraphicFramePr>
            <a:graphicFrameLocks noGrp="1"/>
          </p:cNvGraphicFramePr>
          <p:nvPr>
            <p:ph idx="1"/>
            <p:extLst>
              <p:ext uri="{D42A27DB-BD31-4B8C-83A1-F6EECF244321}">
                <p14:modId xmlns:p14="http://schemas.microsoft.com/office/powerpoint/2010/main" val="2016693870"/>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Рисунок 4">
            <a:extLst>
              <a:ext uri="{FF2B5EF4-FFF2-40B4-BE49-F238E27FC236}">
                <a16:creationId xmlns:a16="http://schemas.microsoft.com/office/drawing/2014/main" id="{92B76A38-E5EF-4FB9-A080-E583252E63B2}"/>
              </a:ext>
            </a:extLst>
          </p:cNvPr>
          <p:cNvPicPr>
            <a:picLocks noChangeAspect="1"/>
          </p:cNvPicPr>
          <p:nvPr/>
        </p:nvPicPr>
        <p:blipFill rotWithShape="1">
          <a:blip r:embed="rId7" cstate="print">
            <a:extLst>
              <a:ext uri="{28A0092B-C50C-407E-A947-70E740481C1C}">
                <a14:useLocalDpi xmlns:a14="http://schemas.microsoft.com/office/drawing/2010/main" val="0"/>
              </a:ext>
            </a:extLst>
          </a:blip>
          <a:srcRect t="23839" b="55757"/>
          <a:stretch/>
        </p:blipFill>
        <p:spPr>
          <a:xfrm>
            <a:off x="7343573" y="76200"/>
            <a:ext cx="1724227" cy="611247"/>
          </a:xfrm>
          <a:prstGeom prst="rect">
            <a:avLst/>
          </a:prstGeom>
        </p:spPr>
      </p:pic>
    </p:spTree>
    <p:extLst>
      <p:ext uri="{BB962C8B-B14F-4D97-AF65-F5344CB8AC3E}">
        <p14:creationId xmlns:p14="http://schemas.microsoft.com/office/powerpoint/2010/main" val="21247353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0FCD0869-2759-4769-BB2B-0BEF661FC092}"/>
              </a:ext>
            </a:extLst>
          </p:cNvPr>
          <p:cNvSpPr>
            <a:spLocks noGrp="1"/>
          </p:cNvSpPr>
          <p:nvPr>
            <p:ph idx="1"/>
          </p:nvPr>
        </p:nvSpPr>
        <p:spPr/>
        <p:txBody>
          <a:bodyPr/>
          <a:lstStyle/>
          <a:p>
            <a:pPr marL="0" indent="0">
              <a:buNone/>
            </a:pPr>
            <a:endParaRPr lang="ru-RU" dirty="0"/>
          </a:p>
        </p:txBody>
      </p:sp>
      <p:sp>
        <p:nvSpPr>
          <p:cNvPr id="4" name="Прямоугольник 3">
            <a:extLst>
              <a:ext uri="{FF2B5EF4-FFF2-40B4-BE49-F238E27FC236}">
                <a16:creationId xmlns:a16="http://schemas.microsoft.com/office/drawing/2014/main" id="{210C555B-F81D-4E3A-9239-2C91065E3A57}"/>
              </a:ext>
            </a:extLst>
          </p:cNvPr>
          <p:cNvSpPr/>
          <p:nvPr/>
        </p:nvSpPr>
        <p:spPr>
          <a:xfrm>
            <a:off x="1371600" y="2362200"/>
            <a:ext cx="6477000" cy="2062103"/>
          </a:xfrm>
          <a:prstGeom prst="rect">
            <a:avLst/>
          </a:prstGeom>
        </p:spPr>
        <p:txBody>
          <a:bodyPr wrap="square">
            <a:spAutoFit/>
          </a:bodyPr>
          <a:lstStyle/>
          <a:p>
            <a:pPr algn="ctr"/>
            <a:r>
              <a:rPr lang="ru-RU" sz="3200" i="1" dirty="0">
                <a:latin typeface="Times New Roman"/>
                <a:ea typeface="SimSun"/>
              </a:rPr>
              <a:t>В результате проведенных экспериментов было доказано, что психика североафриканских ежей крайне чувствительна и уязвима.</a:t>
            </a:r>
            <a:endParaRPr lang="ru-RU" sz="3200" dirty="0"/>
          </a:p>
        </p:txBody>
      </p:sp>
      <p:sp>
        <p:nvSpPr>
          <p:cNvPr id="5" name="Заголовок 4">
            <a:extLst>
              <a:ext uri="{FF2B5EF4-FFF2-40B4-BE49-F238E27FC236}">
                <a16:creationId xmlns:a16="http://schemas.microsoft.com/office/drawing/2014/main" id="{B71861C3-851F-4E6F-BEE3-CC2C9967E157}"/>
              </a:ext>
            </a:extLst>
          </p:cNvPr>
          <p:cNvSpPr>
            <a:spLocks noGrp="1"/>
          </p:cNvSpPr>
          <p:nvPr>
            <p:ph type="title"/>
          </p:nvPr>
        </p:nvSpPr>
        <p:spPr>
          <a:xfrm>
            <a:off x="1955739" y="553750"/>
            <a:ext cx="5232522" cy="584775"/>
          </a:xfrm>
          <a:prstGeom prst="rect">
            <a:avLst/>
          </a:prstGeom>
        </p:spPr>
        <p:txBody>
          <a:bodyPr wrap="none">
            <a:spAutoFit/>
          </a:bodyPr>
          <a:lstStyle/>
          <a:p>
            <a:r>
              <a:rPr lang="ru-RU" sz="3200" b="1" dirty="0">
                <a:latin typeface="Times New Roman" panose="02020603050405020304" pitchFamily="18" charset="0"/>
                <a:cs typeface="Times New Roman" panose="02020603050405020304" pitchFamily="18" charset="0"/>
              </a:rPr>
              <a:t>Ссылки и авторские права</a:t>
            </a:r>
          </a:p>
        </p:txBody>
      </p:sp>
      <p:pic>
        <p:nvPicPr>
          <p:cNvPr id="6" name="Рисунок 5">
            <a:extLst>
              <a:ext uri="{FF2B5EF4-FFF2-40B4-BE49-F238E27FC236}">
                <a16:creationId xmlns:a16="http://schemas.microsoft.com/office/drawing/2014/main" id="{BE4FCAD6-7C93-4F69-86A1-1A2BC008AC84}"/>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23839" b="55757"/>
          <a:stretch/>
        </p:blipFill>
        <p:spPr>
          <a:xfrm>
            <a:off x="7343573" y="76200"/>
            <a:ext cx="1724227" cy="611247"/>
          </a:xfrm>
          <a:prstGeom prst="rect">
            <a:avLst/>
          </a:prstGeom>
        </p:spPr>
      </p:pic>
    </p:spTree>
    <p:extLst>
      <p:ext uri="{BB962C8B-B14F-4D97-AF65-F5344CB8AC3E}">
        <p14:creationId xmlns:p14="http://schemas.microsoft.com/office/powerpoint/2010/main" val="24063424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2B24D68-128A-426F-BC66-4DCF608D2F37}"/>
              </a:ext>
            </a:extLst>
          </p:cNvPr>
          <p:cNvSpPr>
            <a:spLocks noGrp="1"/>
          </p:cNvSpPr>
          <p:nvPr>
            <p:ph type="title"/>
          </p:nvPr>
        </p:nvSpPr>
        <p:spPr/>
        <p:txBody>
          <a:bodyPr/>
          <a:lstStyle/>
          <a:p>
            <a:r>
              <a:rPr lang="ru-RU" dirty="0">
                <a:latin typeface="Times New Roman" panose="02020603050405020304" pitchFamily="18" charset="0"/>
                <a:cs typeface="Times New Roman" panose="02020603050405020304" pitchFamily="18" charset="0"/>
              </a:rPr>
              <a:t>Оформление работы</a:t>
            </a:r>
          </a:p>
        </p:txBody>
      </p:sp>
      <p:sp>
        <p:nvSpPr>
          <p:cNvPr id="3" name="Объект 2">
            <a:extLst>
              <a:ext uri="{FF2B5EF4-FFF2-40B4-BE49-F238E27FC236}">
                <a16:creationId xmlns:a16="http://schemas.microsoft.com/office/drawing/2014/main" id="{03D49E1B-F60B-4BD0-9624-C4915677A648}"/>
              </a:ext>
            </a:extLst>
          </p:cNvPr>
          <p:cNvSpPr>
            <a:spLocks noGrp="1"/>
          </p:cNvSpPr>
          <p:nvPr>
            <p:ph idx="1"/>
          </p:nvPr>
        </p:nvSpPr>
        <p:spPr/>
        <p:txBody>
          <a:bodyPr>
            <a:normAutofit fontScale="85000" lnSpcReduction="20000"/>
          </a:bodyPr>
          <a:lstStyle/>
          <a:p>
            <a:r>
              <a:rPr lang="ru-RU" dirty="0">
                <a:latin typeface="Times New Roman" panose="02020603050405020304" pitchFamily="18" charset="0"/>
                <a:cs typeface="Times New Roman" panose="02020603050405020304" pitchFamily="18" charset="0"/>
              </a:rPr>
              <a:t>Для набора текста, формул и таблиц следует использовать редактор </a:t>
            </a:r>
            <a:r>
              <a:rPr lang="ru-RU" dirty="0" err="1">
                <a:latin typeface="Times New Roman" panose="02020603050405020304" pitchFamily="18" charset="0"/>
                <a:cs typeface="Times New Roman" panose="02020603050405020304" pitchFamily="18" charset="0"/>
              </a:rPr>
              <a:t>Microsoft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Word</a:t>
            </a:r>
            <a:r>
              <a:rPr lang="ru-RU" dirty="0">
                <a:latin typeface="Times New Roman" panose="02020603050405020304" pitchFamily="18" charset="0"/>
                <a:cs typeface="Times New Roman" panose="02020603050405020304" pitchFamily="18" charset="0"/>
              </a:rPr>
              <a:t> для </a:t>
            </a:r>
            <a:r>
              <a:rPr lang="ru-RU" dirty="0" err="1">
                <a:latin typeface="Times New Roman" panose="02020603050405020304" pitchFamily="18" charset="0"/>
                <a:cs typeface="Times New Roman" panose="02020603050405020304" pitchFamily="18" charset="0"/>
              </a:rPr>
              <a:t>Windows</a:t>
            </a:r>
            <a:r>
              <a:rPr lang="ru-RU" dirty="0">
                <a:latin typeface="Times New Roman" panose="02020603050405020304" pitchFamily="18" charset="0"/>
                <a:cs typeface="Times New Roman" panose="02020603050405020304" pitchFamily="18" charset="0"/>
              </a:rPr>
              <a:t>. </a:t>
            </a:r>
          </a:p>
          <a:p>
            <a:pPr marL="0" indent="0">
              <a:buNone/>
            </a:pPr>
            <a:endParaRPr lang="ru-RU" dirty="0">
              <a:latin typeface="Times New Roman" panose="02020603050405020304" pitchFamily="18" charset="0"/>
              <a:cs typeface="Times New Roman" panose="02020603050405020304" pitchFamily="18" charset="0"/>
            </a:endParaRPr>
          </a:p>
          <a:p>
            <a:r>
              <a:rPr lang="ru-RU" dirty="0">
                <a:latin typeface="Times New Roman" panose="02020603050405020304" pitchFamily="18" charset="0"/>
                <a:cs typeface="Times New Roman" panose="02020603050405020304" pitchFamily="18" charset="0"/>
              </a:rPr>
              <a:t>Параметры текстового редактора: все поля по 2 см; шрифт </a:t>
            </a:r>
            <a:r>
              <a:rPr lang="ru-RU" dirty="0" err="1">
                <a:latin typeface="Times New Roman" panose="02020603050405020304" pitchFamily="18" charset="0"/>
                <a:cs typeface="Times New Roman" panose="02020603050405020304" pitchFamily="18" charset="0"/>
              </a:rPr>
              <a:t>Times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New</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Roman</a:t>
            </a:r>
            <a:r>
              <a:rPr lang="ru-RU" dirty="0">
                <a:latin typeface="Times New Roman" panose="02020603050405020304" pitchFamily="18" charset="0"/>
                <a:cs typeface="Times New Roman" panose="02020603050405020304" pitchFamily="18" charset="0"/>
              </a:rPr>
              <a:t>, размер – 14; межстрочный интервал – 1,5; выравнивание по ширине; абзацный отступ 1 см; ориентация листа – книжная. </a:t>
            </a:r>
          </a:p>
          <a:p>
            <a:endParaRPr lang="ru-RU" dirty="0">
              <a:latin typeface="Times New Roman" panose="02020603050405020304" pitchFamily="18" charset="0"/>
              <a:cs typeface="Times New Roman" panose="02020603050405020304" pitchFamily="18" charset="0"/>
            </a:endParaRPr>
          </a:p>
          <a:p>
            <a:r>
              <a:rPr lang="ru-RU" dirty="0">
                <a:latin typeface="Times New Roman" panose="02020603050405020304" pitchFamily="18" charset="0"/>
                <a:cs typeface="Times New Roman" panose="02020603050405020304" pitchFamily="18" charset="0"/>
              </a:rPr>
              <a:t>Все рисунки и таблицы, должны быть пронумерованы и снабжены названиями или подрисуночными подписями.</a:t>
            </a:r>
          </a:p>
          <a:p>
            <a:endParaRPr lang="ru-RU" dirty="0"/>
          </a:p>
        </p:txBody>
      </p:sp>
      <p:pic>
        <p:nvPicPr>
          <p:cNvPr id="4" name="Рисунок 3">
            <a:extLst>
              <a:ext uri="{FF2B5EF4-FFF2-40B4-BE49-F238E27FC236}">
                <a16:creationId xmlns:a16="http://schemas.microsoft.com/office/drawing/2014/main" id="{13B19008-05F2-489D-BC3A-C253F3B440E4}"/>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23839" b="55757"/>
          <a:stretch/>
        </p:blipFill>
        <p:spPr>
          <a:xfrm>
            <a:off x="7343573" y="76200"/>
            <a:ext cx="1724227" cy="611247"/>
          </a:xfrm>
          <a:prstGeom prst="rect">
            <a:avLst/>
          </a:prstGeom>
        </p:spPr>
      </p:pic>
    </p:spTree>
    <p:extLst>
      <p:ext uri="{BB962C8B-B14F-4D97-AF65-F5344CB8AC3E}">
        <p14:creationId xmlns:p14="http://schemas.microsoft.com/office/powerpoint/2010/main" val="33567667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1F02376-D739-48FC-B15A-F21B274A3451}"/>
              </a:ext>
            </a:extLst>
          </p:cNvPr>
          <p:cNvSpPr>
            <a:spLocks noGrp="1"/>
          </p:cNvSpPr>
          <p:nvPr>
            <p:ph type="title"/>
          </p:nvPr>
        </p:nvSpPr>
        <p:spPr/>
        <p:txBody>
          <a:bodyPr/>
          <a:lstStyle/>
          <a:p>
            <a:r>
              <a:rPr lang="ru-RU" dirty="0">
                <a:latin typeface="Times New Roman" panose="02020603050405020304" pitchFamily="18" charset="0"/>
                <a:cs typeface="Times New Roman" panose="02020603050405020304" pitchFamily="18" charset="0"/>
              </a:rPr>
              <a:t>Оформление работы</a:t>
            </a:r>
            <a:endParaRPr lang="ru-RU" dirty="0"/>
          </a:p>
        </p:txBody>
      </p:sp>
      <p:sp>
        <p:nvSpPr>
          <p:cNvPr id="3" name="Объект 2">
            <a:extLst>
              <a:ext uri="{FF2B5EF4-FFF2-40B4-BE49-F238E27FC236}">
                <a16:creationId xmlns:a16="http://schemas.microsoft.com/office/drawing/2014/main" id="{DCB4B58C-981B-4FDA-B3A0-DD6440AEAB35}"/>
              </a:ext>
            </a:extLst>
          </p:cNvPr>
          <p:cNvSpPr>
            <a:spLocks noGrp="1"/>
          </p:cNvSpPr>
          <p:nvPr>
            <p:ph idx="1"/>
          </p:nvPr>
        </p:nvSpPr>
        <p:spPr>
          <a:xfrm>
            <a:off x="457200" y="1600200"/>
            <a:ext cx="8229600" cy="4983162"/>
          </a:xfrm>
        </p:spPr>
        <p:txBody>
          <a:bodyPr>
            <a:normAutofit fontScale="70000" lnSpcReduction="20000"/>
          </a:bodyPr>
          <a:lstStyle/>
          <a:p>
            <a:pPr marL="0" lvl="0" indent="0">
              <a:buNone/>
            </a:pPr>
            <a:r>
              <a:rPr lang="ru-RU" b="1" dirty="0">
                <a:latin typeface="Times New Roman" panose="02020603050405020304" pitchFamily="18" charset="0"/>
                <a:cs typeface="Times New Roman" panose="02020603050405020304" pitchFamily="18" charset="0"/>
              </a:rPr>
              <a:t>Оформление заголовка на русском языке:</a:t>
            </a:r>
            <a:r>
              <a:rPr lang="ru-RU" dirty="0">
                <a:latin typeface="Times New Roman" panose="02020603050405020304" pitchFamily="18" charset="0"/>
                <a:cs typeface="Times New Roman" panose="02020603050405020304" pitchFamily="18" charset="0"/>
              </a:rPr>
              <a:t> (прописными, жирными буквами, выравнивание по центру строки) </a:t>
            </a:r>
            <a:r>
              <a:rPr lang="ru-RU" b="1" dirty="0">
                <a:latin typeface="Times New Roman" panose="02020603050405020304" pitchFamily="18" charset="0"/>
                <a:cs typeface="Times New Roman" panose="02020603050405020304" pitchFamily="18" charset="0"/>
              </a:rPr>
              <a:t>НАЗВАНИЕ СТАТЬИ</a:t>
            </a:r>
            <a:r>
              <a:rPr lang="ru-RU" dirty="0">
                <a:latin typeface="Times New Roman" panose="02020603050405020304" pitchFamily="18" charset="0"/>
                <a:cs typeface="Times New Roman" panose="02020603050405020304" pitchFamily="18" charset="0"/>
              </a:rPr>
              <a:t>; на следующей строке (шрифт жирный курсив, выравнивание по правому краю) – </a:t>
            </a:r>
            <a:r>
              <a:rPr lang="ru-RU" i="1" dirty="0">
                <a:latin typeface="Times New Roman" panose="02020603050405020304" pitchFamily="18" charset="0"/>
                <a:cs typeface="Times New Roman" panose="02020603050405020304" pitchFamily="18" charset="0"/>
              </a:rPr>
              <a:t>Ф.И.О. автора статьи полностью</a:t>
            </a:r>
            <a:r>
              <a:rPr lang="ru-RU" dirty="0">
                <a:latin typeface="Times New Roman" panose="02020603050405020304" pitchFamily="18" charset="0"/>
                <a:cs typeface="Times New Roman" panose="02020603050405020304" pitchFamily="18" charset="0"/>
              </a:rPr>
              <a:t>; на следующей строке (шрифт курсив, выравнивание по правому краю) – </a:t>
            </a:r>
            <a:r>
              <a:rPr lang="ru-RU" i="1" dirty="0">
                <a:latin typeface="Times New Roman" panose="02020603050405020304" pitchFamily="18" charset="0"/>
                <a:cs typeface="Times New Roman" panose="02020603050405020304" pitchFamily="18" charset="0"/>
              </a:rPr>
              <a:t>ученое звание, ученая степень, название вуза или должность и место работы (полностью), страна, город (сокращения не допускаются)</a:t>
            </a:r>
            <a:r>
              <a:rPr lang="ru-RU" dirty="0">
                <a:latin typeface="Times New Roman" panose="02020603050405020304" pitchFamily="18" charset="0"/>
                <a:cs typeface="Times New Roman" panose="02020603050405020304" pitchFamily="18" charset="0"/>
              </a:rPr>
              <a:t>; на следующей строке (шрифт курсив, выравнивание по правому краю) – </a:t>
            </a:r>
            <a:r>
              <a:rPr lang="ru-RU" i="1" dirty="0">
                <a:latin typeface="Times New Roman" panose="02020603050405020304" pitchFamily="18" charset="0"/>
                <a:cs typeface="Times New Roman" panose="02020603050405020304" pitchFamily="18" charset="0"/>
              </a:rPr>
              <a:t>E-</a:t>
            </a:r>
            <a:r>
              <a:rPr lang="ru-RU" i="1" dirty="0" err="1">
                <a:latin typeface="Times New Roman" panose="02020603050405020304" pitchFamily="18" charset="0"/>
                <a:cs typeface="Times New Roman" panose="02020603050405020304" pitchFamily="18" charset="0"/>
              </a:rPr>
              <a:t>mail</a:t>
            </a:r>
            <a:r>
              <a:rPr lang="ru-RU" i="1" dirty="0">
                <a:latin typeface="Times New Roman" panose="02020603050405020304" pitchFamily="18" charset="0"/>
                <a:cs typeface="Times New Roman" panose="02020603050405020304" pitchFamily="18" charset="0"/>
              </a:rPr>
              <a:t> для контактов</a:t>
            </a:r>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Если авторов статьи несколько, то информация повторяется для каждого автора.</a:t>
            </a:r>
            <a:endParaRPr lang="ru-RU" dirty="0">
              <a:latin typeface="Times New Roman" panose="02020603050405020304" pitchFamily="18" charset="0"/>
              <a:cs typeface="Times New Roman" panose="02020603050405020304" pitchFamily="18" charset="0"/>
            </a:endParaRPr>
          </a:p>
          <a:p>
            <a:pPr marL="0" lvl="0" indent="0">
              <a:buNone/>
            </a:pPr>
            <a:r>
              <a:rPr lang="ru-RU" b="1" dirty="0">
                <a:latin typeface="Times New Roman" panose="02020603050405020304" pitchFamily="18" charset="0"/>
                <a:cs typeface="Times New Roman" panose="02020603050405020304" pitchFamily="18" charset="0"/>
              </a:rPr>
              <a:t>Аннотация на русском языке</a:t>
            </a:r>
            <a:r>
              <a:rPr lang="ru-RU" dirty="0">
                <a:latin typeface="Times New Roman" panose="02020603050405020304" pitchFamily="18" charset="0"/>
                <a:cs typeface="Times New Roman" panose="02020603050405020304" pitchFamily="18" charset="0"/>
              </a:rPr>
              <a:t> не более 200 слов.</a:t>
            </a:r>
          </a:p>
          <a:p>
            <a:pPr marL="0" lvl="0" indent="0">
              <a:buNone/>
            </a:pPr>
            <a:r>
              <a:rPr lang="ru-RU" b="1" dirty="0">
                <a:latin typeface="Times New Roman" panose="02020603050405020304" pitchFamily="18" charset="0"/>
                <a:cs typeface="Times New Roman" panose="02020603050405020304" pitchFamily="18" charset="0"/>
              </a:rPr>
              <a:t>Ключевые слова</a:t>
            </a:r>
            <a:r>
              <a:rPr lang="ru-RU" dirty="0">
                <a:latin typeface="Times New Roman" panose="02020603050405020304" pitchFamily="18" charset="0"/>
                <a:cs typeface="Times New Roman" panose="02020603050405020304" pitchFamily="18" charset="0"/>
              </a:rPr>
              <a:t> (приводятся на русском языке) отделяются друг от друга точкой с запятой.</a:t>
            </a:r>
          </a:p>
          <a:p>
            <a:pPr marL="0" lvl="0" indent="0">
              <a:buNone/>
            </a:pPr>
            <a:r>
              <a:rPr lang="ru-RU" b="1" dirty="0">
                <a:latin typeface="Times New Roman" panose="02020603050405020304" pitchFamily="18" charset="0"/>
                <a:cs typeface="Times New Roman" panose="02020603050405020304" pitchFamily="18" charset="0"/>
              </a:rPr>
              <a:t>Через 1 строку – текст статьи. Уникальность оригинального текста должна быть не менее 65%.</a:t>
            </a:r>
            <a:endParaRPr lang="ru-RU" dirty="0">
              <a:latin typeface="Times New Roman" panose="02020603050405020304" pitchFamily="18" charset="0"/>
              <a:cs typeface="Times New Roman" panose="02020603050405020304" pitchFamily="18" charset="0"/>
            </a:endParaRPr>
          </a:p>
          <a:p>
            <a:endParaRPr lang="ru-RU" dirty="0"/>
          </a:p>
        </p:txBody>
      </p:sp>
      <p:pic>
        <p:nvPicPr>
          <p:cNvPr id="4" name="Рисунок 3">
            <a:extLst>
              <a:ext uri="{FF2B5EF4-FFF2-40B4-BE49-F238E27FC236}">
                <a16:creationId xmlns:a16="http://schemas.microsoft.com/office/drawing/2014/main" id="{B686B970-E0A1-43E0-9D59-DC703FD05A2A}"/>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23839" b="55757"/>
          <a:stretch/>
        </p:blipFill>
        <p:spPr>
          <a:xfrm>
            <a:off x="7343573" y="76200"/>
            <a:ext cx="1724227" cy="611247"/>
          </a:xfrm>
          <a:prstGeom prst="rect">
            <a:avLst/>
          </a:prstGeom>
        </p:spPr>
      </p:pic>
    </p:spTree>
    <p:extLst>
      <p:ext uri="{BB962C8B-B14F-4D97-AF65-F5344CB8AC3E}">
        <p14:creationId xmlns:p14="http://schemas.microsoft.com/office/powerpoint/2010/main" val="32421715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8250E9-BCA6-4FE8-87BF-A438419DD0EA}"/>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641060D8-32AF-4820-9A37-85F827BDC4D7}"/>
              </a:ext>
            </a:extLst>
          </p:cNvPr>
          <p:cNvSpPr>
            <a:spLocks noGrp="1"/>
          </p:cNvSpPr>
          <p:nvPr>
            <p:ph idx="1"/>
          </p:nvPr>
        </p:nvSpPr>
        <p:spPr/>
        <p:txBody>
          <a:bodyPr/>
          <a:lstStyle/>
          <a:p>
            <a:endParaRPr lang="ru-RU"/>
          </a:p>
        </p:txBody>
      </p:sp>
      <p:pic>
        <p:nvPicPr>
          <p:cNvPr id="4" name="Рисунок 3">
            <a:extLst>
              <a:ext uri="{FF2B5EF4-FFF2-40B4-BE49-F238E27FC236}">
                <a16:creationId xmlns:a16="http://schemas.microsoft.com/office/drawing/2014/main" id="{A40913A7-C5FA-4754-85DD-0B922C6DCD2C}"/>
              </a:ext>
            </a:extLst>
          </p:cNvPr>
          <p:cNvPicPr>
            <a:picLocks noChangeAspect="1"/>
          </p:cNvPicPr>
          <p:nvPr/>
        </p:nvPicPr>
        <p:blipFill>
          <a:blip r:embed="rId2"/>
          <a:stretch>
            <a:fillRect/>
          </a:stretch>
        </p:blipFill>
        <p:spPr>
          <a:xfrm>
            <a:off x="470647" y="238853"/>
            <a:ext cx="8229600" cy="5989257"/>
          </a:xfrm>
          <a:prstGeom prst="rect">
            <a:avLst/>
          </a:prstGeom>
        </p:spPr>
      </p:pic>
    </p:spTree>
    <p:extLst>
      <p:ext uri="{BB962C8B-B14F-4D97-AF65-F5344CB8AC3E}">
        <p14:creationId xmlns:p14="http://schemas.microsoft.com/office/powerpoint/2010/main" val="6567328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latin typeface="Times New Roman" panose="02020603050405020304" pitchFamily="18" charset="0"/>
                <a:cs typeface="Times New Roman" panose="02020603050405020304" pitchFamily="18" charset="0"/>
              </a:rPr>
              <a:t>Заключение в советах:</a:t>
            </a:r>
          </a:p>
        </p:txBody>
      </p:sp>
      <p:sp>
        <p:nvSpPr>
          <p:cNvPr id="3" name="Объект 2"/>
          <p:cNvSpPr>
            <a:spLocks noGrp="1"/>
          </p:cNvSpPr>
          <p:nvPr>
            <p:ph idx="1"/>
          </p:nvPr>
        </p:nvSpPr>
        <p:spPr>
          <a:xfrm>
            <a:off x="457200" y="1600200"/>
            <a:ext cx="8229600" cy="5181600"/>
          </a:xfrm>
        </p:spPr>
        <p:txBody>
          <a:bodyPr>
            <a:normAutofit fontScale="85000" lnSpcReduction="20000"/>
          </a:bodyPr>
          <a:lstStyle/>
          <a:p>
            <a:r>
              <a:rPr lang="ru-RU" dirty="0">
                <a:latin typeface="Times New Roman" panose="02020603050405020304" pitchFamily="18" charset="0"/>
                <a:cs typeface="Times New Roman" panose="02020603050405020304" pitchFamily="18" charset="0"/>
              </a:rPr>
              <a:t>Заведите удобный блокнот!</a:t>
            </a:r>
          </a:p>
          <a:p>
            <a:pPr marL="0" indent="0">
              <a:buNone/>
            </a:pPr>
            <a:endParaRPr lang="ru-RU" dirty="0">
              <a:latin typeface="Times New Roman" panose="02020603050405020304" pitchFamily="18" charset="0"/>
              <a:cs typeface="Times New Roman" panose="02020603050405020304" pitchFamily="18" charset="0"/>
            </a:endParaRPr>
          </a:p>
          <a:p>
            <a:r>
              <a:rPr lang="ru-RU" dirty="0">
                <a:latin typeface="Times New Roman" panose="02020603050405020304" pitchFamily="18" charset="0"/>
                <a:cs typeface="Times New Roman" panose="02020603050405020304" pitchFamily="18" charset="0"/>
              </a:rPr>
              <a:t>Просмотрите полнотекстовые научные статьи по схожим темам!</a:t>
            </a:r>
          </a:p>
          <a:p>
            <a:endParaRPr lang="ru-RU" dirty="0">
              <a:latin typeface="Times New Roman" panose="02020603050405020304" pitchFamily="18" charset="0"/>
              <a:cs typeface="Times New Roman" panose="02020603050405020304" pitchFamily="18" charset="0"/>
            </a:endParaRPr>
          </a:p>
          <a:p>
            <a:r>
              <a:rPr lang="ru-RU" dirty="0">
                <a:latin typeface="Times New Roman" panose="02020603050405020304" pitchFamily="18" charset="0"/>
                <a:cs typeface="Times New Roman" panose="02020603050405020304" pitchFamily="18" charset="0"/>
              </a:rPr>
              <a:t>Найдите хорошего научного руководителя!</a:t>
            </a:r>
          </a:p>
          <a:p>
            <a:pPr marL="0" indent="0">
              <a:buNone/>
            </a:pPr>
            <a:endParaRPr lang="ru-RU" dirty="0">
              <a:latin typeface="Times New Roman" panose="02020603050405020304" pitchFamily="18" charset="0"/>
              <a:cs typeface="Times New Roman" panose="02020603050405020304" pitchFamily="18" charset="0"/>
            </a:endParaRPr>
          </a:p>
          <a:p>
            <a:pPr lvl="0"/>
            <a:r>
              <a:rPr lang="ru-RU" dirty="0">
                <a:latin typeface="Times New Roman" panose="02020603050405020304" pitchFamily="18" charset="0"/>
                <a:cs typeface="Times New Roman" panose="02020603050405020304" pitchFamily="18" charset="0"/>
              </a:rPr>
              <a:t>Не бойтесь писать статьи, потому что если вы не будете пробовать – вы не сможете овладеть этим искусством.</a:t>
            </a:r>
          </a:p>
          <a:p>
            <a:pPr marL="0" lvl="0" indent="0">
              <a:buNone/>
            </a:pPr>
            <a:endParaRPr lang="ru-RU" dirty="0">
              <a:latin typeface="Times New Roman" panose="02020603050405020304" pitchFamily="18" charset="0"/>
              <a:cs typeface="Times New Roman" panose="02020603050405020304" pitchFamily="18" charset="0"/>
            </a:endParaRPr>
          </a:p>
          <a:p>
            <a:r>
              <a:rPr lang="ru-RU" dirty="0">
                <a:latin typeface="Times New Roman" panose="02020603050405020304" pitchFamily="18" charset="0"/>
                <a:cs typeface="Times New Roman" panose="02020603050405020304" pitchFamily="18" charset="0"/>
              </a:rPr>
              <a:t>Пишите статьи систематически! </a:t>
            </a:r>
          </a:p>
        </p:txBody>
      </p:sp>
      <p:pic>
        <p:nvPicPr>
          <p:cNvPr id="4" name="Рисунок 3">
            <a:extLst>
              <a:ext uri="{FF2B5EF4-FFF2-40B4-BE49-F238E27FC236}">
                <a16:creationId xmlns:a16="http://schemas.microsoft.com/office/drawing/2014/main" id="{E591DDB5-02C4-405F-ABF4-15C638C57B03}"/>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23839" b="55757"/>
          <a:stretch/>
        </p:blipFill>
        <p:spPr>
          <a:xfrm>
            <a:off x="7343573" y="76200"/>
            <a:ext cx="1724227" cy="611247"/>
          </a:xfrm>
          <a:prstGeom prst="rect">
            <a:avLst/>
          </a:prstGeom>
        </p:spPr>
      </p:pic>
    </p:spTree>
    <p:extLst>
      <p:ext uri="{BB962C8B-B14F-4D97-AF65-F5344CB8AC3E}">
        <p14:creationId xmlns:p14="http://schemas.microsoft.com/office/powerpoint/2010/main" val="34808566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39271" y="1676400"/>
            <a:ext cx="8229600" cy="1143000"/>
          </a:xfrm>
        </p:spPr>
        <p:txBody>
          <a:bodyPr/>
          <a:lstStyle/>
          <a:p>
            <a:r>
              <a:rPr lang="ru-RU" dirty="0">
                <a:latin typeface="Times New Roman" panose="02020603050405020304" pitchFamily="18" charset="0"/>
                <a:cs typeface="Times New Roman" panose="02020603050405020304" pitchFamily="18" charset="0"/>
              </a:rPr>
              <a:t>Второй вопрос:</a:t>
            </a:r>
          </a:p>
        </p:txBody>
      </p:sp>
      <p:sp>
        <p:nvSpPr>
          <p:cNvPr id="3" name="Объект 2"/>
          <p:cNvSpPr>
            <a:spLocks noGrp="1"/>
          </p:cNvSpPr>
          <p:nvPr>
            <p:ph idx="1"/>
          </p:nvPr>
        </p:nvSpPr>
        <p:spPr>
          <a:xfrm>
            <a:off x="457200" y="3048000"/>
            <a:ext cx="8229600" cy="2438400"/>
          </a:xfrm>
        </p:spPr>
        <p:txBody>
          <a:bodyPr/>
          <a:lstStyle/>
          <a:p>
            <a:endParaRPr lang="ru-RU" dirty="0"/>
          </a:p>
          <a:p>
            <a:pPr marL="0" indent="0">
              <a:buNone/>
            </a:pPr>
            <a:endParaRPr lang="ru-RU" dirty="0"/>
          </a:p>
          <a:p>
            <a:pPr marL="0" indent="0" algn="ctr">
              <a:buNone/>
            </a:pPr>
            <a:r>
              <a:rPr lang="ru-RU" dirty="0">
                <a:latin typeface="Times New Roman" panose="02020603050405020304" pitchFamily="18" charset="0"/>
                <a:cs typeface="Times New Roman" panose="02020603050405020304" pitchFamily="18" charset="0"/>
              </a:rPr>
              <a:t>Зачем ученые, по вашему мнению, пишут научные статьи?</a:t>
            </a:r>
          </a:p>
        </p:txBody>
      </p:sp>
      <p:pic>
        <p:nvPicPr>
          <p:cNvPr id="5" name="Рисунок 4">
            <a:extLst>
              <a:ext uri="{FF2B5EF4-FFF2-40B4-BE49-F238E27FC236}">
                <a16:creationId xmlns:a16="http://schemas.microsoft.com/office/drawing/2014/main" id="{3BBA1E26-BA20-47FB-BBAD-1B3E9C53D116}"/>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23839" b="55757"/>
          <a:stretch/>
        </p:blipFill>
        <p:spPr>
          <a:xfrm>
            <a:off x="7208158" y="427844"/>
            <a:ext cx="1724227" cy="611247"/>
          </a:xfrm>
          <a:prstGeom prst="rect">
            <a:avLst/>
          </a:prstGeom>
        </p:spPr>
      </p:pic>
    </p:spTree>
    <p:extLst>
      <p:ext uri="{BB962C8B-B14F-4D97-AF65-F5344CB8AC3E}">
        <p14:creationId xmlns:p14="http://schemas.microsoft.com/office/powerpoint/2010/main" val="23391429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800" y="838200"/>
            <a:ext cx="8229600" cy="1143000"/>
          </a:xfrm>
        </p:spPr>
        <p:txBody>
          <a:bodyPr>
            <a:normAutofit fontScale="90000"/>
          </a:bodyPr>
          <a:lstStyle/>
          <a:p>
            <a:r>
              <a:rPr lang="ru-RU" dirty="0">
                <a:latin typeface="Times New Roman" panose="02020603050405020304" pitchFamily="18" charset="0"/>
                <a:cs typeface="Times New Roman" panose="02020603050405020304" pitchFamily="18" charset="0"/>
              </a:rPr>
              <a:t>Основные цели публикации статей учеными:</a:t>
            </a:r>
          </a:p>
        </p:txBody>
      </p:sp>
      <p:graphicFrame>
        <p:nvGraphicFramePr>
          <p:cNvPr id="4" name="Объект 3"/>
          <p:cNvGraphicFramePr>
            <a:graphicFrameLocks noGrp="1"/>
          </p:cNvGraphicFramePr>
          <p:nvPr>
            <p:ph idx="1"/>
            <p:extLst>
              <p:ext uri="{D42A27DB-BD31-4B8C-83A1-F6EECF244321}">
                <p14:modId xmlns:p14="http://schemas.microsoft.com/office/powerpoint/2010/main" val="2850924675"/>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Рисунок 4">
            <a:extLst>
              <a:ext uri="{FF2B5EF4-FFF2-40B4-BE49-F238E27FC236}">
                <a16:creationId xmlns:a16="http://schemas.microsoft.com/office/drawing/2014/main" id="{95D36493-7EE8-473E-97E7-78F7B4FEBAC8}"/>
              </a:ext>
            </a:extLst>
          </p:cNvPr>
          <p:cNvPicPr>
            <a:picLocks noChangeAspect="1"/>
          </p:cNvPicPr>
          <p:nvPr/>
        </p:nvPicPr>
        <p:blipFill rotWithShape="1">
          <a:blip r:embed="rId7" cstate="print">
            <a:extLst>
              <a:ext uri="{28A0092B-C50C-407E-A947-70E740481C1C}">
                <a14:useLocalDpi xmlns:a14="http://schemas.microsoft.com/office/drawing/2010/main" val="0"/>
              </a:ext>
            </a:extLst>
          </a:blip>
          <a:srcRect t="23839" b="55757"/>
          <a:stretch/>
        </p:blipFill>
        <p:spPr>
          <a:xfrm>
            <a:off x="7208158" y="152400"/>
            <a:ext cx="1724227" cy="611247"/>
          </a:xfrm>
          <a:prstGeom prst="rect">
            <a:avLst/>
          </a:prstGeom>
        </p:spPr>
      </p:pic>
    </p:spTree>
    <p:extLst>
      <p:ext uri="{BB962C8B-B14F-4D97-AF65-F5344CB8AC3E}">
        <p14:creationId xmlns:p14="http://schemas.microsoft.com/office/powerpoint/2010/main" val="40435638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1016361"/>
            <a:ext cx="8229600" cy="989794"/>
          </a:xfrm>
        </p:spPr>
        <p:txBody>
          <a:bodyPr/>
          <a:lstStyle/>
          <a:p>
            <a:r>
              <a:rPr lang="ru-RU" dirty="0">
                <a:latin typeface="Times New Roman" panose="02020603050405020304" pitchFamily="18" charset="0"/>
                <a:cs typeface="Times New Roman" panose="02020603050405020304" pitchFamily="18" charset="0"/>
              </a:rPr>
              <a:t>Что такое научная статья?</a:t>
            </a:r>
          </a:p>
        </p:txBody>
      </p:sp>
      <p:sp>
        <p:nvSpPr>
          <p:cNvPr id="3" name="Объект 2"/>
          <p:cNvSpPr>
            <a:spLocks noGrp="1"/>
          </p:cNvSpPr>
          <p:nvPr>
            <p:ph idx="1"/>
          </p:nvPr>
        </p:nvSpPr>
        <p:spPr>
          <a:xfrm>
            <a:off x="457200" y="2086086"/>
            <a:ext cx="8229600" cy="4525963"/>
          </a:xfrm>
        </p:spPr>
        <p:txBody>
          <a:bodyPr>
            <a:normAutofit fontScale="92500" lnSpcReduction="10000"/>
          </a:bodyPr>
          <a:lstStyle/>
          <a:p>
            <a:r>
              <a:rPr lang="ru-RU" dirty="0">
                <a:latin typeface="Times New Roman" panose="02020603050405020304" pitchFamily="18" charset="0"/>
                <a:cs typeface="Times New Roman" panose="02020603050405020304" pitchFamily="18" charset="0"/>
              </a:rPr>
              <a:t>законченное </a:t>
            </a:r>
            <a:r>
              <a:rPr lang="ru-RU" u="sng" dirty="0">
                <a:latin typeface="Times New Roman" panose="02020603050405020304" pitchFamily="18" charset="0"/>
                <a:cs typeface="Times New Roman" panose="02020603050405020304" pitchFamily="18" charset="0"/>
              </a:rPr>
              <a:t>авторское произведение</a:t>
            </a:r>
            <a:r>
              <a:rPr lang="ru-RU" dirty="0">
                <a:latin typeface="Times New Roman" panose="02020603050405020304" pitchFamily="18" charset="0"/>
                <a:cs typeface="Times New Roman" panose="02020603050405020304" pitchFamily="18" charset="0"/>
              </a:rPr>
              <a:t>, описывающее результаты оригинального </a:t>
            </a:r>
            <a:r>
              <a:rPr lang="ru-RU" b="1" dirty="0">
                <a:latin typeface="Times New Roman" panose="02020603050405020304" pitchFamily="18" charset="0"/>
                <a:cs typeface="Times New Roman" panose="02020603050405020304" pitchFamily="18" charset="0"/>
              </a:rPr>
              <a:t>практического</a:t>
            </a:r>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научного</a:t>
            </a:r>
            <a:r>
              <a:rPr lang="ru-RU" dirty="0">
                <a:latin typeface="Times New Roman" panose="02020603050405020304" pitchFamily="18" charset="0"/>
                <a:cs typeface="Times New Roman" panose="02020603050405020304" pitchFamily="18" charset="0"/>
              </a:rPr>
              <a:t> исследования;</a:t>
            </a:r>
          </a:p>
          <a:p>
            <a:pPr marL="0" indent="0">
              <a:buNone/>
            </a:pPr>
            <a:endParaRPr lang="ru-RU" dirty="0">
              <a:latin typeface="Times New Roman" panose="02020603050405020304" pitchFamily="18" charset="0"/>
              <a:cs typeface="Times New Roman" panose="02020603050405020304" pitchFamily="18" charset="0"/>
            </a:endParaRPr>
          </a:p>
          <a:p>
            <a:r>
              <a:rPr lang="ru-RU" dirty="0">
                <a:latin typeface="Times New Roman" panose="02020603050405020304" pitchFamily="18" charset="0"/>
                <a:cs typeface="Times New Roman" panose="02020603050405020304" pitchFamily="18" charset="0"/>
              </a:rPr>
              <a:t>законченное </a:t>
            </a:r>
            <a:r>
              <a:rPr lang="ru-RU" u="sng" dirty="0">
                <a:latin typeface="Times New Roman" panose="02020603050405020304" pitchFamily="18" charset="0"/>
                <a:cs typeface="Times New Roman" panose="02020603050405020304" pitchFamily="18" charset="0"/>
              </a:rPr>
              <a:t>авторское произведение</a:t>
            </a:r>
            <a:r>
              <a:rPr lang="ru-RU" dirty="0">
                <a:latin typeface="Times New Roman" panose="02020603050405020304" pitchFamily="18" charset="0"/>
                <a:cs typeface="Times New Roman" panose="02020603050405020304" pitchFamily="18" charset="0"/>
              </a:rPr>
              <a:t>, посвящённое рассмотрению ранее опубликованных </a:t>
            </a:r>
            <a:r>
              <a:rPr lang="ru-RU" b="1" dirty="0">
                <a:latin typeface="Times New Roman" panose="02020603050405020304" pitchFamily="18" charset="0"/>
                <a:cs typeface="Times New Roman" panose="02020603050405020304" pitchFamily="18" charset="0"/>
              </a:rPr>
              <a:t>научных</a:t>
            </a:r>
            <a:r>
              <a:rPr lang="ru-RU" dirty="0">
                <a:latin typeface="Times New Roman" panose="02020603050405020304" pitchFamily="18" charset="0"/>
                <a:cs typeface="Times New Roman" panose="02020603050405020304" pitchFamily="18" charset="0"/>
              </a:rPr>
              <a:t> статей, связанных общей проблематикой и темой (</a:t>
            </a:r>
            <a:r>
              <a:rPr lang="ru-RU" i="1" dirty="0">
                <a:latin typeface="Times New Roman" panose="02020603050405020304" pitchFamily="18" charset="0"/>
                <a:cs typeface="Times New Roman" panose="02020603050405020304" pitchFamily="18" charset="0"/>
              </a:rPr>
              <a:t>теоретическое исследование</a:t>
            </a:r>
            <a:r>
              <a:rPr lang="ru-RU" dirty="0">
                <a:latin typeface="Times New Roman" panose="02020603050405020304" pitchFamily="18" charset="0"/>
                <a:cs typeface="Times New Roman" panose="02020603050405020304" pitchFamily="18" charset="0"/>
              </a:rPr>
              <a:t>).</a:t>
            </a:r>
          </a:p>
          <a:p>
            <a:endParaRPr lang="ru-RU" dirty="0"/>
          </a:p>
        </p:txBody>
      </p:sp>
      <p:pic>
        <p:nvPicPr>
          <p:cNvPr id="4" name="Рисунок 3">
            <a:extLst>
              <a:ext uri="{FF2B5EF4-FFF2-40B4-BE49-F238E27FC236}">
                <a16:creationId xmlns:a16="http://schemas.microsoft.com/office/drawing/2014/main" id="{98F66491-2193-4D92-A097-4873FCF5CFE2}"/>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23839" b="55757"/>
          <a:stretch/>
        </p:blipFill>
        <p:spPr>
          <a:xfrm>
            <a:off x="7208158" y="427844"/>
            <a:ext cx="1724227" cy="611247"/>
          </a:xfrm>
          <a:prstGeom prst="rect">
            <a:avLst/>
          </a:prstGeom>
        </p:spPr>
      </p:pic>
    </p:spTree>
    <p:extLst>
      <p:ext uri="{BB962C8B-B14F-4D97-AF65-F5344CB8AC3E}">
        <p14:creationId xmlns:p14="http://schemas.microsoft.com/office/powerpoint/2010/main" val="32211026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34009" y="460513"/>
            <a:ext cx="8229600" cy="1143000"/>
          </a:xfrm>
        </p:spPr>
        <p:txBody>
          <a:bodyPr/>
          <a:lstStyle/>
          <a:p>
            <a:r>
              <a:rPr lang="ru-RU" dirty="0">
                <a:latin typeface="Times New Roman" panose="02020603050405020304" pitchFamily="18" charset="0"/>
                <a:cs typeface="Times New Roman" panose="02020603050405020304" pitchFamily="18" charset="0"/>
              </a:rPr>
              <a:t>Основные виды научных статей</a:t>
            </a:r>
          </a:p>
        </p:txBody>
      </p:sp>
      <p:graphicFrame>
        <p:nvGraphicFramePr>
          <p:cNvPr id="4" name="Объект 3"/>
          <p:cNvGraphicFramePr>
            <a:graphicFrameLocks noGrp="1"/>
          </p:cNvGraphicFramePr>
          <p:nvPr>
            <p:ph idx="1"/>
            <p:extLst>
              <p:ext uri="{D42A27DB-BD31-4B8C-83A1-F6EECF244321}">
                <p14:modId xmlns:p14="http://schemas.microsoft.com/office/powerpoint/2010/main" val="1267325258"/>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Рисунок 4">
            <a:extLst>
              <a:ext uri="{FF2B5EF4-FFF2-40B4-BE49-F238E27FC236}">
                <a16:creationId xmlns:a16="http://schemas.microsoft.com/office/drawing/2014/main" id="{66F1CDA2-F461-41FE-A836-8311A42E8D1A}"/>
              </a:ext>
            </a:extLst>
          </p:cNvPr>
          <p:cNvPicPr>
            <a:picLocks noChangeAspect="1"/>
          </p:cNvPicPr>
          <p:nvPr/>
        </p:nvPicPr>
        <p:blipFill rotWithShape="1">
          <a:blip r:embed="rId8" cstate="print">
            <a:extLst>
              <a:ext uri="{28A0092B-C50C-407E-A947-70E740481C1C}">
                <a14:useLocalDpi xmlns:a14="http://schemas.microsoft.com/office/drawing/2010/main" val="0"/>
              </a:ext>
            </a:extLst>
          </a:blip>
          <a:srcRect t="23839" b="55757"/>
          <a:stretch/>
        </p:blipFill>
        <p:spPr>
          <a:xfrm>
            <a:off x="7239000" y="228600"/>
            <a:ext cx="1724227" cy="611247"/>
          </a:xfrm>
          <a:prstGeom prst="rect">
            <a:avLst/>
          </a:prstGeom>
        </p:spPr>
      </p:pic>
    </p:spTree>
    <p:extLst>
      <p:ext uri="{BB962C8B-B14F-4D97-AF65-F5344CB8AC3E}">
        <p14:creationId xmlns:p14="http://schemas.microsoft.com/office/powerpoint/2010/main" val="20136197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332656"/>
            <a:ext cx="8229600" cy="824626"/>
          </a:xfrm>
        </p:spPr>
        <p:txBody>
          <a:bodyPr>
            <a:normAutofit fontScale="90000"/>
          </a:bodyPr>
          <a:lstStyle/>
          <a:p>
            <a:r>
              <a:rPr lang="ru-RU" dirty="0">
                <a:latin typeface="Times New Roman" panose="02020603050405020304" pitchFamily="18" charset="0"/>
                <a:cs typeface="Times New Roman" panose="02020603050405020304" pitchFamily="18" charset="0"/>
              </a:rPr>
              <a:t>Важные подходы к написаю статьи:</a:t>
            </a:r>
          </a:p>
        </p:txBody>
      </p:sp>
      <p:graphicFrame>
        <p:nvGraphicFramePr>
          <p:cNvPr id="4" name="Объект 3"/>
          <p:cNvGraphicFramePr>
            <a:graphicFrameLocks noGrp="1"/>
          </p:cNvGraphicFramePr>
          <p:nvPr>
            <p:ph idx="1"/>
            <p:extLst>
              <p:ext uri="{D42A27DB-BD31-4B8C-83A1-F6EECF244321}">
                <p14:modId xmlns:p14="http://schemas.microsoft.com/office/powerpoint/2010/main" val="1664238983"/>
              </p:ext>
            </p:extLst>
          </p:nvPr>
        </p:nvGraphicFramePr>
        <p:xfrm>
          <a:off x="0" y="1124744"/>
          <a:ext cx="9144000" cy="54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Рисунок 4">
            <a:extLst>
              <a:ext uri="{FF2B5EF4-FFF2-40B4-BE49-F238E27FC236}">
                <a16:creationId xmlns:a16="http://schemas.microsoft.com/office/drawing/2014/main" id="{B7230408-248C-4F36-A5EA-9E7793363295}"/>
              </a:ext>
            </a:extLst>
          </p:cNvPr>
          <p:cNvPicPr>
            <a:picLocks noChangeAspect="1"/>
          </p:cNvPicPr>
          <p:nvPr/>
        </p:nvPicPr>
        <p:blipFill rotWithShape="1">
          <a:blip r:embed="rId7" cstate="print">
            <a:extLst>
              <a:ext uri="{28A0092B-C50C-407E-A947-70E740481C1C}">
                <a14:useLocalDpi xmlns:a14="http://schemas.microsoft.com/office/drawing/2010/main" val="0"/>
              </a:ext>
            </a:extLst>
          </a:blip>
          <a:srcRect t="23839" b="55757"/>
          <a:stretch/>
        </p:blipFill>
        <p:spPr>
          <a:xfrm>
            <a:off x="7196345" y="0"/>
            <a:ext cx="1724227" cy="611247"/>
          </a:xfrm>
          <a:prstGeom prst="rect">
            <a:avLst/>
          </a:prstGeom>
        </p:spPr>
      </p:pic>
    </p:spTree>
    <p:extLst>
      <p:ext uri="{BB962C8B-B14F-4D97-AF65-F5344CB8AC3E}">
        <p14:creationId xmlns:p14="http://schemas.microsoft.com/office/powerpoint/2010/main" val="41872174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685800"/>
            <a:ext cx="8229600" cy="731838"/>
          </a:xfrm>
        </p:spPr>
        <p:txBody>
          <a:bodyPr>
            <a:normAutofit fontScale="90000"/>
          </a:bodyPr>
          <a:lstStyle/>
          <a:p>
            <a:r>
              <a:rPr lang="ru-RU" dirty="0">
                <a:latin typeface="Times New Roman" panose="02020603050405020304" pitchFamily="18" charset="0"/>
                <a:cs typeface="Times New Roman" panose="02020603050405020304" pitchFamily="18" charset="0"/>
              </a:rPr>
              <a:t>Ключевые этапы разработки научной статьи:</a:t>
            </a:r>
          </a:p>
        </p:txBody>
      </p:sp>
      <p:graphicFrame>
        <p:nvGraphicFramePr>
          <p:cNvPr id="4" name="Объект 3"/>
          <p:cNvGraphicFramePr>
            <a:graphicFrameLocks noGrp="1"/>
          </p:cNvGraphicFramePr>
          <p:nvPr>
            <p:ph idx="1"/>
            <p:extLst>
              <p:ext uri="{D42A27DB-BD31-4B8C-83A1-F6EECF244321}">
                <p14:modId xmlns:p14="http://schemas.microsoft.com/office/powerpoint/2010/main" val="3345326219"/>
              </p:ext>
            </p:extLst>
          </p:nvPr>
        </p:nvGraphicFramePr>
        <p:xfrm>
          <a:off x="-2994" y="1556792"/>
          <a:ext cx="9144000" cy="51125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Рисунок 4">
            <a:extLst>
              <a:ext uri="{FF2B5EF4-FFF2-40B4-BE49-F238E27FC236}">
                <a16:creationId xmlns:a16="http://schemas.microsoft.com/office/drawing/2014/main" id="{BFE0A82D-5B1B-40FE-BE53-E3C497EADF20}"/>
              </a:ext>
            </a:extLst>
          </p:cNvPr>
          <p:cNvPicPr>
            <a:picLocks noChangeAspect="1"/>
          </p:cNvPicPr>
          <p:nvPr/>
        </p:nvPicPr>
        <p:blipFill rotWithShape="1">
          <a:blip r:embed="rId8" cstate="print">
            <a:extLst>
              <a:ext uri="{28A0092B-C50C-407E-A947-70E740481C1C}">
                <a14:useLocalDpi xmlns:a14="http://schemas.microsoft.com/office/drawing/2010/main" val="0"/>
              </a:ext>
            </a:extLst>
          </a:blip>
          <a:srcRect t="23839" b="55757"/>
          <a:stretch/>
        </p:blipFill>
        <p:spPr>
          <a:xfrm>
            <a:off x="7386962" y="-64601"/>
            <a:ext cx="1724227" cy="611247"/>
          </a:xfrm>
          <a:prstGeom prst="rect">
            <a:avLst/>
          </a:prstGeom>
        </p:spPr>
      </p:pic>
    </p:spTree>
    <p:extLst>
      <p:ext uri="{BB962C8B-B14F-4D97-AF65-F5344CB8AC3E}">
        <p14:creationId xmlns:p14="http://schemas.microsoft.com/office/powerpoint/2010/main" val="2264693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31836"/>
            <a:ext cx="8229600" cy="685801"/>
          </a:xfrm>
        </p:spPr>
        <p:txBody>
          <a:bodyPr>
            <a:normAutofit fontScale="90000"/>
          </a:bodyPr>
          <a:lstStyle/>
          <a:p>
            <a:r>
              <a:rPr lang="ru-RU" dirty="0">
                <a:latin typeface="Times New Roman" panose="02020603050405020304" pitchFamily="18" charset="0"/>
                <a:cs typeface="Times New Roman" panose="02020603050405020304" pitchFamily="18" charset="0"/>
              </a:rPr>
              <a:t>Название статьи</a:t>
            </a:r>
          </a:p>
        </p:txBody>
      </p:sp>
      <p:graphicFrame>
        <p:nvGraphicFramePr>
          <p:cNvPr id="4" name="Объект 3"/>
          <p:cNvGraphicFramePr>
            <a:graphicFrameLocks noGrp="1"/>
          </p:cNvGraphicFramePr>
          <p:nvPr>
            <p:ph idx="1"/>
            <p:extLst>
              <p:ext uri="{D42A27DB-BD31-4B8C-83A1-F6EECF244321}">
                <p14:modId xmlns:p14="http://schemas.microsoft.com/office/powerpoint/2010/main" val="1917166377"/>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Рисунок 4">
            <a:extLst>
              <a:ext uri="{FF2B5EF4-FFF2-40B4-BE49-F238E27FC236}">
                <a16:creationId xmlns:a16="http://schemas.microsoft.com/office/drawing/2014/main" id="{62BE6083-01E8-43E7-A602-DC802A50C49E}"/>
              </a:ext>
            </a:extLst>
          </p:cNvPr>
          <p:cNvPicPr>
            <a:picLocks noChangeAspect="1"/>
          </p:cNvPicPr>
          <p:nvPr/>
        </p:nvPicPr>
        <p:blipFill rotWithShape="1">
          <a:blip r:embed="rId8" cstate="print">
            <a:extLst>
              <a:ext uri="{28A0092B-C50C-407E-A947-70E740481C1C}">
                <a14:useLocalDpi xmlns:a14="http://schemas.microsoft.com/office/drawing/2010/main" val="0"/>
              </a:ext>
            </a:extLst>
          </a:blip>
          <a:srcRect t="23839" b="55757"/>
          <a:stretch/>
        </p:blipFill>
        <p:spPr>
          <a:xfrm>
            <a:off x="7208158" y="427844"/>
            <a:ext cx="1724227" cy="611247"/>
          </a:xfrm>
          <a:prstGeom prst="rect">
            <a:avLst/>
          </a:prstGeom>
        </p:spPr>
      </p:pic>
    </p:spTree>
    <p:extLst>
      <p:ext uri="{BB962C8B-B14F-4D97-AF65-F5344CB8AC3E}">
        <p14:creationId xmlns:p14="http://schemas.microsoft.com/office/powerpoint/2010/main" val="3617554152"/>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Документ" ma:contentTypeID="0x010100750644539C1CEC4FA03C2FC43B1DB100" ma:contentTypeVersion="1" ma:contentTypeDescription="Создание документа." ma:contentTypeScope="" ma:versionID="732f6d035ab1b8c98a0c061553bcd485">
  <xsd:schema xmlns:xsd="http://www.w3.org/2001/XMLSchema" xmlns:xs="http://www.w3.org/2001/XMLSchema" xmlns:p="http://schemas.microsoft.com/office/2006/metadata/properties" xmlns:ns2="f92de70e-9a15-4435-b920-4a6dd2b08d15" targetNamespace="http://schemas.microsoft.com/office/2006/metadata/properties" ma:root="true" ma:fieldsID="493803774a52e1ada5078b198a929a51" ns2:_="">
    <xsd:import namespace="f92de70e-9a15-4435-b920-4a6dd2b08d15"/>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92de70e-9a15-4435-b920-4a6dd2b08d15" elementFormDefault="qualified">
    <xsd:import namespace="http://schemas.microsoft.com/office/2006/documentManagement/types"/>
    <xsd:import namespace="http://schemas.microsoft.com/office/infopath/2007/PartnerControls"/>
    <xsd:element name="SharedWithUsers" ma:index="8" nillable="true" ma:displayName="Общий доступ с использованием"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Тип контента"/>
        <xsd:element ref="dc:title" minOccurs="0" maxOccurs="1" ma:index="4" ma:displayName="Название"/>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D7C8308-DAE7-48F8-B741-78AC9CA9BFBF}"/>
</file>

<file path=customXml/itemProps2.xml><?xml version="1.0" encoding="utf-8"?>
<ds:datastoreItem xmlns:ds="http://schemas.openxmlformats.org/officeDocument/2006/customXml" ds:itemID="{0355AB6B-BF9B-4D74-8E62-480AE922A6EF}"/>
</file>

<file path=customXml/itemProps3.xml><?xml version="1.0" encoding="utf-8"?>
<ds:datastoreItem xmlns:ds="http://schemas.openxmlformats.org/officeDocument/2006/customXml" ds:itemID="{20A6DB50-7C89-4E5E-B664-BB888CD115C2}"/>
</file>

<file path=docProps/app.xml><?xml version="1.0" encoding="utf-8"?>
<Properties xmlns="http://schemas.openxmlformats.org/officeDocument/2006/extended-properties" xmlns:vt="http://schemas.openxmlformats.org/officeDocument/2006/docPropsVTypes">
  <TotalTime>217</TotalTime>
  <Words>1204</Words>
  <Application>Microsoft Office PowerPoint</Application>
  <PresentationFormat>Экран (4:3)</PresentationFormat>
  <Paragraphs>137</Paragraphs>
  <Slides>25</Slides>
  <Notes>6</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25</vt:i4>
      </vt:variant>
    </vt:vector>
  </HeadingPairs>
  <TitlesOfParts>
    <vt:vector size="29" baseType="lpstr">
      <vt:lpstr>Arial</vt:lpstr>
      <vt:lpstr>Calibri</vt:lpstr>
      <vt:lpstr>Times New Roman</vt:lpstr>
      <vt:lpstr>Тема Office</vt:lpstr>
      <vt:lpstr>Структура статьи</vt:lpstr>
      <vt:lpstr>Первый вопрос:</vt:lpstr>
      <vt:lpstr>Второй вопрос:</vt:lpstr>
      <vt:lpstr>Основные цели публикации статей учеными:</vt:lpstr>
      <vt:lpstr>Что такое научная статья?</vt:lpstr>
      <vt:lpstr>Основные виды научных статей</vt:lpstr>
      <vt:lpstr>Важные подходы к написаю статьи:</vt:lpstr>
      <vt:lpstr>Ключевые этапы разработки научной статьи:</vt:lpstr>
      <vt:lpstr>Название статьи</vt:lpstr>
      <vt:lpstr>Требования к названию:</vt:lpstr>
      <vt:lpstr>Задание 1</vt:lpstr>
      <vt:lpstr>Структурные элементы статьи</vt:lpstr>
      <vt:lpstr>Какую литературу лучше использовать для поиска информации к статье?</vt:lpstr>
      <vt:lpstr>Где взять научную литературу?</vt:lpstr>
      <vt:lpstr>Что такое цитирование и зачем оно?</vt:lpstr>
      <vt:lpstr>Стиль и язык изложения статьи</vt:lpstr>
      <vt:lpstr>Презентация PowerPoint</vt:lpstr>
      <vt:lpstr>Особенности научного стиля</vt:lpstr>
      <vt:lpstr>Презентация PowerPoint</vt:lpstr>
      <vt:lpstr>Структура статьи</vt:lpstr>
      <vt:lpstr>Ссылки и авторские права</vt:lpstr>
      <vt:lpstr>Оформление работы</vt:lpstr>
      <vt:lpstr>Оформление работы</vt:lpstr>
      <vt:lpstr>Презентация PowerPoint</vt:lpstr>
      <vt:lpstr>Заключение в советах:</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Как написать научную статья</dc:title>
  <dc:creator>Земфира Михална</dc:creator>
  <cp:lastModifiedBy>Краус Лидия Александровна</cp:lastModifiedBy>
  <cp:revision>38</cp:revision>
  <dcterms:created xsi:type="dcterms:W3CDTF">2015-10-19T15:36:40Z</dcterms:created>
  <dcterms:modified xsi:type="dcterms:W3CDTF">2021-01-21T07:52:41Z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0x010100750644539C1CEC4FA03C2FC43B1DB100</vt:lpwstr>
  </property>
</Properties>
</file>