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19"/>
  </p:notesMasterIdLst>
  <p:sldIdLst>
    <p:sldId id="319" r:id="rId4"/>
    <p:sldId id="318" r:id="rId5"/>
    <p:sldId id="295" r:id="rId6"/>
    <p:sldId id="308" r:id="rId7"/>
    <p:sldId id="317" r:id="rId8"/>
    <p:sldId id="320" r:id="rId9"/>
    <p:sldId id="298" r:id="rId10"/>
    <p:sldId id="301" r:id="rId11"/>
    <p:sldId id="302" r:id="rId12"/>
    <p:sldId id="304" r:id="rId13"/>
    <p:sldId id="305" r:id="rId14"/>
    <p:sldId id="300" r:id="rId15"/>
    <p:sldId id="306" r:id="rId16"/>
    <p:sldId id="307" r:id="rId17"/>
    <p:sldId id="2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6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0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29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подготовки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436643" y="1608488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18" y="2381759"/>
            <a:ext cx="340920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руководителя практики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организации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31696" y="4531326"/>
            <a:ext cx="317536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49217" y="5247861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224027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1167" y="4601010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использованием учетной записи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997475" y="4549526"/>
            <a:ext cx="2029401" cy="111497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105069" y="4596235"/>
            <a:ext cx="1814211" cy="102155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6012" y="4715811"/>
            <a:ext cx="2029401" cy="7824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746243" cy="56185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018718" y="4510319"/>
            <a:ext cx="2029401" cy="111497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126312" y="4710261"/>
            <a:ext cx="1814211" cy="715089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 bwMode="auto">
          <a:xfrm>
            <a:off x="9672633" y="3292237"/>
            <a:ext cx="2331106" cy="25560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672633" y="479030"/>
            <a:ext cx="2331107" cy="25560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4" y="760855"/>
            <a:ext cx="7618250" cy="1176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599484"/>
            <a:ext cx="2140449" cy="21452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кафедры(руководителем ВКР) к защите. При этом статус работы меняется на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защите».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3405727"/>
            <a:ext cx="2140449" cy="232904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промежуточной аттестации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291692" cy="64698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039004"/>
            <a:ext cx="729169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446934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за 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университета</a:t>
            </a:r>
          </a:p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(для отправки документов Почтой России): </a:t>
            </a: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91722" y="3100545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36914" y="3869531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278740" y="624576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61229" y="3114169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10607" y="267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218" y="1432940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учебного 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7" y="-54379"/>
            <a:ext cx="1652000" cy="1652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18660" y="3448786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3917571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3" y="4292846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2" y="5611208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40718" y="313629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приёму: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4465" y="1377315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долгосрочный договор о 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практики.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005" y="713413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387981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8519" y="3290575"/>
            <a:ext cx="1190141" cy="119014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7" y="239887"/>
            <a:ext cx="1193053" cy="119305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333441"/>
            <a:ext cx="1096062" cy="840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практики: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899779" y="840277"/>
            <a:ext cx="10525683" cy="130428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EBF7"/>
              </a:solidFill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81277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898077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Менеджмент</a:t>
            </a:r>
          </a:p>
          <a:p>
            <a:pPr>
              <a:lnSpc>
                <a:spcPct val="125000"/>
              </a:lnSpc>
            </a:pP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pPr>
              <a:lnSpc>
                <a:spcPct val="125000"/>
              </a:lnSpc>
            </a:pP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МК21-1; 2; 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88883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технологическая (проектно-технологическая) практика;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21.02.2025-19.05.2025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2414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19.05.2025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8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905888" y="1697160"/>
            <a:ext cx="10021766" cy="403721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30658" y="693235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496" y="-111682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61786" y="609139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Факультет/кафедра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48963"/>
              </p:ext>
            </p:extLst>
          </p:nvPr>
        </p:nvGraphicFramePr>
        <p:xfrm>
          <a:off x="960263" y="1830542"/>
          <a:ext cx="10090639" cy="16458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«Высшая школа управления»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(ул. Верхняя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Масловка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15)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Новикова Мария Сергеевна, заместитель декана по учебной работе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mnovikova@fa.ru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8(495)249-5272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9680" y="5459659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65600"/>
              </p:ext>
            </p:extLst>
          </p:nvPr>
        </p:nvGraphicFramePr>
        <p:xfrm>
          <a:off x="1033969" y="3944698"/>
          <a:ext cx="10090638" cy="1402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9805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23778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81803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маркетинга​</a:t>
                      </a:r>
                    </a:p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Верхняя </a:t>
                      </a:r>
                      <a:r>
                        <a:rPr lang="ru-RU" sz="16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Масловка</a:t>
                      </a:r>
                      <a:r>
                        <a:rPr lang="ru-RU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 15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Тюрин Дмитрий Валерьевич, доцент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Понявина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Мария Борисовна, доцент 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dvtyurin@fa.ru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mbponyavina@fa.ru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5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- 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</a:p>
          <a:p>
            <a:pPr algn="ctr"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раздел «Студентам» во вкладку «Практика» - «Документы и формы» - 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обращение на 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86873" y="2031528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281178" y="2080171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43397" y="2080171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6" y="2031528"/>
            <a:ext cx="2626784" cy="207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453019" y="2031528"/>
            <a:ext cx="3089988" cy="24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435073" y="2031528"/>
            <a:ext cx="2937271" cy="27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начала практики: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1842089" y="4885516"/>
            <a:ext cx="9234663" cy="1288691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2155612" y="5070160"/>
            <a:ext cx="8428447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5830" y="4604547"/>
            <a:ext cx="1054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1583</Words>
  <Application>Microsoft Office PowerPoint</Application>
  <PresentationFormat>Широкоэкранный</PresentationFormat>
  <Paragraphs>210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Corbel</vt:lpstr>
      <vt:lpstr>Gill Sans MT</vt:lpstr>
      <vt:lpstr>Palanquin Dark</vt:lpstr>
      <vt:lpstr>Poppins Black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Самира Джендубаева</cp:lastModifiedBy>
  <cp:revision>198</cp:revision>
  <cp:lastPrinted>2024-05-30T11:07:47Z</cp:lastPrinted>
  <dcterms:created xsi:type="dcterms:W3CDTF">2019-10-08T12:50:12Z</dcterms:created>
  <dcterms:modified xsi:type="dcterms:W3CDTF">2024-12-06T13:33:21Z</dcterms:modified>
</cp:coreProperties>
</file>