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 регионы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4.4000000000000004</c:v>
                </c:pt>
                <c:pt idx="2">
                  <c:v>5.7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4-4BBC-8C3C-C52DC85663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Москва и московская область</c:v>
                </c:pt>
              </c:strCache>
            </c:strRef>
          </c:tx>
          <c:spPr>
            <a:solidFill>
              <a:srgbClr val="25656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5.8</c:v>
                </c:pt>
                <c:pt idx="1">
                  <c:v>5.6</c:v>
                </c:pt>
                <c:pt idx="2">
                  <c:v>4.3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54-4BBC-8C3C-C52DC85663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E54-4BBC-8C3C-C52DC8566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573744"/>
        <c:axId val="601570416"/>
        <c:axId val="0"/>
      </c:bar3DChart>
      <c:catAx>
        <c:axId val="6015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0416"/>
        <c:crossesAt val="0"/>
        <c:auto val="1"/>
        <c:lblAlgn val="ctr"/>
        <c:lblOffset val="100"/>
        <c:noMultiLvlLbl val="0"/>
      </c:catAx>
      <c:valAx>
        <c:axId val="6015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8364" y="2021037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ПРЕЗЕНТАЦИИ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9927" y="4053235"/>
            <a:ext cx="5514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Book Antiqua" panose="02040602050305030304" pitchFamily="18" charset="0"/>
              </a:rPr>
              <a:t>Подзаголовок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4605923"/>
            <a:ext cx="2147454" cy="2252076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273" y="1343891"/>
            <a:ext cx="7772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6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5270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бакалавров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8945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23779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327432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587" y="3440973"/>
            <a:ext cx="2571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784" y="460592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55618" y="4744422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38945" y="460592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44928" y="4744422"/>
            <a:ext cx="2661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0655" y="1510146"/>
            <a:ext cx="40417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90655" y="5052737"/>
            <a:ext cx="4041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страны, реализующий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12 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бакалавров (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28 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профиля подготовки),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11 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 (более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50 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магистерских программ),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9 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образования, а также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 и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r="30430"/>
          <a:stretch/>
        </p:blipFill>
        <p:spPr>
          <a:xfrm>
            <a:off x="366533" y="1510146"/>
            <a:ext cx="4233176" cy="498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1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71705546"/>
              </p:ext>
            </p:extLst>
          </p:nvPr>
        </p:nvGraphicFramePr>
        <p:xfrm>
          <a:off x="677657" y="244994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7656" y="1357746"/>
            <a:ext cx="785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Региональная характеристика зачисленного контингента на 1-й  курс на программы </a:t>
            </a:r>
            <a:r>
              <a:rPr lang="ru-RU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бакалавриата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по месту постоянного проживания </a:t>
            </a:r>
          </a:p>
        </p:txBody>
      </p:sp>
    </p:spTree>
    <p:extLst>
      <p:ext uri="{BB962C8B-B14F-4D97-AF65-F5344CB8AC3E}">
        <p14:creationId xmlns:p14="http://schemas.microsoft.com/office/powerpoint/2010/main" val="85553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F78A8B-7EE1-459B-81DE-8E382C3F86C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123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Балабонин Андрей Юрьевич</cp:lastModifiedBy>
  <cp:revision>8</cp:revision>
  <dcterms:created xsi:type="dcterms:W3CDTF">2016-09-22T16:49:19Z</dcterms:created>
  <dcterms:modified xsi:type="dcterms:W3CDTF">2022-10-04T10:24:11Z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