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5" r:id="rId4"/>
    <p:sldId id="257" r:id="rId5"/>
    <p:sldId id="258" r:id="rId6"/>
    <p:sldId id="259" r:id="rId7"/>
    <p:sldId id="260" r:id="rId8"/>
    <p:sldId id="261" r:id="rId9"/>
    <p:sldId id="264" r:id="rId10"/>
    <p:sldId id="267" r:id="rId11"/>
    <p:sldId id="268" r:id="rId12"/>
    <p:sldId id="266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D1CC"/>
    <a:srgbClr val="20B2AA"/>
    <a:srgbClr val="40E0D0"/>
    <a:srgbClr val="B6D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9" autoAdjust="0"/>
  </p:normalViewPr>
  <p:slideViewPr>
    <p:cSldViewPr snapToGrid="0" showGuides="1">
      <p:cViewPr varScale="1">
        <p:scale>
          <a:sx n="108" d="100"/>
          <a:sy n="108" d="100"/>
        </p:scale>
        <p:origin x="-63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0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 flip="none" rotWithShape="1">
          <a:gsLst>
            <a:gs pos="0">
              <a:schemeClr val="bg1">
                <a:lumMod val="95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21BE7B1-E9FB-43D2-AF2C-031E0BCF9E45}"/>
              </a:ext>
            </a:extLst>
          </p:cNvPr>
          <p:cNvSpPr/>
          <p:nvPr userDrawn="1"/>
        </p:nvSpPr>
        <p:spPr>
          <a:xfrm>
            <a:off x="0" y="0"/>
            <a:ext cx="4531057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6326D2B8-F54F-4551-AF6E-D296B8E71518}"/>
              </a:ext>
            </a:extLst>
          </p:cNvPr>
          <p:cNvCxnSpPr>
            <a:cxnSpLocks/>
          </p:cNvCxnSpPr>
          <p:nvPr userDrawn="1"/>
        </p:nvCxnSpPr>
        <p:spPr>
          <a:xfrm>
            <a:off x="4954905" y="4030028"/>
            <a:ext cx="6002655" cy="0"/>
          </a:xfrm>
          <a:prstGeom prst="line">
            <a:avLst/>
          </a:prstGeom>
          <a:ln w="41275" cap="rnd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" descr="title">
            <a:extLst>
              <a:ext uri="{FF2B5EF4-FFF2-40B4-BE49-F238E27FC236}">
                <a16:creationId xmlns:a16="http://schemas.microsoft.com/office/drawing/2014/main" xmlns="" id="{0ACE7DC7-CFFD-42CE-A845-13FAC4AE0D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4272" y="1640110"/>
            <a:ext cx="5504543" cy="2329316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txt" descr="txt">
            <a:extLst>
              <a:ext uri="{FF2B5EF4-FFF2-40B4-BE49-F238E27FC236}">
                <a16:creationId xmlns:a16="http://schemas.microsoft.com/office/drawing/2014/main" xmlns="" id="{D22619DC-53AC-4431-9701-4C2D60E88E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8673" y="4316480"/>
            <a:ext cx="6002655" cy="137130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sign" descr="sign">
            <a:extLst>
              <a:ext uri="{FF2B5EF4-FFF2-40B4-BE49-F238E27FC236}">
                <a16:creationId xmlns:a16="http://schemas.microsoft.com/office/drawing/2014/main" xmlns="" id="{F9F69E02-EB3A-4019-B4D9-FE8789980E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08673" y="6003264"/>
            <a:ext cx="6002655" cy="495147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xmlns="" id="{7B7CE488-D57B-468A-9DBD-EA62232933A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-1"/>
            <a:ext cx="4531057" cy="6857989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79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92986DE7-8467-4408-9471-AC8CBC4AE85E}"/>
              </a:ext>
            </a:extLst>
          </p:cNvPr>
          <p:cNvSpPr>
            <a:spLocks noChangeAspect="1"/>
          </p:cNvSpPr>
          <p:nvPr userDrawn="1"/>
        </p:nvSpPr>
        <p:spPr>
          <a:xfrm>
            <a:off x="1931989" y="2245903"/>
            <a:ext cx="4004482" cy="1726471"/>
          </a:xfrm>
          <a:prstGeom prst="roundRect">
            <a:avLst>
              <a:gd name="adj" fmla="val 10528"/>
            </a:avLst>
          </a:prstGeom>
          <a:solidFill>
            <a:schemeClr val="bg1"/>
          </a:solidFill>
          <a:ln w="508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92322ADF-1360-4053-AE1B-A8C20CEB4C0D}"/>
              </a:ext>
            </a:extLst>
          </p:cNvPr>
          <p:cNvSpPr>
            <a:spLocks noChangeAspect="1"/>
          </p:cNvSpPr>
          <p:nvPr userDrawn="1"/>
        </p:nvSpPr>
        <p:spPr>
          <a:xfrm>
            <a:off x="6255529" y="2245903"/>
            <a:ext cx="4004482" cy="1726471"/>
          </a:xfrm>
          <a:prstGeom prst="roundRect">
            <a:avLst>
              <a:gd name="adj" fmla="val 10528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 w="508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6875A3F1-4FBB-4D26-B234-F2862C331102}"/>
              </a:ext>
            </a:extLst>
          </p:cNvPr>
          <p:cNvSpPr>
            <a:spLocks noChangeAspect="1"/>
          </p:cNvSpPr>
          <p:nvPr userDrawn="1"/>
        </p:nvSpPr>
        <p:spPr>
          <a:xfrm>
            <a:off x="1931989" y="4321695"/>
            <a:ext cx="4004482" cy="1726471"/>
          </a:xfrm>
          <a:prstGeom prst="roundRect">
            <a:avLst>
              <a:gd name="adj" fmla="val 10528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 w="508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0745197-BDC1-4989-8AA5-B7B1E96FF176}"/>
              </a:ext>
            </a:extLst>
          </p:cNvPr>
          <p:cNvSpPr>
            <a:spLocks noChangeAspect="1"/>
          </p:cNvSpPr>
          <p:nvPr userDrawn="1"/>
        </p:nvSpPr>
        <p:spPr>
          <a:xfrm>
            <a:off x="6255529" y="4321695"/>
            <a:ext cx="4004482" cy="1726471"/>
          </a:xfrm>
          <a:prstGeom prst="roundRect">
            <a:avLst>
              <a:gd name="adj" fmla="val 10528"/>
            </a:avLst>
          </a:prstGeom>
          <a:solidFill>
            <a:schemeClr val="bg1"/>
          </a:solidFill>
          <a:ln w="508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icon_d">
            <a:extLst>
              <a:ext uri="{FF2B5EF4-FFF2-40B4-BE49-F238E27FC236}">
                <a16:creationId xmlns:a16="http://schemas.microsoft.com/office/drawing/2014/main" xmlns="" id="{62E79A0B-AFB0-479A-A6B5-DF066E3E96F5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594363" y="4820008"/>
            <a:ext cx="729843" cy="72984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1" name="icon_c">
            <a:extLst>
              <a:ext uri="{FF2B5EF4-FFF2-40B4-BE49-F238E27FC236}">
                <a16:creationId xmlns:a16="http://schemas.microsoft.com/office/drawing/2014/main" xmlns="" id="{29523775-CE5B-408A-ABCD-46BAE976F8AC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2273447" y="4820008"/>
            <a:ext cx="729843" cy="72984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icon_b">
            <a:extLst>
              <a:ext uri="{FF2B5EF4-FFF2-40B4-BE49-F238E27FC236}">
                <a16:creationId xmlns:a16="http://schemas.microsoft.com/office/drawing/2014/main" xmlns="" id="{2D2E0EBD-CCA5-4278-B85E-D563A06D80FE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594364" y="2694469"/>
            <a:ext cx="729843" cy="72984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icon_a">
            <a:extLst>
              <a:ext uri="{FF2B5EF4-FFF2-40B4-BE49-F238E27FC236}">
                <a16:creationId xmlns:a16="http://schemas.microsoft.com/office/drawing/2014/main" xmlns="" id="{5609BDBF-9805-4A70-BD7D-7A13367D19C4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273448" y="2699157"/>
            <a:ext cx="729843" cy="72984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4" name="txt_d">
            <a:extLst>
              <a:ext uri="{FF2B5EF4-FFF2-40B4-BE49-F238E27FC236}">
                <a16:creationId xmlns:a16="http://schemas.microsoft.com/office/drawing/2014/main" xmlns="" id="{E709949F-5398-404E-BC76-D47D3FB141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02825" y="4354641"/>
            <a:ext cx="2578566" cy="1660575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txt_c">
            <a:extLst>
              <a:ext uri="{FF2B5EF4-FFF2-40B4-BE49-F238E27FC236}">
                <a16:creationId xmlns:a16="http://schemas.microsoft.com/office/drawing/2014/main" xmlns="" id="{3F2B119F-9A1B-4371-AE9C-743610A7E4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9125" y="4354641"/>
            <a:ext cx="2578566" cy="1660575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txt_b">
            <a:extLst>
              <a:ext uri="{FF2B5EF4-FFF2-40B4-BE49-F238E27FC236}">
                <a16:creationId xmlns:a16="http://schemas.microsoft.com/office/drawing/2014/main" xmlns="" id="{7B12FFFB-B2A6-4555-853D-69811F9BCE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06151" y="2271889"/>
            <a:ext cx="2578566" cy="1660575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txt_a">
            <a:extLst>
              <a:ext uri="{FF2B5EF4-FFF2-40B4-BE49-F238E27FC236}">
                <a16:creationId xmlns:a16="http://schemas.microsoft.com/office/drawing/2014/main" xmlns="" id="{7E39247F-7903-4CAE-B886-E794C295C7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29125" y="2271890"/>
            <a:ext cx="2578566" cy="1660575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xmlns="" id="{841A5A00-CA8C-490C-AFA8-73623E60F4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801929"/>
            <a:ext cx="10515600" cy="132556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4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1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gradFill>
          <a:gsLst>
            <a:gs pos="100000">
              <a:schemeClr val="bg1"/>
            </a:gs>
            <a:gs pos="0">
              <a:schemeClr val="bg1">
                <a:lumMod val="9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1EC55BB-5FAA-4B57-BBE9-ED4745092BFD}"/>
              </a:ext>
            </a:extLst>
          </p:cNvPr>
          <p:cNvSpPr/>
          <p:nvPr userDrawn="1"/>
        </p:nvSpPr>
        <p:spPr>
          <a:xfrm>
            <a:off x="0" y="0"/>
            <a:ext cx="4531057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98D29B8E-00DB-4C3C-992E-2FB0079AA225}"/>
              </a:ext>
            </a:extLst>
          </p:cNvPr>
          <p:cNvSpPr>
            <a:spLocks noChangeAspect="1"/>
          </p:cNvSpPr>
          <p:nvPr userDrawn="1"/>
        </p:nvSpPr>
        <p:spPr>
          <a:xfrm>
            <a:off x="3024430" y="1922373"/>
            <a:ext cx="3013254" cy="3013254"/>
          </a:xfrm>
          <a:prstGeom prst="ellipse">
            <a:avLst/>
          </a:prstGeom>
          <a:gradFill>
            <a:gsLst>
              <a:gs pos="100000">
                <a:schemeClr val="bg1">
                  <a:lumMod val="61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bg2">
                    <a:lumMod val="75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</a:ln>
          <a:effectLst>
            <a:outerShdw blurRad="4318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4A8FD449-95C3-49DF-94B1-BC7C5D05EE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6317" y="1399336"/>
            <a:ext cx="953666" cy="931773"/>
          </a:xfrm>
          <a:prstGeom prst="line">
            <a:avLst/>
          </a:prstGeom>
          <a:ln w="41275" cap="rnd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2643CE5C-859F-42F3-A053-635B1283F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2432131" y="4526891"/>
            <a:ext cx="953666" cy="931773"/>
          </a:xfrm>
          <a:prstGeom prst="line">
            <a:avLst/>
          </a:prstGeom>
          <a:ln w="41275" cap="rnd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7E01E835-2E88-4BB7-9346-E50F524267C4}"/>
              </a:ext>
            </a:extLst>
          </p:cNvPr>
          <p:cNvGrpSpPr/>
          <p:nvPr userDrawn="1"/>
        </p:nvGrpSpPr>
        <p:grpSpPr>
          <a:xfrm rot="5400000">
            <a:off x="2432131" y="1399336"/>
            <a:ext cx="4197852" cy="4059328"/>
            <a:chOff x="2432131" y="1399336"/>
            <a:chExt cx="4197852" cy="4059328"/>
          </a:xfrm>
        </p:grpSpPr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xmlns="" id="{F23AD2AA-2862-4F43-9825-47BC626169DE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676317" y="1399336"/>
              <a:ext cx="953666" cy="931773"/>
            </a:xfrm>
            <a:prstGeom prst="line">
              <a:avLst/>
            </a:prstGeom>
            <a:ln w="4127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xmlns="" id="{C92F9CF9-BF48-481B-881F-C3BA4D8E8B6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2432131" y="4526891"/>
              <a:ext cx="953666" cy="931773"/>
            </a:xfrm>
            <a:prstGeom prst="line">
              <a:avLst/>
            </a:prstGeom>
            <a:ln w="4127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4D17D8D3-51E8-48BC-B988-66F4977BF02F}"/>
              </a:ext>
            </a:extLst>
          </p:cNvPr>
          <p:cNvGrpSpPr/>
          <p:nvPr userDrawn="1"/>
        </p:nvGrpSpPr>
        <p:grpSpPr>
          <a:xfrm>
            <a:off x="3828674" y="1406195"/>
            <a:ext cx="1503388" cy="4090060"/>
            <a:chOff x="3828674" y="1406195"/>
            <a:chExt cx="1503388" cy="4090060"/>
          </a:xfrm>
        </p:grpSpPr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xmlns="" id="{604FC4EA-14E1-4CC4-95D4-5762315394C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123356" y="1406195"/>
              <a:ext cx="208706" cy="516178"/>
            </a:xfrm>
            <a:prstGeom prst="line">
              <a:avLst/>
            </a:prstGeom>
            <a:ln w="4127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xmlns="" id="{0FF074CD-E5CC-453E-A9D6-A500877BF55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3828674" y="4980077"/>
              <a:ext cx="208706" cy="516178"/>
            </a:xfrm>
            <a:prstGeom prst="line">
              <a:avLst/>
            </a:prstGeom>
            <a:ln w="4127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DF88CBA5-79A4-4993-9322-3B8B1D02238C}"/>
              </a:ext>
            </a:extLst>
          </p:cNvPr>
          <p:cNvGrpSpPr/>
          <p:nvPr userDrawn="1"/>
        </p:nvGrpSpPr>
        <p:grpSpPr>
          <a:xfrm rot="5400000">
            <a:off x="3826733" y="1387292"/>
            <a:ext cx="1503388" cy="4090060"/>
            <a:chOff x="3828674" y="1406195"/>
            <a:chExt cx="1503388" cy="4090060"/>
          </a:xfrm>
        </p:grpSpPr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xmlns="" id="{77D456D2-DF19-4891-8E00-B41EE0B360F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123356" y="1406195"/>
              <a:ext cx="208706" cy="516178"/>
            </a:xfrm>
            <a:prstGeom prst="line">
              <a:avLst/>
            </a:prstGeom>
            <a:ln w="4127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xmlns="" id="{6785A93E-89B8-474A-9A7E-61197CC99119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3828674" y="4980077"/>
              <a:ext cx="208706" cy="516178"/>
            </a:xfrm>
            <a:prstGeom prst="line">
              <a:avLst/>
            </a:prstGeom>
            <a:ln w="4127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xt_c">
            <a:extLst>
              <a:ext uri="{FF2B5EF4-FFF2-40B4-BE49-F238E27FC236}">
                <a16:creationId xmlns:a16="http://schemas.microsoft.com/office/drawing/2014/main" xmlns="" id="{071C533F-E7BE-40DD-ADC2-0F4D2FE72E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06772" y="4331830"/>
            <a:ext cx="4328886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sub_c">
            <a:extLst>
              <a:ext uri="{FF2B5EF4-FFF2-40B4-BE49-F238E27FC236}">
                <a16:creationId xmlns:a16="http://schemas.microsoft.com/office/drawing/2014/main" xmlns="" id="{D81ABEBB-C5A3-4EF9-B225-2D7461D7F7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06772" y="3897082"/>
            <a:ext cx="4328886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txt_b">
            <a:extLst>
              <a:ext uri="{FF2B5EF4-FFF2-40B4-BE49-F238E27FC236}">
                <a16:creationId xmlns:a16="http://schemas.microsoft.com/office/drawing/2014/main" xmlns="" id="{45549D70-69C4-4332-8100-D390BB4181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06772" y="3196202"/>
            <a:ext cx="4328886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sub_b">
            <a:extLst>
              <a:ext uri="{FF2B5EF4-FFF2-40B4-BE49-F238E27FC236}">
                <a16:creationId xmlns:a16="http://schemas.microsoft.com/office/drawing/2014/main" xmlns="" id="{98F4C2DB-82B6-4F9B-99CB-66C6CBEF90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06772" y="2761454"/>
            <a:ext cx="4328886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txt_a">
            <a:extLst>
              <a:ext uri="{FF2B5EF4-FFF2-40B4-BE49-F238E27FC236}">
                <a16:creationId xmlns:a16="http://schemas.microsoft.com/office/drawing/2014/main" xmlns="" id="{93362941-4097-40C3-BE9E-9D2CC6C387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06772" y="2103436"/>
            <a:ext cx="4328886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sub_a">
            <a:extLst>
              <a:ext uri="{FF2B5EF4-FFF2-40B4-BE49-F238E27FC236}">
                <a16:creationId xmlns:a16="http://schemas.microsoft.com/office/drawing/2014/main" xmlns="" id="{59A0FD26-D87A-4983-8A66-709567A1FA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6772" y="1668688"/>
            <a:ext cx="4328886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4" name="icon_a">
            <a:extLst>
              <a:ext uri="{FF2B5EF4-FFF2-40B4-BE49-F238E27FC236}">
                <a16:creationId xmlns:a16="http://schemas.microsoft.com/office/drawing/2014/main" xmlns="" id="{E4B85BEA-47ED-4623-8036-7946B9A6433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3393628" y="2291571"/>
            <a:ext cx="2274857" cy="2274857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81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9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xmlns="" id="{24BD2406-FB79-4E6A-8637-0ECBAE5DBDA4}"/>
              </a:ext>
            </a:extLst>
          </p:cNvPr>
          <p:cNvSpPr>
            <a:spLocks noChangeAspect="1"/>
          </p:cNvSpPr>
          <p:nvPr userDrawn="1"/>
        </p:nvSpPr>
        <p:spPr>
          <a:xfrm rot="21127762">
            <a:off x="1208540" y="1123570"/>
            <a:ext cx="1673406" cy="1673406"/>
          </a:xfrm>
          <a:prstGeom prst="pentagon">
            <a:avLst/>
          </a:prstGeom>
          <a:gradFill>
            <a:gsLst>
              <a:gs pos="10000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xmlns="" id="{C2D09410-A7BA-4CE0-8023-24F59FE0C2E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15234" y="3954331"/>
            <a:ext cx="1673406" cy="1673406"/>
          </a:xfrm>
          <a:prstGeom prst="pentagon">
            <a:avLst/>
          </a:prstGeom>
          <a:gradFill>
            <a:gsLst>
              <a:gs pos="10000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A0A1D0D-F5DA-465A-AF9C-37688B92ABDE}"/>
              </a:ext>
            </a:extLst>
          </p:cNvPr>
          <p:cNvSpPr>
            <a:spLocks noChangeAspect="1"/>
          </p:cNvSpPr>
          <p:nvPr userDrawn="1"/>
        </p:nvSpPr>
        <p:spPr>
          <a:xfrm>
            <a:off x="7140338" y="886809"/>
            <a:ext cx="3736428" cy="5320862"/>
          </a:xfrm>
          <a:prstGeom prst="roundRect">
            <a:avLst>
              <a:gd name="adj" fmla="val 7829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image">
            <a:extLst>
              <a:ext uri="{FF2B5EF4-FFF2-40B4-BE49-F238E27FC236}">
                <a16:creationId xmlns:a16="http://schemas.microsoft.com/office/drawing/2014/main" xmlns="" id="{D55F1E82-7A7B-4EE3-9FBB-7431D8D0C60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424671" y="1127600"/>
            <a:ext cx="3167762" cy="3167762"/>
          </a:xfrm>
          <a:prstGeom prst="roundRect">
            <a:avLst>
              <a:gd name="adj" fmla="val 7370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9" name="icon_b">
            <a:extLst>
              <a:ext uri="{FF2B5EF4-FFF2-40B4-BE49-F238E27FC236}">
                <a16:creationId xmlns:a16="http://schemas.microsoft.com/office/drawing/2014/main" xmlns="" id="{55B9DD66-DC15-4970-83F1-9E9D9DE36CA2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636247" y="4382038"/>
            <a:ext cx="817992" cy="817992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icon_a">
            <a:extLst>
              <a:ext uri="{FF2B5EF4-FFF2-40B4-BE49-F238E27FC236}">
                <a16:creationId xmlns:a16="http://schemas.microsoft.com/office/drawing/2014/main" xmlns="" id="{AA33DF06-EE62-46AE-9B26-954756E9403F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636247" y="1551277"/>
            <a:ext cx="817992" cy="817992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1" name="txt_b">
            <a:extLst>
              <a:ext uri="{FF2B5EF4-FFF2-40B4-BE49-F238E27FC236}">
                <a16:creationId xmlns:a16="http://schemas.microsoft.com/office/drawing/2014/main" xmlns="" id="{44A1A422-9BAE-4C24-9286-48CA9AEEEC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25817" y="4455360"/>
            <a:ext cx="3371433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2" name="sub_b">
            <a:extLst>
              <a:ext uri="{FF2B5EF4-FFF2-40B4-BE49-F238E27FC236}">
                <a16:creationId xmlns:a16="http://schemas.microsoft.com/office/drawing/2014/main" xmlns="" id="{1872E338-B569-47E0-A4F6-DD0CF112583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25817" y="3595398"/>
            <a:ext cx="3371433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txt_a">
            <a:extLst>
              <a:ext uri="{FF2B5EF4-FFF2-40B4-BE49-F238E27FC236}">
                <a16:creationId xmlns:a16="http://schemas.microsoft.com/office/drawing/2014/main" xmlns="" id="{D55465E2-E6DB-4E52-9BB9-BB29BBAB5F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5817" y="1806699"/>
            <a:ext cx="3371433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sub_a">
            <a:extLst>
              <a:ext uri="{FF2B5EF4-FFF2-40B4-BE49-F238E27FC236}">
                <a16:creationId xmlns:a16="http://schemas.microsoft.com/office/drawing/2014/main" xmlns="" id="{041D2F97-CBD8-4686-A40A-C606AA5AE9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25817" y="946737"/>
            <a:ext cx="3371433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E1C1504A-F8F7-4941-8C7B-150C54077A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24672" y="4320918"/>
            <a:ext cx="3167762" cy="132556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12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gradFill flip="none" rotWithShape="1"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xmlns="" id="{BA6E27D5-E07C-4CDD-90AD-EA9EAA2ED27B}"/>
              </a:ext>
            </a:extLst>
          </p:cNvPr>
          <p:cNvSpPr/>
          <p:nvPr userDrawn="1"/>
        </p:nvSpPr>
        <p:spPr>
          <a:xfrm>
            <a:off x="4581212" y="-126124"/>
            <a:ext cx="2651203" cy="7693573"/>
          </a:xfrm>
          <a:custGeom>
            <a:avLst/>
            <a:gdLst>
              <a:gd name="connsiteX0" fmla="*/ 2380979 w 2651203"/>
              <a:gd name="connsiteY0" fmla="*/ 0 h 7693573"/>
              <a:gd name="connsiteX1" fmla="*/ 489117 w 2651203"/>
              <a:gd name="connsiteY1" fmla="*/ 1718442 h 7693573"/>
              <a:gd name="connsiteX2" fmla="*/ 2648993 w 2651203"/>
              <a:gd name="connsiteY2" fmla="*/ 3941379 h 7693573"/>
              <a:gd name="connsiteX3" fmla="*/ 386 w 2651203"/>
              <a:gd name="connsiteY3" fmla="*/ 7693573 h 769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1203" h="7693573">
                <a:moveTo>
                  <a:pt x="2380979" y="0"/>
                </a:moveTo>
                <a:cubicBezTo>
                  <a:pt x="1412713" y="530773"/>
                  <a:pt x="444448" y="1061546"/>
                  <a:pt x="489117" y="1718442"/>
                </a:cubicBezTo>
                <a:cubicBezTo>
                  <a:pt x="533786" y="2375338"/>
                  <a:pt x="2730448" y="2945524"/>
                  <a:pt x="2648993" y="3941379"/>
                </a:cubicBezTo>
                <a:cubicBezTo>
                  <a:pt x="2567538" y="4937234"/>
                  <a:pt x="-36400" y="7627883"/>
                  <a:pt x="386" y="7693573"/>
                </a:cubicBezTo>
              </a:path>
            </a:pathLst>
          </a:custGeom>
          <a:noFill/>
          <a:ln w="403225" cap="rnd">
            <a:solidFill>
              <a:schemeClr val="bg2">
                <a:lumMod val="50000"/>
              </a:schemeClr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BAC7A210-BE88-4AC5-90BF-850957AF640F}"/>
              </a:ext>
            </a:extLst>
          </p:cNvPr>
          <p:cNvSpPr>
            <a:spLocks noChangeAspect="1"/>
          </p:cNvSpPr>
          <p:nvPr userDrawn="1"/>
        </p:nvSpPr>
        <p:spPr>
          <a:xfrm>
            <a:off x="5666864" y="1008628"/>
            <a:ext cx="858272" cy="858272"/>
          </a:xfrm>
          <a:prstGeom prst="ellipse">
            <a:avLst/>
          </a:prstGeom>
          <a:gradFill>
            <a:gsLst>
              <a:gs pos="300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A02EB463-7AE4-4F23-8BE2-CADB11DE48CE}"/>
              </a:ext>
            </a:extLst>
          </p:cNvPr>
          <p:cNvSpPr>
            <a:spLocks noChangeAspect="1"/>
          </p:cNvSpPr>
          <p:nvPr userDrawn="1"/>
        </p:nvSpPr>
        <p:spPr>
          <a:xfrm>
            <a:off x="5611027" y="3234376"/>
            <a:ext cx="1086872" cy="1086872"/>
          </a:xfrm>
          <a:prstGeom prst="ellipse">
            <a:avLst/>
          </a:prstGeom>
          <a:gradFill>
            <a:gsLst>
              <a:gs pos="300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8E43238F-89DD-4233-9762-F8E793A63E2E}"/>
              </a:ext>
            </a:extLst>
          </p:cNvPr>
          <p:cNvSpPr>
            <a:spLocks noChangeAspect="1"/>
          </p:cNvSpPr>
          <p:nvPr userDrawn="1"/>
        </p:nvSpPr>
        <p:spPr>
          <a:xfrm>
            <a:off x="5031040" y="1171064"/>
            <a:ext cx="187836" cy="187836"/>
          </a:xfrm>
          <a:prstGeom prst="ellips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51E2151C-D80C-40F8-87AF-A9B9B436F850}"/>
              </a:ext>
            </a:extLst>
          </p:cNvPr>
          <p:cNvSpPr>
            <a:spLocks noChangeAspect="1"/>
          </p:cNvSpPr>
          <p:nvPr userDrawn="1"/>
        </p:nvSpPr>
        <p:spPr>
          <a:xfrm>
            <a:off x="6899814" y="3140458"/>
            <a:ext cx="187836" cy="187836"/>
          </a:xfrm>
          <a:prstGeom prst="ellips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3CC3C62F-2205-4A95-91B7-A1097FCE9366}"/>
              </a:ext>
            </a:extLst>
          </p:cNvPr>
          <p:cNvSpPr>
            <a:spLocks noChangeAspect="1"/>
          </p:cNvSpPr>
          <p:nvPr userDrawn="1"/>
        </p:nvSpPr>
        <p:spPr>
          <a:xfrm>
            <a:off x="6002082" y="5661536"/>
            <a:ext cx="187836" cy="187836"/>
          </a:xfrm>
          <a:prstGeom prst="ellips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635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2E36D28D-6819-48A6-9DFD-A7E7EF6B89DA}"/>
              </a:ext>
            </a:extLst>
          </p:cNvPr>
          <p:cNvSpPr>
            <a:spLocks noChangeAspect="1"/>
          </p:cNvSpPr>
          <p:nvPr userDrawn="1"/>
        </p:nvSpPr>
        <p:spPr>
          <a:xfrm>
            <a:off x="389105" y="3777812"/>
            <a:ext cx="1883724" cy="1883724"/>
          </a:xfrm>
          <a:prstGeom prst="roundRect">
            <a:avLst>
              <a:gd name="adj" fmla="val 7829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image">
            <a:extLst>
              <a:ext uri="{FF2B5EF4-FFF2-40B4-BE49-F238E27FC236}">
                <a16:creationId xmlns:a16="http://schemas.microsoft.com/office/drawing/2014/main" xmlns="" id="{C1F72CC3-BB3E-4747-9C83-129C00F7FDB3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83822" y="3873587"/>
            <a:ext cx="1692641" cy="1692641"/>
          </a:xfrm>
          <a:prstGeom prst="roundRect">
            <a:avLst>
              <a:gd name="adj" fmla="val 6508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16" name="txt_b">
            <a:extLst>
              <a:ext uri="{FF2B5EF4-FFF2-40B4-BE49-F238E27FC236}">
                <a16:creationId xmlns:a16="http://schemas.microsoft.com/office/drawing/2014/main" xmlns="" id="{0D6699E0-03E8-43B2-A611-6DD0BC2510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13404" y="3710905"/>
            <a:ext cx="3731341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sub_b">
            <a:extLst>
              <a:ext uri="{FF2B5EF4-FFF2-40B4-BE49-F238E27FC236}">
                <a16:creationId xmlns:a16="http://schemas.microsoft.com/office/drawing/2014/main" xmlns="" id="{42DE9CBC-AC5A-4C8C-B7D7-CBF46CAA5A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13405" y="2665512"/>
            <a:ext cx="3731341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8" name="txt_a">
            <a:extLst>
              <a:ext uri="{FF2B5EF4-FFF2-40B4-BE49-F238E27FC236}">
                <a16:creationId xmlns:a16="http://schemas.microsoft.com/office/drawing/2014/main" xmlns="" id="{C27B6AC1-5D2B-4930-B1D0-73207343F7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1603" y="1666146"/>
            <a:ext cx="3731341" cy="1325563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sub_a">
            <a:extLst>
              <a:ext uri="{FF2B5EF4-FFF2-40B4-BE49-F238E27FC236}">
                <a16:creationId xmlns:a16="http://schemas.microsoft.com/office/drawing/2014/main" xmlns="" id="{E4957279-EC96-4FB9-B23E-F7BFF6D339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1604" y="661697"/>
            <a:ext cx="3731341" cy="1325563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xmlns="" id="{27F8F1E8-1183-4C75-87B0-69EC8EF3A0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67107" y="6651"/>
            <a:ext cx="4815344" cy="135224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Montserrat Medium" panose="000006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974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bg>
      <p:bgPr>
        <a:gradFill>
          <a:gsLst>
            <a:gs pos="100000">
              <a:schemeClr val="bg1"/>
            </a:gs>
            <a:gs pos="0">
              <a:schemeClr val="bg1">
                <a:lumMod val="8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E8B5FF95-5F74-41C2-BBFC-EF22DE0DAD90}"/>
              </a:ext>
            </a:extLst>
          </p:cNvPr>
          <p:cNvCxnSpPr>
            <a:cxnSpLocks/>
          </p:cNvCxnSpPr>
          <p:nvPr userDrawn="1"/>
        </p:nvCxnSpPr>
        <p:spPr>
          <a:xfrm flipH="1">
            <a:off x="4914900" y="902811"/>
            <a:ext cx="6304558" cy="0"/>
          </a:xfrm>
          <a:prstGeom prst="line">
            <a:avLst/>
          </a:prstGeom>
          <a:ln w="41275" cap="rnd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678987A2-2F5A-44A1-A85D-76C5A4904500}"/>
              </a:ext>
            </a:extLst>
          </p:cNvPr>
          <p:cNvCxnSpPr>
            <a:cxnSpLocks/>
          </p:cNvCxnSpPr>
          <p:nvPr userDrawn="1"/>
        </p:nvCxnSpPr>
        <p:spPr>
          <a:xfrm flipH="1">
            <a:off x="2704108" y="2674461"/>
            <a:ext cx="8267700" cy="0"/>
          </a:xfrm>
          <a:prstGeom prst="line">
            <a:avLst/>
          </a:prstGeom>
          <a:ln w="41275" cap="rnd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63EDD753-0DC3-4A3D-95E7-D5B66E5556EC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6800" y="4731861"/>
            <a:ext cx="8267700" cy="0"/>
          </a:xfrm>
          <a:prstGeom prst="line">
            <a:avLst/>
          </a:prstGeom>
          <a:ln w="41275" cap="rnd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87E3A9C9-02C0-4346-958D-A0E3D0E3025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37958" y="414982"/>
            <a:ext cx="8395083" cy="6028035"/>
            <a:chOff x="1764513" y="1611630"/>
            <a:chExt cx="5640371" cy="4050032"/>
          </a:xfr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</a:gsLst>
            <a:lin ang="2700000" scaled="1"/>
            <a:tileRect/>
          </a:gradFill>
          <a:effectLst>
            <a:outerShdw blurRad="63500" algn="ctr" rotWithShape="0">
              <a:prstClr val="black">
                <a:alpha val="55000"/>
              </a:prstClr>
            </a:outerShdw>
          </a:effectLst>
        </p:grpSpPr>
        <p:sp>
          <p:nvSpPr>
            <p:cNvPr id="6" name="Равнобедренный треугольник 5">
              <a:extLst>
                <a:ext uri="{FF2B5EF4-FFF2-40B4-BE49-F238E27FC236}">
                  <a16:creationId xmlns:a16="http://schemas.microsoft.com/office/drawing/2014/main" xmlns="" id="{40542C46-4830-4E8E-BFE1-A7DB613E76C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746500" y="1611630"/>
              <a:ext cx="1676400" cy="120777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Трапеция 13">
              <a:extLst>
                <a:ext uri="{FF2B5EF4-FFF2-40B4-BE49-F238E27FC236}">
                  <a16:creationId xmlns:a16="http://schemas.microsoft.com/office/drawing/2014/main" xmlns="" id="{6464A402-23FD-45B0-9154-EBDF5295051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6692" y="2887981"/>
              <a:ext cx="3676015" cy="1352550"/>
            </a:xfrm>
            <a:prstGeom prst="trapezoid">
              <a:avLst>
                <a:gd name="adj" fmla="val 7007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Трапеция 14">
              <a:extLst>
                <a:ext uri="{FF2B5EF4-FFF2-40B4-BE49-F238E27FC236}">
                  <a16:creationId xmlns:a16="http://schemas.microsoft.com/office/drawing/2014/main" xmlns="" id="{5E3D3E18-13E3-4D6E-AAF5-EE49A885DA9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764513" y="4309112"/>
              <a:ext cx="5640371" cy="1352550"/>
            </a:xfrm>
            <a:prstGeom prst="trapezoid">
              <a:avLst>
                <a:gd name="adj" fmla="val 7007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txt_c">
            <a:extLst>
              <a:ext uri="{FF2B5EF4-FFF2-40B4-BE49-F238E27FC236}">
                <a16:creationId xmlns:a16="http://schemas.microsoft.com/office/drawing/2014/main" xmlns="" id="{5EDB3AC0-5A99-452F-A175-400EC03CFC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158" y="5024951"/>
            <a:ext cx="4650045" cy="1325562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0" name="sub_c">
            <a:extLst>
              <a:ext uri="{FF2B5EF4-FFF2-40B4-BE49-F238E27FC236}">
                <a16:creationId xmlns:a16="http://schemas.microsoft.com/office/drawing/2014/main" xmlns="" id="{8274E41B-482B-442F-A23F-A0E96EB14A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8109" y="4478281"/>
            <a:ext cx="6244096" cy="1325563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1" name="txt_b">
            <a:extLst>
              <a:ext uri="{FF2B5EF4-FFF2-40B4-BE49-F238E27FC236}">
                <a16:creationId xmlns:a16="http://schemas.microsoft.com/office/drawing/2014/main" xmlns="" id="{75C19BF5-D8B1-4A84-9B1B-BAC36E90CC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4107" y="2939986"/>
            <a:ext cx="4650045" cy="1325562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2" name="sub_b">
            <a:extLst>
              <a:ext uri="{FF2B5EF4-FFF2-40B4-BE49-F238E27FC236}">
                <a16:creationId xmlns:a16="http://schemas.microsoft.com/office/drawing/2014/main" xmlns="" id="{1FB00AAA-3348-4C52-89AD-A851C09E82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0058" y="2393316"/>
            <a:ext cx="6244096" cy="1325563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txt_a">
            <a:extLst>
              <a:ext uri="{FF2B5EF4-FFF2-40B4-BE49-F238E27FC236}">
                <a16:creationId xmlns:a16="http://schemas.microsoft.com/office/drawing/2014/main" xmlns="" id="{40C53A6B-7D20-4737-945A-B0883FB63D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68002" y="1170268"/>
            <a:ext cx="4650045" cy="1325562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8" name="sub_a">
            <a:extLst>
              <a:ext uri="{FF2B5EF4-FFF2-40B4-BE49-F238E27FC236}">
                <a16:creationId xmlns:a16="http://schemas.microsoft.com/office/drawing/2014/main" xmlns="" id="{9FEBD5F4-4C34-4B90-91FC-CD2CDDB816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73953" y="623598"/>
            <a:ext cx="6244096" cy="1325563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323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E32EBB35-65BD-4247-A7D7-51017A8CC901}"/>
              </a:ext>
            </a:extLst>
          </p:cNvPr>
          <p:cNvSpPr txBox="1">
            <a:spLocks/>
          </p:cNvSpPr>
          <p:nvPr userDrawn="1"/>
        </p:nvSpPr>
        <p:spPr>
          <a:xfrm>
            <a:off x="6096000" y="2178228"/>
            <a:ext cx="3035550" cy="368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Montserrat ExtraLight" panose="00000300000000000000" pitchFamily="2" charset="-52"/>
                <a:ea typeface="+mj-ea"/>
                <a:cs typeface="+mj-cs"/>
              </a:defRPr>
            </a:lvl1pPr>
          </a:lstStyle>
          <a:p>
            <a:r>
              <a:rPr lang="ru-RU" sz="19900" dirty="0">
                <a:gradFill>
                  <a:gsLst>
                    <a:gs pos="100000">
                      <a:schemeClr val="bg1">
                        <a:lumMod val="50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</a:gsLst>
                  <a:path path="circle">
                    <a:fillToRect l="100000" t="100000"/>
                  </a:path>
                </a:gradFill>
                <a:latin typeface="Montserrat Medium" panose="00000600000000000000" pitchFamily="2" charset="-52"/>
              </a:rPr>
              <a:t>2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C1178819-35E6-47E1-B732-D771EB01267A}"/>
              </a:ext>
            </a:extLst>
          </p:cNvPr>
          <p:cNvSpPr txBox="1">
            <a:spLocks/>
          </p:cNvSpPr>
          <p:nvPr userDrawn="1"/>
        </p:nvSpPr>
        <p:spPr>
          <a:xfrm>
            <a:off x="0" y="2178229"/>
            <a:ext cx="3035550" cy="368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Montserrat ExtraLight" panose="00000300000000000000" pitchFamily="2" charset="-52"/>
                <a:ea typeface="+mj-ea"/>
                <a:cs typeface="+mj-cs"/>
              </a:defRPr>
            </a:lvl1pPr>
          </a:lstStyle>
          <a:p>
            <a:r>
              <a:rPr lang="en-US" sz="19900" dirty="0">
                <a:gradFill>
                  <a:gsLst>
                    <a:gs pos="100000">
                      <a:schemeClr val="bg1">
                        <a:lumMod val="50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</a:gsLst>
                  <a:path path="circle">
                    <a:fillToRect l="100000" t="100000"/>
                  </a:path>
                </a:gradFill>
                <a:latin typeface="Montserrat Medium" panose="00000600000000000000" pitchFamily="2" charset="-52"/>
              </a:rPr>
              <a:t>1</a:t>
            </a:r>
            <a:endParaRPr lang="ru-RU" sz="19900" dirty="0">
              <a:gradFill>
                <a:gsLst>
                  <a:gs pos="100000">
                    <a:schemeClr val="bg1">
                      <a:lumMod val="50000"/>
                    </a:schemeClr>
                  </a:gs>
                  <a:gs pos="0">
                    <a:schemeClr val="bg1">
                      <a:lumMod val="75000"/>
                    </a:schemeClr>
                  </a:gs>
                </a:gsLst>
                <a:path path="circle">
                  <a:fillToRect l="100000" t="100000"/>
                </a:path>
              </a:gradFill>
              <a:latin typeface="Montserrat Medium" panose="00000600000000000000" pitchFamily="2" charset="-52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B72885E9-AA92-491C-9F1F-4C3178F0AFE5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41989"/>
            <a:ext cx="0" cy="4599622"/>
          </a:xfrm>
          <a:prstGeom prst="line">
            <a:avLst/>
          </a:prstGeom>
          <a:ln w="41275" cap="rnd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BF3C677A-7B13-4EB5-B986-1E2F4D57C1EA}"/>
              </a:ext>
            </a:extLst>
          </p:cNvPr>
          <p:cNvSpPr>
            <a:spLocks noChangeAspect="1"/>
          </p:cNvSpPr>
          <p:nvPr userDrawn="1"/>
        </p:nvSpPr>
        <p:spPr>
          <a:xfrm>
            <a:off x="2199182" y="2074316"/>
            <a:ext cx="916533" cy="916533"/>
          </a:xfrm>
          <a:prstGeom prst="ellipse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5511BD9A-A037-4E4E-9081-5C043A0FD5E5}"/>
              </a:ext>
            </a:extLst>
          </p:cNvPr>
          <p:cNvSpPr>
            <a:spLocks noChangeAspect="1"/>
          </p:cNvSpPr>
          <p:nvPr userDrawn="1"/>
        </p:nvSpPr>
        <p:spPr>
          <a:xfrm>
            <a:off x="8258580" y="2074317"/>
            <a:ext cx="916533" cy="916533"/>
          </a:xfrm>
          <a:prstGeom prst="ellipse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xt_b">
            <a:extLst>
              <a:ext uri="{FF2B5EF4-FFF2-40B4-BE49-F238E27FC236}">
                <a16:creationId xmlns:a16="http://schemas.microsoft.com/office/drawing/2014/main" xmlns="" id="{E064D933-C6AE-4EAF-B4B2-EF3F1BF963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49776" y="3047999"/>
            <a:ext cx="3099538" cy="2049525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txt_a">
            <a:extLst>
              <a:ext uri="{FF2B5EF4-FFF2-40B4-BE49-F238E27FC236}">
                <a16:creationId xmlns:a16="http://schemas.microsoft.com/office/drawing/2014/main" xmlns="" id="{58015BD5-EC40-47D1-845C-15E4F5535D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56233" y="3048000"/>
            <a:ext cx="3099538" cy="2049526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9" name="icon_b">
            <a:extLst>
              <a:ext uri="{FF2B5EF4-FFF2-40B4-BE49-F238E27FC236}">
                <a16:creationId xmlns:a16="http://schemas.microsoft.com/office/drawing/2014/main" xmlns="" id="{45CC230B-28F0-4FFC-9518-04FD1A94322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514969" y="2330705"/>
            <a:ext cx="403753" cy="40375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icon_a">
            <a:extLst>
              <a:ext uri="{FF2B5EF4-FFF2-40B4-BE49-F238E27FC236}">
                <a16:creationId xmlns:a16="http://schemas.microsoft.com/office/drawing/2014/main" xmlns="" id="{844D3327-61B8-43F4-9428-FA2AE013A2B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386906" y="2262039"/>
            <a:ext cx="541084" cy="541084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390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9539354-7272-4767-8FA1-8CCCAD24DE75}"/>
              </a:ext>
            </a:extLst>
          </p:cNvPr>
          <p:cNvSpPr>
            <a:spLocks noChangeAspect="1"/>
          </p:cNvSpPr>
          <p:nvPr userDrawn="1"/>
        </p:nvSpPr>
        <p:spPr>
          <a:xfrm>
            <a:off x="-1429879" y="-34947"/>
            <a:ext cx="7525879" cy="6927893"/>
          </a:xfrm>
          <a:prstGeom prst="roundRect">
            <a:avLst>
              <a:gd name="adj" fmla="val 17158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6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flip="none" rotWithShape="1">
          <a:gsLst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6B6BC2C-49CB-49FE-9299-4ABCF7B35903}"/>
              </a:ext>
            </a:extLst>
          </p:cNvPr>
          <p:cNvSpPr>
            <a:spLocks noChangeAspect="1"/>
          </p:cNvSpPr>
          <p:nvPr userDrawn="1"/>
        </p:nvSpPr>
        <p:spPr>
          <a:xfrm>
            <a:off x="4869819" y="1639164"/>
            <a:ext cx="2452361" cy="245236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3B3999FA-6C00-4736-86C4-E5F7A2955769}"/>
              </a:ext>
            </a:extLst>
          </p:cNvPr>
          <p:cNvSpPr>
            <a:spLocks noChangeAspect="1"/>
          </p:cNvSpPr>
          <p:nvPr userDrawn="1"/>
        </p:nvSpPr>
        <p:spPr>
          <a:xfrm>
            <a:off x="599089" y="2342072"/>
            <a:ext cx="1046544" cy="1046544"/>
          </a:xfrm>
          <a:prstGeom prst="ellipse">
            <a:avLst/>
          </a:prstGeom>
          <a:gradFill>
            <a:gsLst>
              <a:gs pos="100000">
                <a:schemeClr val="bg1">
                  <a:lumMod val="61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bg2">
                    <a:lumMod val="75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</a:ln>
          <a:effectLst>
            <a:outerShdw blurRad="4318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363E1F7E-29CA-4D6F-9BEE-098EA9D6EF94}"/>
              </a:ext>
            </a:extLst>
          </p:cNvPr>
          <p:cNvSpPr>
            <a:spLocks noChangeAspect="1"/>
          </p:cNvSpPr>
          <p:nvPr userDrawn="1"/>
        </p:nvSpPr>
        <p:spPr>
          <a:xfrm>
            <a:off x="10546367" y="2342072"/>
            <a:ext cx="1046544" cy="1046544"/>
          </a:xfrm>
          <a:prstGeom prst="ellipse">
            <a:avLst/>
          </a:prstGeom>
          <a:gradFill>
            <a:gsLst>
              <a:gs pos="100000">
                <a:schemeClr val="bg1">
                  <a:lumMod val="61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bg2">
                    <a:lumMod val="75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</a:ln>
          <a:effectLst>
            <a:outerShdw blurRad="4318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image">
            <a:extLst>
              <a:ext uri="{FF2B5EF4-FFF2-40B4-BE49-F238E27FC236}">
                <a16:creationId xmlns:a16="http://schemas.microsoft.com/office/drawing/2014/main" xmlns="" id="{254C3663-B917-4044-9275-7FF16A9DC2D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5029767" y="1801359"/>
            <a:ext cx="2132466" cy="2132466"/>
          </a:xfrm>
          <a:prstGeom prst="roundRect">
            <a:avLst>
              <a:gd name="adj" fmla="val 17387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xmlns="" id="{42FF2325-2183-48B3-A39D-23D58531E3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98085" y="4256271"/>
            <a:ext cx="7995828" cy="96256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40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txt">
            <a:extLst>
              <a:ext uri="{FF2B5EF4-FFF2-40B4-BE49-F238E27FC236}">
                <a16:creationId xmlns:a16="http://schemas.microsoft.com/office/drawing/2014/main" xmlns="" id="{5E5904B1-AE2D-4039-83AB-6D90FBB8B7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35899" y="5381440"/>
            <a:ext cx="6320199" cy="96256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226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319623E-EE2C-459F-AC15-DDA76FAAE43D}"/>
              </a:ext>
            </a:extLst>
          </p:cNvPr>
          <p:cNvSpPr>
            <a:spLocks noChangeAspect="1"/>
          </p:cNvSpPr>
          <p:nvPr userDrawn="1"/>
        </p:nvSpPr>
        <p:spPr>
          <a:xfrm>
            <a:off x="1238526" y="2292307"/>
            <a:ext cx="3879893" cy="3879893"/>
          </a:xfrm>
          <a:prstGeom prst="roundRect">
            <a:avLst>
              <a:gd name="adj" fmla="val 7829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image">
            <a:extLst>
              <a:ext uri="{FF2B5EF4-FFF2-40B4-BE49-F238E27FC236}">
                <a16:creationId xmlns:a16="http://schemas.microsoft.com/office/drawing/2014/main" xmlns="" id="{3CA69362-A4D3-40F1-BAD2-3BCE8452B228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478280" y="2532061"/>
            <a:ext cx="3392217" cy="3392217"/>
          </a:xfrm>
          <a:prstGeom prst="roundRect">
            <a:avLst>
              <a:gd name="adj" fmla="val 6967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4" name="txt_a">
            <a:extLst>
              <a:ext uri="{FF2B5EF4-FFF2-40B4-BE49-F238E27FC236}">
                <a16:creationId xmlns:a16="http://schemas.microsoft.com/office/drawing/2014/main" xmlns="" id="{B10DBAB0-4339-4C7E-9F56-9276707D3C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9" y="2967832"/>
            <a:ext cx="4746525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sub_a">
            <a:extLst>
              <a:ext uri="{FF2B5EF4-FFF2-40B4-BE49-F238E27FC236}">
                <a16:creationId xmlns:a16="http://schemas.microsoft.com/office/drawing/2014/main" xmlns="" id="{768762A4-DBB5-4B3A-A830-3825CD735B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9" y="2158204"/>
            <a:ext cx="4746525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xmlns="" id="{5B37D630-D378-4A63-A3AB-A334354D27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0055" y="627291"/>
            <a:ext cx="10311888" cy="132556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txt_b">
            <a:extLst>
              <a:ext uri="{FF2B5EF4-FFF2-40B4-BE49-F238E27FC236}">
                <a16:creationId xmlns:a16="http://schemas.microsoft.com/office/drawing/2014/main" xmlns="" id="{680A9DB3-1424-42C4-8D9B-59784B8356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5999" y="4686983"/>
            <a:ext cx="4746525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9" name="sub_b">
            <a:extLst>
              <a:ext uri="{FF2B5EF4-FFF2-40B4-BE49-F238E27FC236}">
                <a16:creationId xmlns:a16="http://schemas.microsoft.com/office/drawing/2014/main" xmlns="" id="{06150433-C2E1-49CC-AECC-1D9020F98D7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99" y="3877355"/>
            <a:ext cx="4746525" cy="132556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2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C0CAA1C5-A4A9-48DA-AD59-684630EEE1CD}"/>
              </a:ext>
            </a:extLst>
          </p:cNvPr>
          <p:cNvSpPr>
            <a:spLocks noChangeAspect="1"/>
          </p:cNvSpPr>
          <p:nvPr userDrawn="1"/>
        </p:nvSpPr>
        <p:spPr>
          <a:xfrm>
            <a:off x="1362144" y="2311357"/>
            <a:ext cx="9467712" cy="6927893"/>
          </a:xfrm>
          <a:prstGeom prst="roundRect">
            <a:avLst>
              <a:gd name="adj" fmla="val 17158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AAF1BA8-4179-43A3-B546-2A25B062D0B4}"/>
              </a:ext>
            </a:extLst>
          </p:cNvPr>
          <p:cNvCxnSpPr>
            <a:cxnSpLocks/>
          </p:cNvCxnSpPr>
          <p:nvPr userDrawn="1"/>
        </p:nvCxnSpPr>
        <p:spPr>
          <a:xfrm>
            <a:off x="6097905" y="2810828"/>
            <a:ext cx="0" cy="4599622"/>
          </a:xfrm>
          <a:prstGeom prst="line">
            <a:avLst/>
          </a:prstGeom>
          <a:ln w="41275" cap="rnd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">
            <a:extLst>
              <a:ext uri="{FF2B5EF4-FFF2-40B4-BE49-F238E27FC236}">
                <a16:creationId xmlns:a16="http://schemas.microsoft.com/office/drawing/2014/main" xmlns="" id="{6D816894-55ED-4354-B1B8-19F82F40C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7543" y="792501"/>
            <a:ext cx="9056912" cy="136884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left_txt_c">
            <a:extLst>
              <a:ext uri="{FF2B5EF4-FFF2-40B4-BE49-F238E27FC236}">
                <a16:creationId xmlns:a16="http://schemas.microsoft.com/office/drawing/2014/main" xmlns="" id="{C1A2AD4A-639C-4DF1-B3AF-DE93A6B51E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8628" y="5217236"/>
            <a:ext cx="3775590" cy="137757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left_txt_b">
            <a:extLst>
              <a:ext uri="{FF2B5EF4-FFF2-40B4-BE49-F238E27FC236}">
                <a16:creationId xmlns:a16="http://schemas.microsoft.com/office/drawing/2014/main" xmlns="" id="{A0F00DBE-0689-4EE2-BDFF-50A3646077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8629" y="4371867"/>
            <a:ext cx="3775590" cy="137757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9" name="left_txt_a">
            <a:extLst>
              <a:ext uri="{FF2B5EF4-FFF2-40B4-BE49-F238E27FC236}">
                <a16:creationId xmlns:a16="http://schemas.microsoft.com/office/drawing/2014/main" xmlns="" id="{FD4A6D33-1C2C-4AAA-A53D-888F349D9B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8630" y="3581569"/>
            <a:ext cx="3775590" cy="137757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0" name="left_sub">
            <a:extLst>
              <a:ext uri="{FF2B5EF4-FFF2-40B4-BE49-F238E27FC236}">
                <a16:creationId xmlns:a16="http://schemas.microsoft.com/office/drawing/2014/main" xmlns="" id="{83E78A03-5731-4FC3-A172-E6936C8FE9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2145" y="2736200"/>
            <a:ext cx="4731952" cy="137757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1" name="right_txt_c">
            <a:extLst>
              <a:ext uri="{FF2B5EF4-FFF2-40B4-BE49-F238E27FC236}">
                <a16:creationId xmlns:a16="http://schemas.microsoft.com/office/drawing/2014/main" xmlns="" id="{D32C5A30-44D0-4EAF-88D8-2233DFEDF4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74388" y="5217236"/>
            <a:ext cx="3775590" cy="137757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2" name="right_txt_b">
            <a:extLst>
              <a:ext uri="{FF2B5EF4-FFF2-40B4-BE49-F238E27FC236}">
                <a16:creationId xmlns:a16="http://schemas.microsoft.com/office/drawing/2014/main" xmlns="" id="{8BE3D132-DD51-479A-81CC-95C4DC4DD2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74389" y="4371867"/>
            <a:ext cx="3775590" cy="137757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right_txt_a">
            <a:extLst>
              <a:ext uri="{FF2B5EF4-FFF2-40B4-BE49-F238E27FC236}">
                <a16:creationId xmlns:a16="http://schemas.microsoft.com/office/drawing/2014/main" xmlns="" id="{3AFCB581-8A0C-4691-A013-683E7C08E2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4390" y="3581569"/>
            <a:ext cx="3775590" cy="137757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right_sub">
            <a:extLst>
              <a:ext uri="{FF2B5EF4-FFF2-40B4-BE49-F238E27FC236}">
                <a16:creationId xmlns:a16="http://schemas.microsoft.com/office/drawing/2014/main" xmlns="" id="{7829C412-EBD7-404A-851C-07C016B707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7905" y="2736200"/>
            <a:ext cx="4731952" cy="137757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224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9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3585D2D5-AE3A-436C-8FBC-44860E7BA95A}"/>
              </a:ext>
            </a:extLst>
          </p:cNvPr>
          <p:cNvSpPr>
            <a:spLocks noChangeAspect="1"/>
          </p:cNvSpPr>
          <p:nvPr userDrawn="1"/>
        </p:nvSpPr>
        <p:spPr>
          <a:xfrm>
            <a:off x="7074117" y="3735251"/>
            <a:ext cx="2908083" cy="2073363"/>
          </a:xfrm>
          <a:prstGeom prst="roundRect">
            <a:avLst>
              <a:gd name="adj" fmla="val 18252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A0ABA7CA-7052-4796-AC78-05DAE64C0E0C}"/>
              </a:ext>
            </a:extLst>
          </p:cNvPr>
          <p:cNvSpPr>
            <a:spLocks noChangeAspect="1"/>
          </p:cNvSpPr>
          <p:nvPr userDrawn="1"/>
        </p:nvSpPr>
        <p:spPr>
          <a:xfrm>
            <a:off x="7074116" y="1049386"/>
            <a:ext cx="2908083" cy="2073363"/>
          </a:xfrm>
          <a:prstGeom prst="roundRect">
            <a:avLst>
              <a:gd name="adj" fmla="val 18252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60F30500-7F7A-437A-83F3-7B515353BFD5}"/>
              </a:ext>
            </a:extLst>
          </p:cNvPr>
          <p:cNvSpPr>
            <a:spLocks noChangeAspect="1"/>
          </p:cNvSpPr>
          <p:nvPr userDrawn="1"/>
        </p:nvSpPr>
        <p:spPr>
          <a:xfrm>
            <a:off x="2209800" y="1049387"/>
            <a:ext cx="4173900" cy="4759226"/>
          </a:xfrm>
          <a:prstGeom prst="roundRect">
            <a:avLst>
              <a:gd name="adj" fmla="val 18252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image">
            <a:extLst>
              <a:ext uri="{FF2B5EF4-FFF2-40B4-BE49-F238E27FC236}">
                <a16:creationId xmlns:a16="http://schemas.microsoft.com/office/drawing/2014/main" xmlns="" id="{1DAD4512-48FE-4024-8F44-A7EEC892271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528511" y="1354510"/>
            <a:ext cx="3536478" cy="3536478"/>
          </a:xfrm>
          <a:prstGeom prst="roundRect">
            <a:avLst>
              <a:gd name="adj" fmla="val 13528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9" name="txt_a">
            <a:extLst>
              <a:ext uri="{FF2B5EF4-FFF2-40B4-BE49-F238E27FC236}">
                <a16:creationId xmlns:a16="http://schemas.microsoft.com/office/drawing/2014/main" xmlns="" id="{EDACD1AF-6B1C-461E-A9AD-47266CF5BF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29714" y="1237144"/>
            <a:ext cx="2333776" cy="1697845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0" name="txt_b">
            <a:extLst>
              <a:ext uri="{FF2B5EF4-FFF2-40B4-BE49-F238E27FC236}">
                <a16:creationId xmlns:a16="http://schemas.microsoft.com/office/drawing/2014/main" xmlns="" id="{2A8140EB-5028-411F-AA3E-2D3B1B3C25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29713" y="3923011"/>
            <a:ext cx="2333776" cy="1697845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xmlns="" id="{4668DC85-163E-42EF-A466-16AF5C3CD2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5771" y="4890988"/>
            <a:ext cx="2917372" cy="8819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28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4B9C9C65-ACF4-499A-81B4-3DC9CAD3025A}"/>
              </a:ext>
            </a:extLst>
          </p:cNvPr>
          <p:cNvSpPr>
            <a:spLocks noChangeAspect="1"/>
          </p:cNvSpPr>
          <p:nvPr userDrawn="1"/>
        </p:nvSpPr>
        <p:spPr>
          <a:xfrm>
            <a:off x="6515100" y="1115241"/>
            <a:ext cx="4248150" cy="4779913"/>
          </a:xfrm>
          <a:prstGeom prst="roundRect">
            <a:avLst>
              <a:gd name="adj" fmla="val 18252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66E7821E-F02D-4CEF-ABB8-550691D3E1C9}"/>
              </a:ext>
            </a:extLst>
          </p:cNvPr>
          <p:cNvSpPr>
            <a:spLocks noChangeAspect="1"/>
          </p:cNvSpPr>
          <p:nvPr userDrawn="1"/>
        </p:nvSpPr>
        <p:spPr>
          <a:xfrm>
            <a:off x="1428750" y="1115242"/>
            <a:ext cx="4667250" cy="4779913"/>
          </a:xfrm>
          <a:prstGeom prst="roundRect">
            <a:avLst>
              <a:gd name="adj" fmla="val 18252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0C105549-A6C9-47FA-B6F5-EC1491CCF0DC}"/>
              </a:ext>
            </a:extLst>
          </p:cNvPr>
          <p:cNvSpPr>
            <a:spLocks noChangeAspect="1"/>
          </p:cNvSpPr>
          <p:nvPr userDrawn="1"/>
        </p:nvSpPr>
        <p:spPr>
          <a:xfrm>
            <a:off x="1777093" y="1676406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51EE14EB-7DF1-40A3-AB9D-47A2CDE3392A}"/>
              </a:ext>
            </a:extLst>
          </p:cNvPr>
          <p:cNvSpPr>
            <a:spLocks noChangeAspect="1"/>
          </p:cNvSpPr>
          <p:nvPr userDrawn="1"/>
        </p:nvSpPr>
        <p:spPr>
          <a:xfrm>
            <a:off x="1777093" y="3149597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A3BC031A-BA07-48C6-A31B-1729D2495290}"/>
              </a:ext>
            </a:extLst>
          </p:cNvPr>
          <p:cNvSpPr>
            <a:spLocks noChangeAspect="1"/>
          </p:cNvSpPr>
          <p:nvPr userDrawn="1"/>
        </p:nvSpPr>
        <p:spPr>
          <a:xfrm>
            <a:off x="1777093" y="4622788"/>
            <a:ext cx="711200" cy="7112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icon_c">
            <a:extLst>
              <a:ext uri="{FF2B5EF4-FFF2-40B4-BE49-F238E27FC236}">
                <a16:creationId xmlns:a16="http://schemas.microsoft.com/office/drawing/2014/main" xmlns="" id="{D3406D6F-B043-49E1-B864-F0D10BCA1BE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925143" y="4771487"/>
            <a:ext cx="403753" cy="40375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icon_b">
            <a:extLst>
              <a:ext uri="{FF2B5EF4-FFF2-40B4-BE49-F238E27FC236}">
                <a16:creationId xmlns:a16="http://schemas.microsoft.com/office/drawing/2014/main" xmlns="" id="{E4BE73BD-B913-4DFB-844D-C9BBBC4DC29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930815" y="3303320"/>
            <a:ext cx="403753" cy="40375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icon_a">
            <a:extLst>
              <a:ext uri="{FF2B5EF4-FFF2-40B4-BE49-F238E27FC236}">
                <a16:creationId xmlns:a16="http://schemas.microsoft.com/office/drawing/2014/main" xmlns="" id="{EAE80FAB-D658-457A-B70B-999209233778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930816" y="1830129"/>
            <a:ext cx="403753" cy="403753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4" name="image">
            <a:extLst>
              <a:ext uri="{FF2B5EF4-FFF2-40B4-BE49-F238E27FC236}">
                <a16:creationId xmlns:a16="http://schemas.microsoft.com/office/drawing/2014/main" xmlns="" id="{99EE38AE-6DF6-4999-88EC-19113B46CB73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905393" y="1505800"/>
            <a:ext cx="3467563" cy="3467563"/>
          </a:xfrm>
          <a:prstGeom prst="roundRect">
            <a:avLst>
              <a:gd name="adj" fmla="val 11033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BCA70F54-E75E-4286-A29B-57B26C1CF2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80488" y="5013158"/>
            <a:ext cx="2917372" cy="8819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txt_c">
            <a:extLst>
              <a:ext uri="{FF2B5EF4-FFF2-40B4-BE49-F238E27FC236}">
                <a16:creationId xmlns:a16="http://schemas.microsoft.com/office/drawing/2014/main" xmlns="" id="{EF05B27D-9022-4763-BDEC-21C2249F3E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78440" y="4350376"/>
            <a:ext cx="2835386" cy="132556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txt_b">
            <a:extLst>
              <a:ext uri="{FF2B5EF4-FFF2-40B4-BE49-F238E27FC236}">
                <a16:creationId xmlns:a16="http://schemas.microsoft.com/office/drawing/2014/main" xmlns="" id="{BDE71F28-09D1-4723-89D0-A777D786FF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78440" y="2842414"/>
            <a:ext cx="2835386" cy="132556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8" name="txt_a">
            <a:extLst>
              <a:ext uri="{FF2B5EF4-FFF2-40B4-BE49-F238E27FC236}">
                <a16:creationId xmlns:a16="http://schemas.microsoft.com/office/drawing/2014/main" xmlns="" id="{25AC9383-708D-4825-A4AB-A9EB9E9D8C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78440" y="1347678"/>
            <a:ext cx="2835386" cy="132556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99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9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27597EC9-C0F8-41BD-B2D8-2C3FBBC71AC4}"/>
              </a:ext>
            </a:extLst>
          </p:cNvPr>
          <p:cNvSpPr>
            <a:spLocks noChangeAspect="1"/>
          </p:cNvSpPr>
          <p:nvPr userDrawn="1"/>
        </p:nvSpPr>
        <p:spPr>
          <a:xfrm>
            <a:off x="1875892" y="1492311"/>
            <a:ext cx="2154927" cy="3873379"/>
          </a:xfrm>
          <a:prstGeom prst="roundRect">
            <a:avLst>
              <a:gd name="adj" fmla="val 18252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DBB10EEF-6625-4A54-B6B9-A445F1678CD9}"/>
              </a:ext>
            </a:extLst>
          </p:cNvPr>
          <p:cNvSpPr>
            <a:spLocks noChangeAspect="1"/>
          </p:cNvSpPr>
          <p:nvPr userDrawn="1"/>
        </p:nvSpPr>
        <p:spPr>
          <a:xfrm>
            <a:off x="5018537" y="1492311"/>
            <a:ext cx="2154926" cy="3873378"/>
          </a:xfrm>
          <a:prstGeom prst="roundRect">
            <a:avLst>
              <a:gd name="adj" fmla="val 18252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4DB8599-4EFD-424C-8A3F-07C3A9637EB0}"/>
              </a:ext>
            </a:extLst>
          </p:cNvPr>
          <p:cNvSpPr>
            <a:spLocks noChangeAspect="1"/>
          </p:cNvSpPr>
          <p:nvPr userDrawn="1"/>
        </p:nvSpPr>
        <p:spPr>
          <a:xfrm>
            <a:off x="8161181" y="1492311"/>
            <a:ext cx="2154926" cy="3873378"/>
          </a:xfrm>
          <a:prstGeom prst="roundRect">
            <a:avLst>
              <a:gd name="adj" fmla="val 18252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D4DCD8F6-90F6-4E2F-A4B5-767E70758A93}"/>
              </a:ext>
            </a:extLst>
          </p:cNvPr>
          <p:cNvSpPr>
            <a:spLocks noChangeAspect="1"/>
          </p:cNvSpPr>
          <p:nvPr userDrawn="1"/>
        </p:nvSpPr>
        <p:spPr>
          <a:xfrm>
            <a:off x="2409069" y="1792521"/>
            <a:ext cx="1088874" cy="1088874"/>
          </a:xfrm>
          <a:prstGeom prst="ellipse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F25F40DB-8AE2-4E8F-80E8-55364D3A02CD}"/>
              </a:ext>
            </a:extLst>
          </p:cNvPr>
          <p:cNvSpPr>
            <a:spLocks noChangeAspect="1"/>
          </p:cNvSpPr>
          <p:nvPr userDrawn="1"/>
        </p:nvSpPr>
        <p:spPr>
          <a:xfrm>
            <a:off x="5551563" y="1792521"/>
            <a:ext cx="1088874" cy="1088874"/>
          </a:xfrm>
          <a:prstGeom prst="ellipse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74EAA589-FB7B-49CC-BD1F-2DFE33B3E3F9}"/>
              </a:ext>
            </a:extLst>
          </p:cNvPr>
          <p:cNvSpPr>
            <a:spLocks noChangeAspect="1"/>
          </p:cNvSpPr>
          <p:nvPr userDrawn="1"/>
        </p:nvSpPr>
        <p:spPr>
          <a:xfrm>
            <a:off x="8694057" y="1792521"/>
            <a:ext cx="1088874" cy="1088874"/>
          </a:xfrm>
          <a:prstGeom prst="ellipse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7CDAB0C2-215D-4614-847E-BBB3069D7D72}"/>
              </a:ext>
            </a:extLst>
          </p:cNvPr>
          <p:cNvSpPr txBox="1">
            <a:spLocks/>
          </p:cNvSpPr>
          <p:nvPr userDrawn="1"/>
        </p:nvSpPr>
        <p:spPr>
          <a:xfrm>
            <a:off x="5745843" y="1992946"/>
            <a:ext cx="700314" cy="688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Montserrat ExtraLight" panose="000003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800" dirty="0"/>
              <a:t>2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4BE4F033-2E01-4D77-9953-050089C04F7C}"/>
              </a:ext>
            </a:extLst>
          </p:cNvPr>
          <p:cNvSpPr txBox="1">
            <a:spLocks/>
          </p:cNvSpPr>
          <p:nvPr userDrawn="1"/>
        </p:nvSpPr>
        <p:spPr>
          <a:xfrm>
            <a:off x="8888337" y="1992946"/>
            <a:ext cx="700314" cy="688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Montserrat ExtraLight" panose="000003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800" dirty="0"/>
              <a:t>3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F9A1F56-424D-43F8-A766-610801C9B787}"/>
              </a:ext>
            </a:extLst>
          </p:cNvPr>
          <p:cNvSpPr txBox="1">
            <a:spLocks/>
          </p:cNvSpPr>
          <p:nvPr userDrawn="1"/>
        </p:nvSpPr>
        <p:spPr>
          <a:xfrm>
            <a:off x="2603162" y="1992946"/>
            <a:ext cx="700314" cy="688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Montserrat ExtraLight" panose="000003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800" dirty="0"/>
              <a:t>1</a:t>
            </a:r>
          </a:p>
        </p:txBody>
      </p:sp>
      <p:sp>
        <p:nvSpPr>
          <p:cNvPr id="12" name="txt_c">
            <a:extLst>
              <a:ext uri="{FF2B5EF4-FFF2-40B4-BE49-F238E27FC236}">
                <a16:creationId xmlns:a16="http://schemas.microsoft.com/office/drawing/2014/main" xmlns="" id="{854B4945-ADA2-42A4-8E13-C45E3CFAD1B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63961" y="2887677"/>
            <a:ext cx="1949066" cy="226489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txt_b">
            <a:extLst>
              <a:ext uri="{FF2B5EF4-FFF2-40B4-BE49-F238E27FC236}">
                <a16:creationId xmlns:a16="http://schemas.microsoft.com/office/drawing/2014/main" xmlns="" id="{657D9160-0373-4B07-89A5-2827E977DF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21467" y="2887677"/>
            <a:ext cx="1949066" cy="226489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txt_a">
            <a:extLst>
              <a:ext uri="{FF2B5EF4-FFF2-40B4-BE49-F238E27FC236}">
                <a16:creationId xmlns:a16="http://schemas.microsoft.com/office/drawing/2014/main" xmlns="" id="{0D00329E-D022-4AB0-A4A0-C73E0A3B10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82820" y="2887677"/>
            <a:ext cx="1949066" cy="226489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73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FB0C521E-6B7B-4ABF-AF67-C7BDE0E94B4C}"/>
              </a:ext>
            </a:extLst>
          </p:cNvPr>
          <p:cNvSpPr>
            <a:spLocks noChangeAspect="1"/>
          </p:cNvSpPr>
          <p:nvPr userDrawn="1"/>
        </p:nvSpPr>
        <p:spPr>
          <a:xfrm>
            <a:off x="1063389" y="1049387"/>
            <a:ext cx="4173900" cy="4759226"/>
          </a:xfrm>
          <a:prstGeom prst="roundRect">
            <a:avLst>
              <a:gd name="adj" fmla="val 18252"/>
            </a:avLst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81104DAD-922A-4122-A7A4-211E33EFCFEE}"/>
              </a:ext>
            </a:extLst>
          </p:cNvPr>
          <p:cNvSpPr>
            <a:spLocks noChangeAspect="1"/>
          </p:cNvSpPr>
          <p:nvPr userDrawn="1"/>
        </p:nvSpPr>
        <p:spPr>
          <a:xfrm>
            <a:off x="5709340" y="1049387"/>
            <a:ext cx="5419271" cy="4759226"/>
          </a:xfrm>
          <a:prstGeom prst="roundRect">
            <a:avLst>
              <a:gd name="adj" fmla="val 18252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39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xt">
            <a:extLst>
              <a:ext uri="{FF2B5EF4-FFF2-40B4-BE49-F238E27FC236}">
                <a16:creationId xmlns:a16="http://schemas.microsoft.com/office/drawing/2014/main" xmlns="" id="{578C06BC-95D6-4985-939F-311F461321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8247" y="2881225"/>
            <a:ext cx="3124723" cy="2090339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xmlns="" id="{ECFE17FF-C27E-4025-87E3-A31B09432C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8247" y="1937094"/>
            <a:ext cx="3124723" cy="103805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fact">
            <a:extLst>
              <a:ext uri="{FF2B5EF4-FFF2-40B4-BE49-F238E27FC236}">
                <a16:creationId xmlns:a16="http://schemas.microsoft.com/office/drawing/2014/main" xmlns="" id="{736FED4D-61F7-4098-AAB5-721328FC1A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18086" y="3247994"/>
            <a:ext cx="3955668" cy="168003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9" name="percent">
            <a:extLst>
              <a:ext uri="{FF2B5EF4-FFF2-40B4-BE49-F238E27FC236}">
                <a16:creationId xmlns:a16="http://schemas.microsoft.com/office/drawing/2014/main" xmlns="" id="{D011AA31-63E0-4C1E-8D56-9C1D396A34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3238" y="1937093"/>
            <a:ext cx="4840513" cy="181491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150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87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bg>
      <p:bgPr>
        <a:gradFill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B7C842BC-DFA0-4D31-93D3-E43D2A8407BF}"/>
              </a:ext>
            </a:extLst>
          </p:cNvPr>
          <p:cNvSpPr>
            <a:spLocks noChangeAspect="1"/>
          </p:cNvSpPr>
          <p:nvPr userDrawn="1"/>
        </p:nvSpPr>
        <p:spPr>
          <a:xfrm>
            <a:off x="2171067" y="1522978"/>
            <a:ext cx="1906022" cy="1906022"/>
          </a:xfrm>
          <a:prstGeom prst="ellipse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CD2C21DE-D467-4E78-B4BE-4B57E516E37C}"/>
              </a:ext>
            </a:extLst>
          </p:cNvPr>
          <p:cNvSpPr>
            <a:spLocks noChangeAspect="1"/>
          </p:cNvSpPr>
          <p:nvPr userDrawn="1"/>
        </p:nvSpPr>
        <p:spPr>
          <a:xfrm>
            <a:off x="8114911" y="1522978"/>
            <a:ext cx="1906022" cy="1906022"/>
          </a:xfrm>
          <a:prstGeom prst="ellipse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528B81-DBC5-4BF2-864F-51280DF03119}"/>
              </a:ext>
            </a:extLst>
          </p:cNvPr>
          <p:cNvCxnSpPr>
            <a:cxnSpLocks/>
          </p:cNvCxnSpPr>
          <p:nvPr userDrawn="1"/>
        </p:nvCxnSpPr>
        <p:spPr>
          <a:xfrm>
            <a:off x="6096000" y="3161189"/>
            <a:ext cx="0" cy="4599622"/>
          </a:xfrm>
          <a:prstGeom prst="line">
            <a:avLst/>
          </a:prstGeom>
          <a:ln w="41275" cap="rnd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con_b">
            <a:extLst>
              <a:ext uri="{FF2B5EF4-FFF2-40B4-BE49-F238E27FC236}">
                <a16:creationId xmlns:a16="http://schemas.microsoft.com/office/drawing/2014/main" xmlns="" id="{7A822586-5A8F-4E11-AAEB-EDDB48DE8D7D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612536" y="2020603"/>
            <a:ext cx="910772" cy="910772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icon_a">
            <a:extLst>
              <a:ext uri="{FF2B5EF4-FFF2-40B4-BE49-F238E27FC236}">
                <a16:creationId xmlns:a16="http://schemas.microsoft.com/office/drawing/2014/main" xmlns="" id="{E2A414ED-DEB2-4D95-8333-29DA955CE64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2668692" y="2020603"/>
            <a:ext cx="910772" cy="910772"/>
          </a:xfrm>
          <a:prstGeom prst="roundRect">
            <a:avLst>
              <a:gd name="adj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txt_b">
            <a:extLst>
              <a:ext uri="{FF2B5EF4-FFF2-40B4-BE49-F238E27FC236}">
                <a16:creationId xmlns:a16="http://schemas.microsoft.com/office/drawing/2014/main" xmlns="" id="{54616470-9CA5-4811-B066-44156B69FA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85045" y="4861515"/>
            <a:ext cx="5020671" cy="15969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1" name="sub_b">
            <a:extLst>
              <a:ext uri="{FF2B5EF4-FFF2-40B4-BE49-F238E27FC236}">
                <a16:creationId xmlns:a16="http://schemas.microsoft.com/office/drawing/2014/main" xmlns="" id="{9F10F53E-CDC8-464B-9D00-F4D576C52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5226" y="3694471"/>
            <a:ext cx="5512323" cy="103805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2" name="txt_a">
            <a:extLst>
              <a:ext uri="{FF2B5EF4-FFF2-40B4-BE49-F238E27FC236}">
                <a16:creationId xmlns:a16="http://schemas.microsoft.com/office/drawing/2014/main" xmlns="" id="{1727DEA9-2C0D-46ED-B21D-DB2F98C9EA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0274" y="4861515"/>
            <a:ext cx="5020671" cy="15969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 Light" panose="00000400000000000000" pitchFamily="2" charset="-52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sub_a">
            <a:extLst>
              <a:ext uri="{FF2B5EF4-FFF2-40B4-BE49-F238E27FC236}">
                <a16:creationId xmlns:a16="http://schemas.microsoft.com/office/drawing/2014/main" xmlns="" id="{583C76CB-B8E8-4917-937B-61FF9DBFE6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4452" y="3694471"/>
            <a:ext cx="5512323" cy="103805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659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508507-5F88-4807-BED4-74B01F01E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21BABF1-E09D-46F4-946D-136C36E2C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6EF113-94F0-4AA8-8453-572FF9F99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5DBBC-B64B-458C-A34A-BF0109592EDA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61067E-C0D6-47E7-B8FD-08202E6D73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31E1A9-7BB5-4409-B809-E30E5FE35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710E8-8131-45A0-BB0F-2F9CA9D8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7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8D1CC">
            <a:alpha val="5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652064E-296C-4018-90EF-A0B18CFEE81A}"/>
              </a:ext>
            </a:extLst>
          </p:cNvPr>
          <p:cNvSpPr txBox="1"/>
          <p:nvPr/>
        </p:nvSpPr>
        <p:spPr>
          <a:xfrm>
            <a:off x="1047484" y="133036"/>
            <a:ext cx="10097032" cy="1833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Пермский филиал Финуниверситета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B4C7C6E2-B81A-4107-B6BD-AA11667E6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046" y="493763"/>
            <a:ext cx="6068580" cy="636423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7FABC2A-1493-4185-8AF8-413FBFBFAD8D}"/>
              </a:ext>
            </a:extLst>
          </p:cNvPr>
          <p:cNvSpPr txBox="1"/>
          <p:nvPr/>
        </p:nvSpPr>
        <p:spPr>
          <a:xfrm>
            <a:off x="135980" y="4785972"/>
            <a:ext cx="69055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Выполнили студенты 4 курса </a:t>
            </a: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№420 Дроздова О.А., Азманова Д.А., Кочева А.А., Чебыкина У.А., Юлаева С.Р.</a:t>
            </a: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Галкин И.Н.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5AF1E70-51A3-486F-B3A1-CCFAE5D98FB9}"/>
              </a:ext>
            </a:extLst>
          </p:cNvPr>
          <p:cNvSpPr txBox="1"/>
          <p:nvPr/>
        </p:nvSpPr>
        <p:spPr>
          <a:xfrm>
            <a:off x="3047172" y="2541150"/>
            <a:ext cx="60976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«Разработка Telegram-бота для автоматизации продаж косметической продукции»</a:t>
            </a:r>
          </a:p>
        </p:txBody>
      </p:sp>
    </p:spTree>
    <p:extLst>
      <p:ext uri="{BB962C8B-B14F-4D97-AF65-F5344CB8AC3E}">
        <p14:creationId xmlns:p14="http://schemas.microsoft.com/office/powerpoint/2010/main" val="1608505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40D793-D302-21BB-B3A3-935868D11BEA}"/>
              </a:ext>
            </a:extLst>
          </p:cNvPr>
          <p:cNvSpPr txBox="1"/>
          <p:nvPr/>
        </p:nvSpPr>
        <p:spPr>
          <a:xfrm>
            <a:off x="7186613" y="228600"/>
            <a:ext cx="509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Данные записываются в </a:t>
            </a:r>
            <a:r>
              <a:rPr lang="en-US" sz="3600" dirty="0"/>
              <a:t>MariaDB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CFD7B2C-F7AE-B797-8F85-9E024E73C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0" y="150697"/>
            <a:ext cx="7192379" cy="34771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0B337B5-55CF-656F-B06F-8AA86249F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1450" y="3887903"/>
            <a:ext cx="12192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9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C5F365B-FB92-F5F4-EDF7-494B5DD11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025" y="2505557"/>
            <a:ext cx="9002381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1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10F67A9-0B1C-BA4A-8A4F-9C97F0AE092E}"/>
              </a:ext>
            </a:extLst>
          </p:cNvPr>
          <p:cNvSpPr txBox="1"/>
          <p:nvPr/>
        </p:nvSpPr>
        <p:spPr>
          <a:xfrm>
            <a:off x="0" y="3829051"/>
            <a:ext cx="7343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Бот размещен удалено на облачном сервере </a:t>
            </a:r>
            <a:r>
              <a:rPr lang="en-US" sz="4400" dirty="0"/>
              <a:t>https://replit.com/</a:t>
            </a:r>
            <a:endParaRPr lang="ru-RU" sz="4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089AB4-0B13-7568-A2D5-EDB99B6C6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538" y="1469922"/>
            <a:ext cx="5717706" cy="357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83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1FAE8810-3E33-4ACD-B5E1-5719724CC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315" y="1752907"/>
            <a:ext cx="6936685" cy="520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2B6037FD-D9E1-4E83-A6BE-15E4ADF008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431" y="395877"/>
            <a:ext cx="6780895" cy="2329316"/>
          </a:xfrm>
        </p:spPr>
        <p:txBody>
          <a:bodyPr/>
          <a:lstStyle/>
          <a:p>
            <a:r>
              <a:rPr lang="ru-RU" sz="5400" b="1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Заключение</a:t>
            </a:r>
          </a:p>
          <a:p>
            <a:pPr algn="ctr"/>
            <a:endParaRPr lang="ru-RU"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69B9F4E4-F768-4AF4-A975-AB3846D6D1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31" y="2246204"/>
            <a:ext cx="7947739" cy="4215919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Разработанный </a:t>
            </a:r>
            <a:r>
              <a:rPr lang="ru-RU"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Telegram</a:t>
            </a:r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-бот позволяет автоматизировать ключевые процессы продаж косметической продукции: от подбора товаров до обработки типовых запросов клиентов. Внедрение бота снижает нагрузку на персонал, сокращает время обслуживания и повышает конверсию за счёт круглосуточной доступности и персонализированных рекомендаций. Дальнейшее развитие проекта предполагает интеграцию с системами оплаты, расширение каталога и улучшение аналитики пользовательских предпочтений.</a:t>
            </a:r>
            <a:endParaRPr lang="ru-RU"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3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Picture background">
            <a:extLst>
              <a:ext uri="{FF2B5EF4-FFF2-40B4-BE49-F238E27FC236}">
                <a16:creationId xmlns:a16="http://schemas.microsoft.com/office/drawing/2014/main" xmlns="" id="{DB7AE752-E760-4314-B501-E985F58A8684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83535"/>
            <a:ext cx="6414546" cy="657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0" y="2166152"/>
            <a:ext cx="5504543" cy="2329316"/>
          </a:xfrm>
        </p:spPr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Введение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в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проект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64832" y="4495468"/>
            <a:ext cx="6002655" cy="1371305"/>
          </a:xfrm>
        </p:spPr>
        <p:txBody>
          <a:bodyPr>
            <a:noAutofit/>
          </a:bodyPr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Проект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по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разработке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телеграмм-бота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направлен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на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автоматизацию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продаж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косметической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продукции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улучшая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взаимодействие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с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клиентами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и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повышая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эффективность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бизнеса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470DBF62-DAA4-4703-8F20-82604DE2B8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ООО «Тандер»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8F04B57F-A5FE-4F73-80D7-3329D6CAF5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/>
              <a:t>Предмет исследования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3D229080-887E-4D44-B8DD-4172EE7099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ru-RU" dirty="0"/>
              <a:t>Разработка Telegram-бота для автоматизации продаж косметической продукции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FAC410F8-BA3B-4EBB-9323-D3E2483E4A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Объект исследования</a:t>
            </a:r>
          </a:p>
        </p:txBody>
      </p:sp>
      <p:pic>
        <p:nvPicPr>
          <p:cNvPr id="1026" name="Picture 2" descr="https://avatars.mds.yandex.net/i?id=021de5c94d63ab2c3e7c47d5b930fbca69454383-5734047-images-thumbs&amp;n=13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 bwMode="auto">
          <a:xfrm>
            <a:off x="8492895" y="1883870"/>
            <a:ext cx="1198036" cy="11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94bbbc1ff5575a42b6af4e2a71ecdc27d2a4259f-4055877-images-thumbs&amp;n=13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506" y="1900962"/>
            <a:ext cx="1168370" cy="116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00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2000" dirty="0" err="1" smtClean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Цел</a:t>
            </a:r>
            <a:r>
              <a:rPr lang="ru-RU" sz="2000" dirty="0" smtClean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ь</a:t>
            </a:r>
            <a:r>
              <a:rPr sz="2000" dirty="0" smtClean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и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задачи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362145" y="2736201"/>
            <a:ext cx="4731952" cy="921400"/>
          </a:xfrm>
        </p:spPr>
        <p:txBody>
          <a:bodyPr/>
          <a:lstStyle/>
          <a:p>
            <a:r>
              <a:rPr sz="2000" dirty="0" err="1" smtClean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Цел</a:t>
            </a:r>
            <a:r>
              <a:rPr lang="ru-RU" sz="2000" dirty="0"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ь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6097905" y="2736201"/>
            <a:ext cx="4731952" cy="759030"/>
          </a:xfrm>
        </p:spPr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Задачи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961EF9D3-B3AF-42D7-AD5F-BA1B2CE84E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00026" y="5922236"/>
            <a:ext cx="3775590" cy="869126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Повысить </a:t>
            </a:r>
            <a:r>
              <a:rPr lang="ru-RU" sz="2000" dirty="0" smtClean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конверсию</a:t>
            </a:r>
          </a:p>
          <a:p>
            <a:r>
              <a:rPr lang="ru-RU" sz="2000" dirty="0"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Автоматизировать клиентское обслуживание.</a:t>
            </a:r>
          </a:p>
          <a:p>
            <a:endParaRPr lang="ru-RU"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CE584390-38A9-41D4-A89F-31257ECFB0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8573" y="3231191"/>
            <a:ext cx="3775590" cy="1377573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Изучить возможности Telegram для создания ботов.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6B8D88A9-7F8C-4F86-B0E4-DE6F1D905C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Снизить нагрузку на персонал</a:t>
            </a:r>
            <a:r>
              <a:rPr lang="ru-RU" sz="2000" dirty="0" smtClean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ru-RU" sz="2000" dirty="0"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Автоматизировать процессы продаж</a:t>
            </a:r>
            <a:endParaRPr lang="ru-RU"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A51D638B-E497-4D8F-955F-2F59FEF2E5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«Разработка </a:t>
            </a:r>
            <a:r>
              <a:rPr lang="ru-RU" sz="2000" dirty="0" err="1"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Telegram</a:t>
            </a:r>
            <a:r>
              <a:rPr lang="ru-RU" sz="2000" dirty="0"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-бота для автоматизации продаж косметической продукции»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Бот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будет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предлагать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пользователям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косметические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продукты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Интерактивность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sz="36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Функциональные</a:t>
            </a:r>
            <a:r>
              <a:rPr sz="36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36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возможности</a:t>
            </a:r>
            <a:endParaRPr sz="36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sz="200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Система будет собирать данные о покупках для улучшения маркетинговых стратегий и повышения продаж.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Аналитика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77929BAD-4183-4C81-AC28-D67B504B3796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8630923" y="3142267"/>
            <a:ext cx="3099538" cy="2049525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Решение задач через автоматизацию</a:t>
            </a:r>
            <a:endParaRPr lang="ru-RU"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Анализ обрабатываемых сценариев выделяет ключевые задачи для внедрения. Бот самостоятельно отвечает на вопросы, подбирает средства и ускоряет оформление заказа.</a:t>
            </a:r>
          </a:p>
          <a:p>
            <a:endParaRPr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Выявление потребностей пользователей</a:t>
            </a:r>
            <a:endParaRPr lang="ru-RU"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Систематизация запросов помогает понять, какие функции бота наиболее востребованы. Это основа для дальнейшего развития сервиса.</a:t>
            </a:r>
          </a:p>
          <a:p>
            <a:endParaRPr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4" name="Picture Placeholder 3" descr="image.pn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5" name="Picture Placeholder 4" descr="image.pn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image.png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3" name="Picture Placeholder 2" descr="image.png"/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Бот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предоставляет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мгновенные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ответы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на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часто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задаваемые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вопросы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улучшая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общение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с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клиентами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sz="200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Поддержка клиентов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sz="200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Бот облегчает процесс оформления заказов, минимизируя время ожидания и повышая удовлетворенность клиентов.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Автоматизация</a:t>
            </a:r>
            <a:r>
              <a:rPr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заказов</a:t>
            </a:r>
            <a:endParaRPr sz="2000" dirty="0">
              <a:solidFill>
                <a:schemeClr val="tx1"/>
              </a:solidFill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image.pn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3" name="Picture Placeholder 2" descr="image.png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4" name="Picture Placeholder 3" descr="image.png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316390" y="1649896"/>
            <a:ext cx="3371433" cy="3820461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Планирование реализации проекта включает мониторинг рынка косметической продукции, анализ конкурентных предложений и последующий контроль работы </a:t>
            </a:r>
            <a:r>
              <a:rPr lang="ru-RU" sz="2000" dirty="0" err="1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Telegram</a:t>
            </a:r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-бота для своевременной корректировки функционала.</a:t>
            </a:r>
            <a:endParaRPr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316390" y="1051728"/>
            <a:ext cx="3371433" cy="1325563"/>
          </a:xfrm>
        </p:spPr>
        <p:txBody>
          <a:bodyPr/>
          <a:lstStyle/>
          <a:p>
            <a:r>
              <a:rPr lang="ru-RU" sz="2000" b="1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Этапы внедрения</a:t>
            </a:r>
          </a:p>
          <a:p>
            <a:endParaRPr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7159074" y="4568631"/>
            <a:ext cx="3698956" cy="90172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План внедрения</a:t>
            </a:r>
          </a:p>
          <a:p>
            <a:r>
              <a:rPr lang="ru-RU" sz="2000" dirty="0">
                <a:solidFill>
                  <a:schemeClr val="tx1"/>
                </a:solidFill>
                <a:latin typeface="Aptos Display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Разработка сценариев общения, интеграция бота с каталогом продукции, тестовый запуск, сбор обратной связи и корректировка функционала под потребности клиентов.</a:t>
            </a:r>
            <a:endParaRPr sz="2000" dirty="0">
              <a:solidFill>
                <a:schemeClr val="tx1"/>
              </a:solidFill>
              <a:highlight>
                <a:srgbClr val="FFFF00"/>
              </a:highlight>
              <a:latin typeface="Aptos Display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2D7959-7624-6511-93D3-C789FAE99286}"/>
              </a:ext>
            </a:extLst>
          </p:cNvPr>
          <p:cNvSpPr txBox="1"/>
          <p:nvPr/>
        </p:nvSpPr>
        <p:spPr>
          <a:xfrm>
            <a:off x="4868092" y="3257006"/>
            <a:ext cx="6905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/>
              <a:t>Результат проектирования</a:t>
            </a:r>
            <a:r>
              <a:rPr lang="en-US" sz="7200" dirty="0"/>
              <a:t>: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761106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356</Words>
  <Application>Microsoft Office PowerPoint</Application>
  <PresentationFormat>Произвольный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Nick</dc:creator>
  <cp:lastModifiedBy>comp312-4</cp:lastModifiedBy>
  <cp:revision>29</cp:revision>
  <dcterms:created xsi:type="dcterms:W3CDTF">2026-03-20T20:38:23Z</dcterms:created>
  <dcterms:modified xsi:type="dcterms:W3CDTF">2026-05-28T07:51:02Z</dcterms:modified>
</cp:coreProperties>
</file>