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  <p:sldId id="258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Other regions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4.2</c:v>
                </c:pt>
                <c:pt idx="1">
                  <c:v>4.4000000000000004</c:v>
                </c:pt>
                <c:pt idx="2">
                  <c:v>5.7</c:v>
                </c:pt>
                <c:pt idx="3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C2-49FB-8119-BEB71F88A2E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Moscow and Moscow region</c:v>
                </c:pt>
              </c:strCache>
            </c:strRef>
          </c:tx>
          <c:spPr>
            <a:solidFill>
              <a:srgbClr val="256569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5.8</c:v>
                </c:pt>
                <c:pt idx="1">
                  <c:v>5.6</c:v>
                </c:pt>
                <c:pt idx="2">
                  <c:v>4.3</c:v>
                </c:pt>
                <c:pt idx="3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C2-49FB-8119-BEB71F88A2E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98C2-49FB-8119-BEB71F88A2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1573744"/>
        <c:axId val="601570416"/>
        <c:axId val="0"/>
      </c:bar3DChart>
      <c:catAx>
        <c:axId val="60157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1570416"/>
        <c:crossesAt val="0"/>
        <c:auto val="1"/>
        <c:lblAlgn val="ctr"/>
        <c:lblOffset val="100"/>
        <c:noMultiLvlLbl val="0"/>
      </c:catAx>
      <c:valAx>
        <c:axId val="60157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157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858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21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54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978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91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28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18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34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082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4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374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95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08364" y="2021037"/>
            <a:ext cx="71766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cap="all" dirty="0">
                <a:solidFill>
                  <a:schemeClr val="bg1"/>
                </a:solidFill>
                <a:latin typeface="Book Antiqua" panose="02040602050305030304" pitchFamily="18" charset="0"/>
              </a:rPr>
              <a:t>presentation Title</a:t>
            </a:r>
            <a:endParaRPr lang="ru-RU" sz="5400" b="1" cap="all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420" y="493763"/>
            <a:ext cx="6068580" cy="636423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19200" y="3775363"/>
            <a:ext cx="5514109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149927" y="4053235"/>
            <a:ext cx="5514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Book Antiqua" panose="02040602050305030304" pitchFamily="18" charset="0"/>
              </a:rPr>
              <a:t>The subtitle of the presentation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212"/>
          <a:stretch/>
        </p:blipFill>
        <p:spPr>
          <a:xfrm>
            <a:off x="1219200" y="366282"/>
            <a:ext cx="3424372" cy="128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70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5" y="4605923"/>
            <a:ext cx="2147454" cy="2252076"/>
          </a:xfrm>
          <a:prstGeom prst="rect">
            <a:avLst/>
          </a:prstGeom>
        </p:spPr>
      </p:pic>
      <p:sp>
        <p:nvSpPr>
          <p:cNvPr id="3" name="Пятиугольник 2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382982" y="577334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all" dirty="0">
                <a:solidFill>
                  <a:schemeClr val="bg1"/>
                </a:solidFill>
                <a:latin typeface="Book Antiqua" panose="02040602050305030304" pitchFamily="18" charset="0"/>
              </a:rPr>
              <a:t>Title slide</a:t>
            </a:r>
            <a:endParaRPr lang="ru-RU" b="1" cap="all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1273" y="1343891"/>
            <a:ext cx="777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Federal State Budget Institution of Higher Education " Financial University under the Government of the Russian Federation " (hereinafter the Financial University ) - one of the oldest Russian universities that train economists, financiers , lawyers on financial law , mathematicians , IT specialists , sociologists and political scientists .</a:t>
            </a:r>
          </a:p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Financial University - one of the leading universities of the country </a:t>
            </a:r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0436" y="3274320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05270" y="3412819"/>
            <a:ext cx="1454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the bachelor degree program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38945" y="3274320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23779" y="3412819"/>
            <a:ext cx="1454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areas of training Masters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5673" y="3274320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5060" y="3440973"/>
            <a:ext cx="25717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basic educational programs of secondary vocational education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0784" y="4605923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55618" y="4744422"/>
            <a:ext cx="1454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MBA programs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38945" y="4605923"/>
            <a:ext cx="13388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108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44928" y="4744422"/>
            <a:ext cx="2661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programs of retraining and advanced training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4949"/>
          <a:stretch/>
        </p:blipFill>
        <p:spPr>
          <a:xfrm>
            <a:off x="6877761" y="220631"/>
            <a:ext cx="2054624" cy="87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64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382982" y="577334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all" dirty="0">
                <a:solidFill>
                  <a:schemeClr val="bg1"/>
                </a:solidFill>
                <a:latin typeface="Book Antiqua" panose="02040602050305030304" pitchFamily="18" charset="0"/>
              </a:rPr>
              <a:t>Title slide</a:t>
            </a:r>
            <a:endParaRPr lang="ru-RU" b="1" cap="all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90655" y="1510146"/>
            <a:ext cx="404173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Federal State Budget Institution of Higher Education " Financial University under the Government of the Russian Federation " (hereinafter the Financial University ) - one of the oldest Russian universities that train economists, financiers , lawyers on financial law , mathematicians , IT specialists , sociologists and political scientists .</a:t>
            </a:r>
          </a:p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Financial University - one of the leading universities of the country </a:t>
            </a:r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0655" y="5052737"/>
            <a:ext cx="404173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Financial University - one of the leading universities in the country that implements the 12 bachelor degree ( 28 Profile preparation ) , 11 areas of training of masters ( over 50 master's degree programs ) , 9 of the basic educational programs of secondary vocational education , as well as 10programm MVA and 108 retraining and professional development programs specialists.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79494" y="4905186"/>
            <a:ext cx="3864052" cy="45719"/>
          </a:xfrm>
          <a:prstGeom prst="rect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6" r="30430"/>
          <a:stretch/>
        </p:blipFill>
        <p:spPr>
          <a:xfrm>
            <a:off x="366533" y="1510146"/>
            <a:ext cx="4233176" cy="498914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4949"/>
          <a:stretch/>
        </p:blipFill>
        <p:spPr>
          <a:xfrm>
            <a:off x="6877761" y="220631"/>
            <a:ext cx="2054624" cy="87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690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672120567"/>
              </p:ext>
            </p:extLst>
          </p:nvPr>
        </p:nvGraphicFramePr>
        <p:xfrm>
          <a:off x="677657" y="244994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ятиугольник 2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382982" y="577334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all" dirty="0">
                <a:solidFill>
                  <a:schemeClr val="bg1"/>
                </a:solidFill>
                <a:latin typeface="Book Antiqua" panose="02040602050305030304" pitchFamily="18" charset="0"/>
              </a:rPr>
              <a:t>Title slide</a:t>
            </a:r>
            <a:endParaRPr lang="ru-RU" b="1" cap="all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7656" y="1357746"/>
            <a:ext cx="7856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Regional characteristics of the contingent enrolled at the 1st year undergraduate program at the place of permanent residence</a:t>
            </a:r>
            <a:endParaRPr lang="ru-RU" sz="1600" b="1" dirty="0">
              <a:solidFill>
                <a:schemeClr val="tx1">
                  <a:lumMod val="50000"/>
                  <a:lumOff val="50000"/>
                </a:schemeClr>
              </a:solidFill>
              <a:latin typeface="Book Antiqua" panose="0204060205030503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4949"/>
          <a:stretch/>
        </p:blipFill>
        <p:spPr>
          <a:xfrm>
            <a:off x="6877761" y="220631"/>
            <a:ext cx="2054624" cy="87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4684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152A4D475B3F94B9A44EC35E28A4960" ma:contentTypeVersion="1" ma:contentTypeDescription="Создание документа." ma:contentTypeScope="" ma:versionID="46f56e486521e51090bd96ea8df1194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FD8E03C-34B9-4CAF-B1E2-A2810C4418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05BC4E-CFD1-4687-AEB3-11064F1BBA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328D93-ADF9-4F85-8933-285D74366C6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249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Book Antiqua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Балабонин Андрей Юрьевич</cp:lastModifiedBy>
  <cp:revision>3</cp:revision>
  <dcterms:created xsi:type="dcterms:W3CDTF">2016-09-22T17:32:11Z</dcterms:created>
  <dcterms:modified xsi:type="dcterms:W3CDTF">2022-10-04T10:28:39Z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0x010100D152A4D475B3F94B9A44EC35E28A4960</vt:lpwstr>
  </property>
</Properties>
</file>