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256" r:id="rId3"/>
    <p:sldId id="257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6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099C9-F4C6-4B7E-A98C-67BF91D411E8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2651B-6EF5-46A7-892E-746D8AD8D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036E8-9F60-4647-94D7-713CBE060A2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505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0.png"/><Relationship Id="rId21" Type="http://schemas.openxmlformats.org/officeDocument/2006/relationships/image" Target="../media/image25.pn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63" Type="http://schemas.openxmlformats.org/officeDocument/2006/relationships/image" Target="../media/image67.png"/><Relationship Id="rId68" Type="http://schemas.openxmlformats.org/officeDocument/2006/relationships/image" Target="../media/image72.png"/><Relationship Id="rId16" Type="http://schemas.openxmlformats.org/officeDocument/2006/relationships/image" Target="../media/image20.png"/><Relationship Id="rId11" Type="http://schemas.openxmlformats.org/officeDocument/2006/relationships/image" Target="../media/image15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53" Type="http://schemas.openxmlformats.org/officeDocument/2006/relationships/image" Target="../media/image57.png"/><Relationship Id="rId58" Type="http://schemas.openxmlformats.org/officeDocument/2006/relationships/image" Target="../media/image62.png"/><Relationship Id="rId74" Type="http://schemas.openxmlformats.org/officeDocument/2006/relationships/image" Target="../media/image78.png"/><Relationship Id="rId79" Type="http://schemas.openxmlformats.org/officeDocument/2006/relationships/image" Target="../media/image83.png"/><Relationship Id="rId5" Type="http://schemas.openxmlformats.org/officeDocument/2006/relationships/image" Target="../media/image9.png"/><Relationship Id="rId61" Type="http://schemas.openxmlformats.org/officeDocument/2006/relationships/image" Target="../media/image65.png"/><Relationship Id="rId82" Type="http://schemas.openxmlformats.org/officeDocument/2006/relationships/image" Target="../media/image2.png"/><Relationship Id="rId19" Type="http://schemas.openxmlformats.org/officeDocument/2006/relationships/image" Target="../media/image2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56" Type="http://schemas.openxmlformats.org/officeDocument/2006/relationships/image" Target="../media/image60.png"/><Relationship Id="rId64" Type="http://schemas.openxmlformats.org/officeDocument/2006/relationships/image" Target="../media/image68.png"/><Relationship Id="rId69" Type="http://schemas.openxmlformats.org/officeDocument/2006/relationships/image" Target="../media/image73.png"/><Relationship Id="rId77" Type="http://schemas.openxmlformats.org/officeDocument/2006/relationships/image" Target="../media/image81.png"/><Relationship Id="rId8" Type="http://schemas.openxmlformats.org/officeDocument/2006/relationships/image" Target="../media/image12.png"/><Relationship Id="rId51" Type="http://schemas.openxmlformats.org/officeDocument/2006/relationships/image" Target="../media/image55.png"/><Relationship Id="rId72" Type="http://schemas.openxmlformats.org/officeDocument/2006/relationships/image" Target="../media/image76.png"/><Relationship Id="rId80" Type="http://schemas.openxmlformats.org/officeDocument/2006/relationships/image" Target="../media/image84.png"/><Relationship Id="rId3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46" Type="http://schemas.openxmlformats.org/officeDocument/2006/relationships/image" Target="../media/image50.png"/><Relationship Id="rId59" Type="http://schemas.openxmlformats.org/officeDocument/2006/relationships/image" Target="../media/image63.png"/><Relationship Id="rId67" Type="http://schemas.openxmlformats.org/officeDocument/2006/relationships/image" Target="../media/image71.png"/><Relationship Id="rId20" Type="http://schemas.openxmlformats.org/officeDocument/2006/relationships/image" Target="../media/image24.png"/><Relationship Id="rId41" Type="http://schemas.openxmlformats.org/officeDocument/2006/relationships/image" Target="../media/image45.png"/><Relationship Id="rId54" Type="http://schemas.openxmlformats.org/officeDocument/2006/relationships/image" Target="../media/image58.png"/><Relationship Id="rId62" Type="http://schemas.openxmlformats.org/officeDocument/2006/relationships/image" Target="../media/image66.png"/><Relationship Id="rId70" Type="http://schemas.openxmlformats.org/officeDocument/2006/relationships/image" Target="../media/image74.png"/><Relationship Id="rId75" Type="http://schemas.openxmlformats.org/officeDocument/2006/relationships/image" Target="../media/image7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49" Type="http://schemas.openxmlformats.org/officeDocument/2006/relationships/image" Target="../media/image53.png"/><Relationship Id="rId57" Type="http://schemas.openxmlformats.org/officeDocument/2006/relationships/image" Target="../media/image61.png"/><Relationship Id="rId10" Type="http://schemas.openxmlformats.org/officeDocument/2006/relationships/image" Target="../media/image14.png"/><Relationship Id="rId31" Type="http://schemas.openxmlformats.org/officeDocument/2006/relationships/image" Target="../media/image35.png"/><Relationship Id="rId44" Type="http://schemas.openxmlformats.org/officeDocument/2006/relationships/image" Target="../media/image48.png"/><Relationship Id="rId52" Type="http://schemas.openxmlformats.org/officeDocument/2006/relationships/image" Target="../media/image56.png"/><Relationship Id="rId60" Type="http://schemas.openxmlformats.org/officeDocument/2006/relationships/image" Target="../media/image64.png"/><Relationship Id="rId65" Type="http://schemas.openxmlformats.org/officeDocument/2006/relationships/image" Target="../media/image69.png"/><Relationship Id="rId73" Type="http://schemas.openxmlformats.org/officeDocument/2006/relationships/image" Target="../media/image77.png"/><Relationship Id="rId78" Type="http://schemas.openxmlformats.org/officeDocument/2006/relationships/image" Target="../media/image82.png"/><Relationship Id="rId81" Type="http://schemas.openxmlformats.org/officeDocument/2006/relationships/image" Target="../media/image8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9" Type="http://schemas.openxmlformats.org/officeDocument/2006/relationships/image" Target="../media/image43.png"/><Relationship Id="rId34" Type="http://schemas.openxmlformats.org/officeDocument/2006/relationships/image" Target="../media/image38.png"/><Relationship Id="rId50" Type="http://schemas.openxmlformats.org/officeDocument/2006/relationships/image" Target="../media/image54.png"/><Relationship Id="rId55" Type="http://schemas.openxmlformats.org/officeDocument/2006/relationships/image" Target="../media/image59.png"/><Relationship Id="rId76" Type="http://schemas.openxmlformats.org/officeDocument/2006/relationships/image" Target="../media/image80.png"/><Relationship Id="rId7" Type="http://schemas.openxmlformats.org/officeDocument/2006/relationships/image" Target="../media/image11.png"/><Relationship Id="rId71" Type="http://schemas.openxmlformats.org/officeDocument/2006/relationships/image" Target="../media/image75.png"/><Relationship Id="rId2" Type="http://schemas.openxmlformats.org/officeDocument/2006/relationships/image" Target="../media/image6.png"/><Relationship Id="rId29" Type="http://schemas.openxmlformats.org/officeDocument/2006/relationships/image" Target="../media/image33.png"/><Relationship Id="rId24" Type="http://schemas.openxmlformats.org/officeDocument/2006/relationships/image" Target="../media/image28.pn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66" Type="http://schemas.openxmlformats.org/officeDocument/2006/relationships/image" Target="../media/image7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B7B9-DA3C-4E43-BBF7-08FC4DD633A1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A6CD-9E88-44F0-9B28-F1C9C16FA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56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B7B9-DA3C-4E43-BBF7-08FC4DD633A1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A6CD-9E88-44F0-9B28-F1C9C16FA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05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B7B9-DA3C-4E43-BBF7-08FC4DD633A1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A6CD-9E88-44F0-9B28-F1C9C16FA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289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gradFill>
          <a:gsLst>
            <a:gs pos="65000">
              <a:srgbClr val="228F78"/>
            </a:gs>
            <a:gs pos="35000">
              <a:srgbClr val="2E505B"/>
            </a:gs>
            <a:gs pos="100000">
              <a:srgbClr val="22B8B2"/>
            </a:gs>
            <a:gs pos="0">
              <a:srgbClr val="04060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>
            <a:extLst>
              <a:ext uri="{FF2B5EF4-FFF2-40B4-BE49-F238E27FC236}">
                <a16:creationId xmlns:a16="http://schemas.microsoft.com/office/drawing/2014/main" id="{5E2CCD38-A7BD-6E81-FE8E-1FAF9DA7A3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677" y="2415939"/>
            <a:ext cx="9116084" cy="2233945"/>
          </a:xfrm>
          <a:noFill/>
        </p:spPr>
        <p:txBody>
          <a:bodyPr wrap="square">
            <a:spAutoFit/>
          </a:bodyPr>
          <a:lstStyle>
            <a:lvl1pPr marL="0" indent="0">
              <a:lnSpc>
                <a:spcPts val="4860"/>
              </a:lnSpc>
              <a:buNone/>
              <a:defRPr sz="4300" b="1" i="0">
                <a:solidFill>
                  <a:schemeClr val="bg1"/>
                </a:solidFill>
                <a:latin typeface="Movie Filmstrip" panose="020B0604020202020204" pitchFamily="34" charset="0"/>
                <a:ea typeface="Movie Filmstrip" panose="020B0604020202020204" pitchFamily="34" charset="0"/>
                <a:cs typeface="Movie Filmstrip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  <a:p>
            <a:pPr lvl="0"/>
            <a:r>
              <a:rPr lang="ru-RU" dirty="0"/>
              <a:t>может быть набрано в две</a:t>
            </a:r>
          </a:p>
          <a:p>
            <a:pPr lvl="0"/>
            <a:r>
              <a:rPr lang="ru-RU" dirty="0"/>
              <a:t>или три строки (43 </a:t>
            </a:r>
            <a:r>
              <a:rPr lang="en-US" dirty="0" err="1"/>
              <a:t>pt</a:t>
            </a:r>
            <a:r>
              <a:rPr lang="en-US" dirty="0"/>
              <a:t>)</a:t>
            </a:r>
            <a:r>
              <a:rPr lang="ru-RU" dirty="0"/>
              <a:t> 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7555FD89-7F65-D0F7-ABB6-45F9C00B2A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3677" y="4889674"/>
            <a:ext cx="7071760" cy="313932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Если нужно больше места, то используйте подзаголовки (16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18" name="Дата 17">
            <a:extLst>
              <a:ext uri="{FF2B5EF4-FFF2-40B4-BE49-F238E27FC236}">
                <a16:creationId xmlns:a16="http://schemas.microsoft.com/office/drawing/2014/main" id="{808CD8C2-420B-20BC-6F0D-8DC6A42101EF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663677" y="6072973"/>
            <a:ext cx="1490681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fld id="{222374EE-8794-0942-8879-EA9673CC0269}" type="datetimeFigureOut">
              <a:rPr lang="ru-RU" smtClean="0">
                <a:solidFill>
                  <a:srgbClr val="FFFFFF"/>
                </a:solidFill>
              </a:rPr>
              <a:pPr/>
              <a:t>13.05.2026</a:t>
            </a:fld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1860A309-893C-931E-757B-FAFFA6B69543}"/>
              </a:ext>
            </a:extLst>
          </p:cNvPr>
          <p:cNvCxnSpPr>
            <a:cxnSpLocks/>
          </p:cNvCxnSpPr>
          <p:nvPr userDrawn="1"/>
        </p:nvCxnSpPr>
        <p:spPr>
          <a:xfrm>
            <a:off x="9780292" y="512763"/>
            <a:ext cx="0" cy="539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D1F6B8-4E97-E1D5-0BA2-F81F1EE055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9579" y="508028"/>
            <a:ext cx="2069684" cy="646776"/>
          </a:xfrm>
          <a:prstGeom prst="rect">
            <a:avLst/>
          </a:prstGeom>
        </p:spPr>
      </p:pic>
      <p:sp>
        <p:nvSpPr>
          <p:cNvPr id="5" name="Текст 16">
            <a:extLst>
              <a:ext uri="{FF2B5EF4-FFF2-40B4-BE49-F238E27FC236}">
                <a16:creationId xmlns:a16="http://schemas.microsoft.com/office/drawing/2014/main" id="{4CCB0E38-95A7-AC6D-242C-4AB250B485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3677" y="1587500"/>
            <a:ext cx="7071760" cy="313932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Название факультета / подразделения (16 </a:t>
            </a:r>
            <a:r>
              <a:rPr lang="en-US" dirty="0"/>
              <a:t>pt)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587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  <p15:guide id="2" pos="91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блок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BE89A21-38BE-2C06-B2D9-DFD0AE058E63}"/>
              </a:ext>
            </a:extLst>
          </p:cNvPr>
          <p:cNvSpPr/>
          <p:nvPr userDrawn="1"/>
        </p:nvSpPr>
        <p:spPr>
          <a:xfrm>
            <a:off x="8527775" y="0"/>
            <a:ext cx="3664226" cy="6858001"/>
          </a:xfrm>
          <a:prstGeom prst="rect">
            <a:avLst/>
          </a:prstGeom>
          <a:solidFill>
            <a:srgbClr val="006B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631E264-9081-C27F-E885-3A8AF464EF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0514" y="1587500"/>
            <a:ext cx="5432322" cy="838435"/>
          </a:xfrm>
        </p:spPr>
        <p:txBody>
          <a:bodyPr wrap="square">
            <a:spAutoFit/>
          </a:bodyPr>
          <a:lstStyle>
            <a:lvl1pPr marL="0" indent="0">
              <a:lnSpc>
                <a:spcPts val="3000"/>
              </a:lnSpc>
              <a:buNone/>
              <a:defRPr sz="2200" b="1" i="0">
                <a:latin typeface="Movie Filmstrip" panose="020B0604020202020204" pitchFamily="34" charset="0"/>
                <a:ea typeface="Movie Filmstrip" panose="020B0604020202020204" pitchFamily="34" charset="0"/>
                <a:cs typeface="Movie Filmstrip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может быть набран в две или три строки (22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81F6A049-8C07-F93E-6208-1A0C12AC09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0514" y="3066776"/>
            <a:ext cx="5432322" cy="2267352"/>
          </a:xfrm>
        </p:spPr>
        <p:txBody>
          <a:bodyPr wrap="square">
            <a:spAutoFit/>
          </a:bodyPr>
          <a:lstStyle>
            <a:lvl1pPr marL="0" indent="0">
              <a:lnSpc>
                <a:spcPts val="1900"/>
              </a:lnSpc>
              <a:buNone/>
              <a:defRPr sz="1300" b="0" i="0"/>
            </a:lvl1pPr>
          </a:lstStyle>
          <a:p>
            <a:pPr lvl="0"/>
            <a:r>
              <a:rPr lang="ru-RU" dirty="0"/>
              <a:t>Небольшие куски текста (13 </a:t>
            </a:r>
            <a:r>
              <a:rPr lang="en-US" dirty="0" err="1"/>
              <a:t>pt</a:t>
            </a:r>
            <a:r>
              <a:rPr lang="ru-RU" dirty="0"/>
              <a:t>) можно набирать в одну колонку, но не делайте колонку на всю ширину экрана. Текст, трудно читать, подумайте о тех, кто будет читать вашу презентацию.  Старайтесь чтобы в строке было в среднем семь-десять слов. Большее количество слов в строке способствует хорошему сну, но не чтению. 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211B911D-64F6-C3CA-A019-02E42AAD1BB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530974" y="1587500"/>
            <a:ext cx="4997346" cy="4498975"/>
          </a:xfrm>
          <a:pattFill prst="pct3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b="0" i="0"/>
            </a:lvl1pPr>
          </a:lstStyle>
          <a:p>
            <a:r>
              <a:rPr lang="ru-RU" dirty="0"/>
              <a:t>Чтобы слайд не выглядел пустым сюда можно поставить иллюстрацию или фотографию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4ED8DD-A92C-F15D-617B-3579FD994F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9579" y="508028"/>
            <a:ext cx="2069684" cy="646776"/>
          </a:xfrm>
          <a:prstGeom prst="rect">
            <a:avLst/>
          </a:prstGeom>
        </p:spPr>
      </p:pic>
      <p:sp>
        <p:nvSpPr>
          <p:cNvPr id="6" name="Номер слайда 15">
            <a:extLst>
              <a:ext uri="{FF2B5EF4-FFF2-40B4-BE49-F238E27FC236}">
                <a16:creationId xmlns:a16="http://schemas.microsoft.com/office/drawing/2014/main" id="{5ED33C55-9DDB-E7D4-2DE8-B38D2019C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1425" y="6234521"/>
            <a:ext cx="473413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10D0329-78C6-364C-97E0-9B31F532BD27}" type="slidenum">
              <a:rPr lang="ru-RU" smtClean="0">
                <a:solidFill>
                  <a:srgbClr val="FFFFFF">
                    <a:alpha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61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914">
          <p15:clr>
            <a:srgbClr val="FBAE40"/>
          </p15:clr>
        </p15:guide>
        <p15:guide id="3" orient="horz" pos="61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блок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12">
            <a:extLst>
              <a:ext uri="{FF2B5EF4-FFF2-40B4-BE49-F238E27FC236}">
                <a16:creationId xmlns:a16="http://schemas.microsoft.com/office/drawing/2014/main" id="{D5279379-4357-1251-A865-CB93D63381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3678" y="1587500"/>
            <a:ext cx="10864644" cy="397032"/>
          </a:xfr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buNone/>
              <a:defRPr sz="2200" b="1" i="0">
                <a:latin typeface="Movie Filmstrip" panose="020B0604020202020204" pitchFamily="34" charset="0"/>
                <a:ea typeface="Movie Filmstrip" panose="020B0604020202020204" pitchFamily="34" charset="0"/>
                <a:cs typeface="Movie Filmstrip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может быть набран в две строки (22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5256231-6640-03AC-9C6B-F673F156321E}"/>
              </a:ext>
            </a:extLst>
          </p:cNvPr>
          <p:cNvSpPr/>
          <p:nvPr userDrawn="1"/>
        </p:nvSpPr>
        <p:spPr>
          <a:xfrm>
            <a:off x="0" y="3684105"/>
            <a:ext cx="12192000" cy="3173896"/>
          </a:xfrm>
          <a:prstGeom prst="rect">
            <a:avLst/>
          </a:prstGeom>
          <a:solidFill>
            <a:srgbClr val="006B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FFFF"/>
                </a:solidFill>
                <a:latin typeface="Arial" panose="020B0604020202020204" pitchFamily="34" charset="0"/>
              </a:rPr>
              <a:t>ш</a:t>
            </a:r>
          </a:p>
        </p:txBody>
      </p:sp>
      <p:sp>
        <p:nvSpPr>
          <p:cNvPr id="21" name="Текст 14">
            <a:extLst>
              <a:ext uri="{FF2B5EF4-FFF2-40B4-BE49-F238E27FC236}">
                <a16:creationId xmlns:a16="http://schemas.microsoft.com/office/drawing/2014/main" id="{E0668414-485B-7FB9-6EBE-95D7A9E2E5C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3679" y="2616200"/>
            <a:ext cx="10864644" cy="3485634"/>
          </a:xfrm>
          <a:solidFill>
            <a:schemeClr val="bg1"/>
          </a:solidFill>
        </p:spPr>
        <p:txBody>
          <a:bodyPr wrap="square" numCol="3" spcCol="216000">
            <a:spAutoFit/>
          </a:bodyPr>
          <a:lstStyle>
            <a:lvl1pPr marL="0" indent="0">
              <a:lnSpc>
                <a:spcPts val="1900"/>
              </a:lnSpc>
              <a:buNone/>
              <a:defRPr sz="1300" b="0" i="0"/>
            </a:lvl1pPr>
          </a:lstStyle>
          <a:p>
            <a:pPr lvl="0"/>
            <a:r>
              <a:rPr lang="ru-RU" dirty="0"/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–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–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–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–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– девять слов.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F1B8FA-E557-8C9D-D85A-7E27731686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71980" y="503361"/>
            <a:ext cx="2044881" cy="651443"/>
          </a:xfrm>
          <a:prstGeom prst="rect">
            <a:avLst/>
          </a:prstGeom>
        </p:spPr>
      </p:pic>
      <p:sp>
        <p:nvSpPr>
          <p:cNvPr id="10" name="Номер слайда 15">
            <a:extLst>
              <a:ext uri="{FF2B5EF4-FFF2-40B4-BE49-F238E27FC236}">
                <a16:creationId xmlns:a16="http://schemas.microsoft.com/office/drawing/2014/main" id="{0FA4644A-C01E-6BC9-CC7F-7B9DB5A60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1425" y="6234521"/>
            <a:ext cx="473413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10D0329-78C6-364C-97E0-9B31F532BD27}" type="slidenum">
              <a:rPr lang="ru-RU" smtClean="0">
                <a:solidFill>
                  <a:srgbClr val="FFFFFF">
                    <a:alpha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72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бло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B631E264-9081-C27F-E885-3A8AF464EF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3678" y="1587500"/>
            <a:ext cx="5876822" cy="701731"/>
          </a:xfr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buNone/>
              <a:defRPr sz="2200" b="1" i="0">
                <a:latin typeface="Movie Filmstrip" panose="020B0604020202020204" pitchFamily="34" charset="0"/>
                <a:ea typeface="Movie Filmstrip" panose="020B0604020202020204" pitchFamily="34" charset="0"/>
                <a:cs typeface="Movie Filmstrip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может быть набран в две или три строки (22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81F6A049-8C07-F93E-6208-1A0C12AC09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3677" y="2907974"/>
            <a:ext cx="5876822" cy="2267352"/>
          </a:xfr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lnSpc>
                <a:spcPts val="1900"/>
              </a:lnSpc>
              <a:buNone/>
              <a:defRPr sz="1300" b="0" i="0"/>
            </a:lvl1pPr>
          </a:lstStyle>
          <a:p>
            <a:pPr lvl="0"/>
            <a:r>
              <a:rPr lang="ru-RU" dirty="0"/>
              <a:t>Небольшие куски текста (13 </a:t>
            </a:r>
            <a:r>
              <a:rPr lang="en-US" dirty="0" err="1"/>
              <a:t>pt</a:t>
            </a:r>
            <a:r>
              <a:rPr lang="ru-RU" dirty="0"/>
              <a:t>) можно набирать в одну колонку, но не делайте колонку на всю ширину экрана. Текст, трудно читать, подумайте о тех, кто будет читать вашу презентацию.  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Старайтесь чтобы в строке было в среднем семь-десять слов. Большее количество слов в строке способствует хорошему сну, но не чтению. 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7" name="Текст 14">
            <a:extLst>
              <a:ext uri="{FF2B5EF4-FFF2-40B4-BE49-F238E27FC236}">
                <a16:creationId xmlns:a16="http://schemas.microsoft.com/office/drawing/2014/main" id="{FADCB530-8DB1-2804-7FB5-5ADB7604A4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13951" y="2907974"/>
            <a:ext cx="4314372" cy="2310592"/>
          </a:xfrm>
          <a:solidFill>
            <a:srgbClr val="006B80"/>
          </a:solidFill>
        </p:spPr>
        <p:txBody>
          <a:bodyPr wrap="square" lIns="216000" tIns="144000" rIns="216000" bIns="180000">
            <a:spAutoFit/>
          </a:bodyPr>
          <a:lstStyle>
            <a:lvl1pPr marL="0" indent="0">
              <a:lnSpc>
                <a:spcPts val="2600"/>
              </a:lnSpc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ea typeface="Open Sans SemiBold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Небольшую фразу, с важной информацией, можно выделить, набрав ее более крупным кеглем, чем обычный текст. Делать это часто не рекомендуется.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7EB58E-7BBB-2D41-1B0B-5BA78DF18C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71980" y="503361"/>
            <a:ext cx="2044881" cy="651443"/>
          </a:xfrm>
          <a:prstGeom prst="rect">
            <a:avLst/>
          </a:prstGeom>
        </p:spPr>
      </p:pic>
      <p:sp>
        <p:nvSpPr>
          <p:cNvPr id="8" name="Номер слайда 15">
            <a:extLst>
              <a:ext uri="{FF2B5EF4-FFF2-40B4-BE49-F238E27FC236}">
                <a16:creationId xmlns:a16="http://schemas.microsoft.com/office/drawing/2014/main" id="{5B5CF716-2E4B-1D07-CF6F-47CB575E7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1425" y="6234521"/>
            <a:ext cx="473413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0D0329-78C6-364C-97E0-9B31F532BD27}" type="slidenum">
              <a:rPr lang="ru-RU" smtClean="0">
                <a:solidFill>
                  <a:srgbClr val="246568">
                    <a:alpha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246568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8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6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иаграмма 7">
            <a:extLst>
              <a:ext uri="{FF2B5EF4-FFF2-40B4-BE49-F238E27FC236}">
                <a16:creationId xmlns:a16="http://schemas.microsoft.com/office/drawing/2014/main" id="{F42D0D22-5822-486C-BF85-59A4E99B2752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223000" y="1587500"/>
            <a:ext cx="5305323" cy="3860185"/>
          </a:xfrm>
          <a:pattFill prst="pct3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b="0" i="0"/>
            </a:lvl1pPr>
          </a:lstStyle>
          <a:p>
            <a:endParaRPr lang="ru-RU" dirty="0"/>
          </a:p>
        </p:txBody>
      </p:sp>
      <p:sp>
        <p:nvSpPr>
          <p:cNvPr id="5" name="Текст 12">
            <a:extLst>
              <a:ext uri="{FF2B5EF4-FFF2-40B4-BE49-F238E27FC236}">
                <a16:creationId xmlns:a16="http://schemas.microsoft.com/office/drawing/2014/main" id="{24EFB944-A43E-5094-3DAF-E1E859FDEBB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8888" y="1587499"/>
            <a:ext cx="5153109" cy="838435"/>
          </a:xfr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lnSpc>
                <a:spcPts val="3000"/>
              </a:lnSpc>
              <a:buNone/>
              <a:defRPr sz="2200" b="1" i="0">
                <a:latin typeface="Movie Filmstrip" panose="020B0604020202020204" pitchFamily="34" charset="0"/>
                <a:ea typeface="Movie Filmstrip" panose="020B0604020202020204" pitchFamily="34" charset="0"/>
                <a:cs typeface="Movie Filmstrip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может быть набран в две или три строки (22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19" name="Текст 14">
            <a:extLst>
              <a:ext uri="{FF2B5EF4-FFF2-40B4-BE49-F238E27FC236}">
                <a16:creationId xmlns:a16="http://schemas.microsoft.com/office/drawing/2014/main" id="{730E40BA-2C0A-FF73-4585-67B5745AD8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8888" y="3180333"/>
            <a:ext cx="5153110" cy="2267352"/>
          </a:xfr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lnSpc>
                <a:spcPts val="1900"/>
              </a:lnSpc>
              <a:buNone/>
              <a:defRPr sz="1300" b="0" i="0"/>
            </a:lvl1pPr>
          </a:lstStyle>
          <a:p>
            <a:pPr lvl="0"/>
            <a:r>
              <a:rPr lang="ru-RU" dirty="0"/>
              <a:t>Небольшие куски текста (13 </a:t>
            </a:r>
            <a:r>
              <a:rPr lang="en-US" dirty="0" err="1"/>
              <a:t>pt</a:t>
            </a:r>
            <a:r>
              <a:rPr lang="ru-RU" dirty="0"/>
              <a:t>) можно набирать в одну колонку, но не делайте колонку на всю ширину экрана. Текст, трудно читать, подумайте о тех, кто будет читать вашу презентацию.  Старайтесь чтобы в строке было в среднем семь-десять слов. Большее количество слов в строке способствует хорошему сну, но не чтению. 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DCB699-4536-5A0D-845E-D1F66CE03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71980" y="503361"/>
            <a:ext cx="2044881" cy="651443"/>
          </a:xfrm>
          <a:prstGeom prst="rect">
            <a:avLst/>
          </a:prstGeom>
        </p:spPr>
      </p:pic>
      <p:sp>
        <p:nvSpPr>
          <p:cNvPr id="9" name="Номер слайда 15">
            <a:extLst>
              <a:ext uri="{FF2B5EF4-FFF2-40B4-BE49-F238E27FC236}">
                <a16:creationId xmlns:a16="http://schemas.microsoft.com/office/drawing/2014/main" id="{81FD06FB-E6D8-0EC0-0D51-C39F132B8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1425" y="6234521"/>
            <a:ext cx="473413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0D0329-78C6-364C-97E0-9B31F532BD27}" type="slidenum">
              <a:rPr lang="ru-RU" smtClean="0">
                <a:solidFill>
                  <a:srgbClr val="246568">
                    <a:alpha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246568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90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B631E264-9081-C27F-E885-3A8AF464EF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3675" y="1587500"/>
            <a:ext cx="5432323" cy="885948"/>
          </a:xfr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lnSpc>
                <a:spcPts val="2120"/>
              </a:lnSpc>
              <a:buNone/>
              <a:defRPr sz="1600" b="1" i="0">
                <a:latin typeface="Movie Filmstrip" panose="020B0604020202020204" pitchFamily="34" charset="0"/>
                <a:ea typeface="Movie Filmstrip" panose="020B0604020202020204" pitchFamily="34" charset="0"/>
                <a:cs typeface="Movie Filmstrip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графика. Обратите внимание, что название графика набирается меньшим кеглем, чем заголовок (16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8" name="Диаграмма 7">
            <a:extLst>
              <a:ext uri="{FF2B5EF4-FFF2-40B4-BE49-F238E27FC236}">
                <a16:creationId xmlns:a16="http://schemas.microsoft.com/office/drawing/2014/main" id="{F42D0D22-5822-486C-BF85-59A4E99B2752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528361" y="1587500"/>
            <a:ext cx="4999960" cy="4500000"/>
          </a:xfrm>
          <a:pattFill prst="pct3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b="0" i="0"/>
            </a:lvl1pPr>
          </a:lstStyle>
          <a:p>
            <a:endParaRPr lang="ru-RU" dirty="0"/>
          </a:p>
        </p:txBody>
      </p:sp>
      <p:sp>
        <p:nvSpPr>
          <p:cNvPr id="19" name="Текст 14">
            <a:extLst>
              <a:ext uri="{FF2B5EF4-FFF2-40B4-BE49-F238E27FC236}">
                <a16:creationId xmlns:a16="http://schemas.microsoft.com/office/drawing/2014/main" id="{4B8025BF-9B54-7CE5-29B3-A0B3BF2706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3677" y="2950638"/>
            <a:ext cx="5432323" cy="2267352"/>
          </a:xfr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lnSpc>
                <a:spcPts val="1900"/>
              </a:lnSpc>
              <a:buNone/>
              <a:defRPr sz="1300" b="0" i="0"/>
            </a:lvl1pPr>
          </a:lstStyle>
          <a:p>
            <a:pPr lvl="0"/>
            <a:r>
              <a:rPr lang="ru-RU" dirty="0"/>
              <a:t>Небольшие куски текста (13 </a:t>
            </a:r>
            <a:r>
              <a:rPr lang="en-US" dirty="0" err="1"/>
              <a:t>pt</a:t>
            </a:r>
            <a:r>
              <a:rPr lang="ru-RU" dirty="0"/>
              <a:t>) можно набирать в одну колонку, но не делайте колонку на всю ширину экрана. Текст, трудно читать, подумайте о тех, кто будет читать вашу презентацию.  Старайтесь чтобы в строке было в среднем семь-десять слов. Большее количество слов в строке способствует хорошему сну, но не чтению. 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88D927-011C-5BAD-3BA7-EFABB11745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71980" y="503361"/>
            <a:ext cx="2044881" cy="651443"/>
          </a:xfrm>
          <a:prstGeom prst="rect">
            <a:avLst/>
          </a:prstGeom>
        </p:spPr>
      </p:pic>
      <p:sp>
        <p:nvSpPr>
          <p:cNvPr id="7" name="Номер слайда 15">
            <a:extLst>
              <a:ext uri="{FF2B5EF4-FFF2-40B4-BE49-F238E27FC236}">
                <a16:creationId xmlns:a16="http://schemas.microsoft.com/office/drawing/2014/main" id="{2253962A-0B5E-199A-FE4E-CAF1AE03A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1425" y="6234521"/>
            <a:ext cx="473413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0D0329-78C6-364C-97E0-9B31F532BD27}" type="slidenum">
              <a:rPr lang="ru-RU" smtClean="0">
                <a:solidFill>
                  <a:srgbClr val="246568">
                    <a:alpha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246568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431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ACE73D3-D2FE-1F03-59AB-EA316FBF6C15}"/>
              </a:ext>
            </a:extLst>
          </p:cNvPr>
          <p:cNvSpPr/>
          <p:nvPr userDrawn="1"/>
        </p:nvSpPr>
        <p:spPr>
          <a:xfrm rot="10800000">
            <a:off x="1" y="4220928"/>
            <a:ext cx="12191999" cy="2637072"/>
          </a:xfrm>
          <a:prstGeom prst="rect">
            <a:avLst/>
          </a:prstGeom>
          <a:solidFill>
            <a:srgbClr val="006B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" name="Текст 14">
            <a:extLst>
              <a:ext uri="{FF2B5EF4-FFF2-40B4-BE49-F238E27FC236}">
                <a16:creationId xmlns:a16="http://schemas.microsoft.com/office/drawing/2014/main" id="{C7A01643-080A-63EC-105E-0521721F85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1990" y="4239752"/>
            <a:ext cx="2520000" cy="1693477"/>
          </a:xfrm>
          <a:solidFill>
            <a:schemeClr val="bg1"/>
          </a:solidFill>
        </p:spPr>
        <p:txBody>
          <a:bodyPr>
            <a:spAutoFit/>
          </a:bodyPr>
          <a:lstStyle>
            <a:lvl1pPr marL="0" indent="0">
              <a:lnSpc>
                <a:spcPts val="1800"/>
              </a:lnSpc>
              <a:buNone/>
              <a:defRPr sz="1300" b="0" i="0"/>
            </a:lvl1pPr>
          </a:lstStyle>
          <a:p>
            <a:pPr lvl="0"/>
            <a:r>
              <a:rPr lang="ru-RU" dirty="0"/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C7F987-22D4-D708-7BE8-B8D3A2441E9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23780" y="4220927"/>
            <a:ext cx="2519362" cy="172720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300" b="0" i="0"/>
            </a:lvl1pPr>
          </a:lstStyle>
          <a:p>
            <a:pPr lvl="0"/>
            <a:r>
              <a:rPr lang="ru-RU" dirty="0"/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9743B55-ADFE-0704-54B8-CC1A34C4A78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74293" y="4220927"/>
            <a:ext cx="2519363" cy="1760537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300" b="0" i="0"/>
            </a:lvl1pPr>
          </a:lstStyle>
          <a:p>
            <a:pPr lvl="0"/>
            <a:r>
              <a:rPr lang="ru-RU" dirty="0"/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9" name="Текст 12">
            <a:extLst>
              <a:ext uri="{FF2B5EF4-FFF2-40B4-BE49-F238E27FC236}">
                <a16:creationId xmlns:a16="http://schemas.microsoft.com/office/drawing/2014/main" id="{A41D67DA-9E4F-6ABC-AE30-4FAE4BD3DE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2894" y="1587500"/>
            <a:ext cx="10364685" cy="460319"/>
          </a:xfr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lnSpc>
                <a:spcPts val="3000"/>
              </a:lnSpc>
              <a:buNone/>
              <a:defRPr sz="2200" b="1" i="0">
                <a:latin typeface="Movie Filmstrip" panose="020B0604020202020204" pitchFamily="34" charset="0"/>
                <a:ea typeface="Movie Filmstrip" panose="020B0604020202020204" pitchFamily="34" charset="0"/>
                <a:cs typeface="Movie Filmstrip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может быть набран в две строки (22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E1D19DE-0E63-4BB3-ACB7-40020BC007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7016" y="2731205"/>
            <a:ext cx="2527629" cy="1557519"/>
          </a:xfrm>
          <a:noFill/>
        </p:spPr>
        <p:txBody>
          <a:bodyPr wrap="square" lIns="180000" tIns="180000" rIns="180000" anchor="ctr" anchorCtr="0">
            <a:spAutoFit/>
          </a:bodyPr>
          <a:lstStyle>
            <a:lvl1pPr marL="0" indent="0" algn="ctr">
              <a:buNone/>
              <a:defRPr sz="9600" b="0" i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130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5DE431D5-EC06-AE25-6237-8F42069DB73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23141" y="2802248"/>
            <a:ext cx="2520000" cy="1557519"/>
          </a:xfrm>
          <a:noFill/>
        </p:spPr>
        <p:txBody>
          <a:bodyPr lIns="180000" tIns="180000" rIns="180000">
            <a:spAutoFit/>
          </a:bodyPr>
          <a:lstStyle>
            <a:lvl1pPr marL="0" indent="0" algn="ctr">
              <a:buNone/>
              <a:defRPr sz="9600" b="0" i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130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17701089-A10C-D1B7-B05E-A88CC35ACA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73655" y="2799000"/>
            <a:ext cx="2520000" cy="1557519"/>
          </a:xfrm>
          <a:noFill/>
        </p:spPr>
        <p:txBody>
          <a:bodyPr lIns="180000" tIns="180000" rIns="180000">
            <a:spAutoFit/>
          </a:bodyPr>
          <a:lstStyle>
            <a:lvl1pPr marL="0" indent="0" algn="ctr">
              <a:buNone/>
              <a:defRPr sz="9600" b="0" i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130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68DE65-5D9A-D774-3945-8C36D7CDE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71980" y="503361"/>
            <a:ext cx="2044881" cy="651443"/>
          </a:xfrm>
          <a:prstGeom prst="rect">
            <a:avLst/>
          </a:prstGeom>
        </p:spPr>
      </p:pic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33AD159A-11A0-E0BA-2C4E-57164A49D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1425" y="6234521"/>
            <a:ext cx="473413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10D0329-78C6-364C-97E0-9B31F532BD27}" type="slidenum">
              <a:rPr lang="ru-RU" smtClean="0">
                <a:solidFill>
                  <a:srgbClr val="FFFFFF">
                    <a:alpha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37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5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12">
            <a:extLst>
              <a:ext uri="{FF2B5EF4-FFF2-40B4-BE49-F238E27FC236}">
                <a16:creationId xmlns:a16="http://schemas.microsoft.com/office/drawing/2014/main" id="{C885C1C6-4C52-45F0-E913-B2F3FB4201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3635" y="1587500"/>
            <a:ext cx="10874687" cy="616644"/>
          </a:xfrm>
        </p:spPr>
        <p:txBody>
          <a:bodyPr wrap="square">
            <a:spAutoFit/>
          </a:bodyPr>
          <a:lstStyle>
            <a:lvl1pPr marL="0" indent="0">
              <a:lnSpc>
                <a:spcPts val="2100"/>
              </a:lnSpc>
              <a:buNone/>
              <a:defRPr sz="1600" b="1" i="0">
                <a:latin typeface="Movie Filmstrip" panose="020B0604020202020204" pitchFamily="34" charset="0"/>
                <a:ea typeface="Movie Filmstrip" panose="020B0604020202020204" pitchFamily="34" charset="0"/>
                <a:cs typeface="Movie Filmstrip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таблицы. Обратите внимание, что название графика набирается меньшим кегелем, чем заголовок (16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11" name="Таблица 10">
            <a:extLst>
              <a:ext uri="{FF2B5EF4-FFF2-40B4-BE49-F238E27FC236}">
                <a16:creationId xmlns:a16="http://schemas.microsoft.com/office/drawing/2014/main" id="{FD8DBD53-68FA-96BF-7192-20199BFA77A3}"/>
              </a:ext>
            </a:extLst>
          </p:cNvPr>
          <p:cNvSpPr>
            <a:spLocks noGrp="1"/>
          </p:cNvSpPr>
          <p:nvPr>
            <p:ph type="tbl" sz="quarter" idx="22"/>
          </p:nvPr>
        </p:nvSpPr>
        <p:spPr>
          <a:xfrm>
            <a:off x="653635" y="2810152"/>
            <a:ext cx="10874687" cy="3096662"/>
          </a:xfrm>
        </p:spPr>
        <p:txBody>
          <a:bodyPr>
            <a:normAutofit/>
          </a:bodyPr>
          <a:lstStyle>
            <a:lvl1pPr marL="0" indent="0">
              <a:buNone/>
              <a:defRPr sz="1300" b="0" i="0"/>
            </a:lvl1pPr>
          </a:lstStyle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0DB6D4-1800-C49D-0251-B63483B611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71980" y="503361"/>
            <a:ext cx="2044881" cy="651443"/>
          </a:xfrm>
          <a:prstGeom prst="rect">
            <a:avLst/>
          </a:prstGeom>
        </p:spPr>
      </p:pic>
      <p:sp>
        <p:nvSpPr>
          <p:cNvPr id="8" name="Номер слайда 15">
            <a:extLst>
              <a:ext uri="{FF2B5EF4-FFF2-40B4-BE49-F238E27FC236}">
                <a16:creationId xmlns:a16="http://schemas.microsoft.com/office/drawing/2014/main" id="{2E6960F9-2179-6F73-3556-AE00C18C2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1425" y="6234521"/>
            <a:ext cx="473413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0D0329-78C6-364C-97E0-9B31F532BD27}" type="slidenum">
              <a:rPr lang="ru-RU" smtClean="0">
                <a:solidFill>
                  <a:srgbClr val="246568">
                    <a:alpha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246568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2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B7B9-DA3C-4E43-BBF7-08FC4DD633A1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A6CD-9E88-44F0-9B28-F1C9C16FA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846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12">
            <a:extLst>
              <a:ext uri="{FF2B5EF4-FFF2-40B4-BE49-F238E27FC236}">
                <a16:creationId xmlns:a16="http://schemas.microsoft.com/office/drawing/2014/main" id="{C885C1C6-4C52-45F0-E913-B2F3FB4201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3677" y="1587500"/>
            <a:ext cx="6540445" cy="313932"/>
          </a:xfrm>
        </p:spPr>
        <p:txBody>
          <a:bodyPr wrap="square">
            <a:spAutoFit/>
          </a:bodyPr>
          <a:lstStyle>
            <a:lvl1pPr marL="0" indent="0">
              <a:buNone/>
              <a:defRPr sz="1600" b="1" i="0">
                <a:latin typeface="Movie Filmstrip" panose="020B0604020202020204" pitchFamily="34" charset="0"/>
                <a:ea typeface="Movie Filmstrip" panose="020B0604020202020204" pitchFamily="34" charset="0"/>
                <a:cs typeface="Movie Filmstrip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таблицы (16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11" name="Таблица 10">
            <a:extLst>
              <a:ext uri="{FF2B5EF4-FFF2-40B4-BE49-F238E27FC236}">
                <a16:creationId xmlns:a16="http://schemas.microsoft.com/office/drawing/2014/main" id="{FD8DBD53-68FA-96BF-7192-20199BFA77A3}"/>
              </a:ext>
            </a:extLst>
          </p:cNvPr>
          <p:cNvSpPr>
            <a:spLocks noGrp="1"/>
          </p:cNvSpPr>
          <p:nvPr>
            <p:ph type="tbl" sz="quarter" idx="22"/>
          </p:nvPr>
        </p:nvSpPr>
        <p:spPr>
          <a:xfrm>
            <a:off x="663677" y="2312988"/>
            <a:ext cx="6540445" cy="3593826"/>
          </a:xfrm>
        </p:spPr>
        <p:txBody>
          <a:bodyPr>
            <a:normAutofit/>
          </a:bodyPr>
          <a:lstStyle>
            <a:lvl1pPr marL="0" indent="0">
              <a:buNone/>
              <a:defRPr sz="1300" b="0" i="0"/>
            </a:lvl1pPr>
          </a:lstStyle>
          <a:p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F06B59C8-1CAD-A3F3-C979-8E320EBC043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45506" y="2312988"/>
            <a:ext cx="3782817" cy="2023696"/>
          </a:xfrm>
        </p:spPr>
        <p:txBody>
          <a:bodyPr wrap="square">
            <a:spAutoFit/>
          </a:bodyPr>
          <a:lstStyle>
            <a:lvl1pPr marL="0" indent="0">
              <a:lnSpc>
                <a:spcPts val="1900"/>
              </a:lnSpc>
              <a:buNone/>
              <a:defRPr sz="1300" b="0" i="0"/>
            </a:lvl1pPr>
          </a:lstStyle>
          <a:p>
            <a:pPr lvl="0"/>
            <a:r>
              <a:rPr lang="ru-RU" dirty="0"/>
              <a:t>Небольшие куски текста (13 </a:t>
            </a:r>
            <a:r>
              <a:rPr lang="en-US" dirty="0"/>
              <a:t>pt</a:t>
            </a:r>
            <a:r>
              <a:rPr lang="ru-RU" dirty="0"/>
              <a:t>) можно набирать в одну колонку, но не делайте колонку на всю ширину экрана. Текст, трудно читать, подумайте о тех, кто будет читать вашу презентацию.  Старайтесь чтобы в строке было в среднем семь-десять слов. Большее количество слов в строке способствует хорошему сну, но не чтению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704321-D24B-D33A-3984-67AEE0DCAE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71980" y="503361"/>
            <a:ext cx="2044881" cy="651443"/>
          </a:xfrm>
          <a:prstGeom prst="rect">
            <a:avLst/>
          </a:prstGeom>
        </p:spPr>
      </p:pic>
      <p:sp>
        <p:nvSpPr>
          <p:cNvPr id="7" name="Номер слайда 15">
            <a:extLst>
              <a:ext uri="{FF2B5EF4-FFF2-40B4-BE49-F238E27FC236}">
                <a16:creationId xmlns:a16="http://schemas.microsoft.com/office/drawing/2014/main" id="{6C973110-5558-52F7-903A-AA8763B87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1425" y="6234521"/>
            <a:ext cx="473413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0D0329-78C6-364C-97E0-9B31F532BD27}" type="slidenum">
              <a:rPr lang="ru-RU" smtClean="0">
                <a:solidFill>
                  <a:srgbClr val="246568">
                    <a:alpha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246568">
                  <a:alpha val="60000"/>
                </a:srgbClr>
              </a:solidFill>
            </a:endParaRPr>
          </a:p>
        </p:txBody>
      </p:sp>
      <p:sp>
        <p:nvSpPr>
          <p:cNvPr id="8" name="Текст 14">
            <a:extLst>
              <a:ext uri="{FF2B5EF4-FFF2-40B4-BE49-F238E27FC236}">
                <a16:creationId xmlns:a16="http://schemas.microsoft.com/office/drawing/2014/main" id="{2E1424E2-CDC8-F652-1D5E-533CBCD9D8AA}"/>
              </a:ext>
            </a:extLst>
          </p:cNvPr>
          <p:cNvSpPr txBox="1">
            <a:spLocks/>
          </p:cNvSpPr>
          <p:nvPr userDrawn="1"/>
        </p:nvSpPr>
        <p:spPr>
          <a:xfrm>
            <a:off x="663677" y="6253809"/>
            <a:ext cx="4932361" cy="31810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246568">
                    <a:alpha val="60000"/>
                  </a:srgb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963054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A491D33C-A849-A301-EE3C-870CD381E3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3677" y="6234521"/>
            <a:ext cx="2743200" cy="369332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222374EE-8794-0942-8879-EA9673CC0269}" type="datetimeFigureOut">
              <a:rPr lang="ru-RU" smtClean="0">
                <a:solidFill>
                  <a:srgbClr val="083542"/>
                </a:solidFill>
              </a:rPr>
              <a:pPr/>
              <a:t>13.05.2026</a:t>
            </a:fld>
            <a:endParaRPr lang="ru-RU" dirty="0">
              <a:solidFill>
                <a:srgbClr val="083542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41A0BF-985C-E34C-F446-609CC11DFD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71980" y="503361"/>
            <a:ext cx="2044881" cy="651443"/>
          </a:xfrm>
          <a:prstGeom prst="rect">
            <a:avLst/>
          </a:prstGeom>
        </p:spPr>
      </p:pic>
      <p:sp>
        <p:nvSpPr>
          <p:cNvPr id="7" name="Текст 12">
            <a:extLst>
              <a:ext uri="{FF2B5EF4-FFF2-40B4-BE49-F238E27FC236}">
                <a16:creationId xmlns:a16="http://schemas.microsoft.com/office/drawing/2014/main" id="{8273A067-E2DD-A4F9-098B-CC3E4C56A8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3678" y="1587500"/>
            <a:ext cx="10864644" cy="397032"/>
          </a:xfr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buNone/>
              <a:defRPr sz="2200" b="1" i="0">
                <a:latin typeface="Movie Filmstrip" panose="020B0604020202020204" pitchFamily="34" charset="0"/>
                <a:ea typeface="Movie Filmstrip" panose="020B0604020202020204" pitchFamily="34" charset="0"/>
                <a:cs typeface="Movie Filmstrip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может быть набран в две строки (22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8" name="Номер слайда 15">
            <a:extLst>
              <a:ext uri="{FF2B5EF4-FFF2-40B4-BE49-F238E27FC236}">
                <a16:creationId xmlns:a16="http://schemas.microsoft.com/office/drawing/2014/main" id="{F00A7AD3-9C1D-3042-117E-E7CC7320C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1425" y="6234521"/>
            <a:ext cx="473413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0D0329-78C6-364C-97E0-9B31F532BD27}" type="slidenum">
              <a:rPr lang="ru-RU" smtClean="0">
                <a:solidFill>
                  <a:srgbClr val="246568">
                    <a:alpha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246568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844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ка">
    <p:bg>
      <p:bgPr>
        <a:gradFill>
          <a:gsLst>
            <a:gs pos="0">
              <a:srgbClr val="000000"/>
            </a:gs>
            <a:gs pos="67000">
              <a:srgbClr val="008281"/>
            </a:gs>
            <a:gs pos="100000">
              <a:srgbClr val="0095B9"/>
            </a:gs>
            <a:gs pos="28000">
              <a:srgbClr val="2C4A5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4">
            <a:extLst>
              <a:ext uri="{FF2B5EF4-FFF2-40B4-BE49-F238E27FC236}">
                <a16:creationId xmlns:a16="http://schemas.microsoft.com/office/drawing/2014/main" id="{9094284A-9571-328C-7F91-9E86A16E02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787" y="2075153"/>
            <a:ext cx="8882280" cy="2233945"/>
          </a:xfrm>
        </p:spPr>
        <p:txBody>
          <a:bodyPr>
            <a:spAutoFit/>
          </a:bodyPr>
          <a:lstStyle>
            <a:lvl1pPr marL="0" indent="0">
              <a:lnSpc>
                <a:spcPts val="4860"/>
              </a:lnSpc>
              <a:buNone/>
              <a:defRPr sz="4300" b="1" i="0">
                <a:solidFill>
                  <a:schemeClr val="bg1"/>
                </a:solidFill>
                <a:latin typeface="Movie Filmstrip" panose="020B0604020202020204" pitchFamily="34" charset="0"/>
                <a:ea typeface="Movie Filmstrip" panose="020B0604020202020204" pitchFamily="34" charset="0"/>
                <a:cs typeface="Movie Filmstrip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заголовка</a:t>
            </a:r>
          </a:p>
          <a:p>
            <a:pPr lvl="0"/>
            <a:r>
              <a:rPr lang="ru-RU" dirty="0"/>
              <a:t>может быть набрано в две</a:t>
            </a:r>
          </a:p>
          <a:p>
            <a:pPr lvl="0"/>
            <a:r>
              <a:rPr lang="ru-RU" dirty="0"/>
              <a:t>или три строки (43 </a:t>
            </a:r>
            <a:r>
              <a:rPr lang="en-US" dirty="0" err="1"/>
              <a:t>pt</a:t>
            </a:r>
            <a:r>
              <a:rPr lang="en-US" dirty="0"/>
              <a:t>)</a:t>
            </a:r>
            <a:r>
              <a:rPr lang="ru-RU" dirty="0"/>
              <a:t> 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id="{494A36B5-B17A-89F3-6C33-AD231EEC47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787" y="4782847"/>
            <a:ext cx="8882062" cy="313932"/>
          </a:xfrm>
        </p:spPr>
        <p:txBody>
          <a:bodyPr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Можно добавить подзаголовок (16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E0FD4F-375E-2AAE-3C38-03D550043C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9579" y="508028"/>
            <a:ext cx="2069684" cy="646776"/>
          </a:xfrm>
          <a:prstGeom prst="rect">
            <a:avLst/>
          </a:prstGeom>
        </p:spPr>
      </p:pic>
      <p:sp>
        <p:nvSpPr>
          <p:cNvPr id="7" name="Дата 17">
            <a:extLst>
              <a:ext uri="{FF2B5EF4-FFF2-40B4-BE49-F238E27FC236}">
                <a16:creationId xmlns:a16="http://schemas.microsoft.com/office/drawing/2014/main" id="{81A297E0-D129-2ED6-CF4D-2D31732C8709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839787" y="6072973"/>
            <a:ext cx="1490681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fld id="{222374EE-8794-0942-8879-EA9673CC0269}" type="datetimeFigureOut">
              <a:rPr lang="ru-RU" smtClean="0">
                <a:solidFill>
                  <a:srgbClr val="FFFFFF"/>
                </a:solidFill>
              </a:rPr>
              <a:pPr/>
              <a:t>13.05.2026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697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bg>
      <p:bgPr>
        <a:gradFill>
          <a:gsLst>
            <a:gs pos="100000">
              <a:srgbClr val="22B8B2"/>
            </a:gs>
            <a:gs pos="0">
              <a:srgbClr val="04060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4">
            <a:extLst>
              <a:ext uri="{FF2B5EF4-FFF2-40B4-BE49-F238E27FC236}">
                <a16:creationId xmlns:a16="http://schemas.microsoft.com/office/drawing/2014/main" id="{BC94A623-047C-4E86-9ACA-D180D7A7DD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313981"/>
            <a:ext cx="8882280" cy="720710"/>
          </a:xfrm>
        </p:spPr>
        <p:txBody>
          <a:bodyPr>
            <a:spAutoFit/>
          </a:bodyPr>
          <a:lstStyle>
            <a:lvl1pPr marL="0" indent="0">
              <a:lnSpc>
                <a:spcPts val="4860"/>
              </a:lnSpc>
              <a:buNone/>
              <a:defRPr sz="4300" b="1" i="0">
                <a:solidFill>
                  <a:schemeClr val="bg1"/>
                </a:solidFill>
                <a:latin typeface="Movie Filmstrip" panose="020B0604020202020204" pitchFamily="34" charset="0"/>
                <a:ea typeface="Movie Filmstrip" panose="020B0604020202020204" pitchFamily="34" charset="0"/>
                <a:cs typeface="Movie Filmstrip" panose="020B0604020202020204" pitchFamily="34" charset="0"/>
              </a:defRPr>
            </a:lvl1pPr>
          </a:lstStyle>
          <a:p>
            <a:pPr lvl="0"/>
            <a:r>
              <a:rPr lang="ru-RU" dirty="0"/>
              <a:t>Содержание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DC0454C4-32F1-090F-E350-96E6428088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788" y="2263775"/>
            <a:ext cx="2586037" cy="623888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Раздел 1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719E31E0-8B90-C8ED-D7E0-4DD701C9AA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30927" y="2263775"/>
            <a:ext cx="1466396" cy="623888"/>
          </a:xfrm>
          <a:ln>
            <a:noFill/>
          </a:ln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Часть 1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047F0C0C-7F35-AD9D-DE6B-A80201B32C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9789" y="3429000"/>
            <a:ext cx="2360612" cy="427874"/>
          </a:xfrm>
        </p:spPr>
        <p:txBody>
          <a:bodyPr>
            <a:normAutofit/>
          </a:bodyPr>
          <a:lstStyle>
            <a:lvl1pPr marL="0" indent="0">
              <a:buNone/>
              <a:defRPr sz="13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Подраздел 1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F53DACDD-6D5A-ECBC-05E8-9206D9E72C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49228" y="3429000"/>
            <a:ext cx="283894" cy="428625"/>
          </a:xfrm>
        </p:spPr>
        <p:txBody>
          <a:bodyPr>
            <a:normAutofit/>
          </a:bodyPr>
          <a:lstStyle>
            <a:lvl1pPr marL="0" indent="0">
              <a:buNone/>
              <a:defRPr sz="13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21" name="Текст 17">
            <a:extLst>
              <a:ext uri="{FF2B5EF4-FFF2-40B4-BE49-F238E27FC236}">
                <a16:creationId xmlns:a16="http://schemas.microsoft.com/office/drawing/2014/main" id="{427DBD35-D155-C306-B74B-C02504C99B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9789" y="4175760"/>
            <a:ext cx="2360612" cy="427874"/>
          </a:xfrm>
        </p:spPr>
        <p:txBody>
          <a:bodyPr>
            <a:normAutofit/>
          </a:bodyPr>
          <a:lstStyle>
            <a:lvl1pPr marL="0" indent="0">
              <a:buNone/>
              <a:defRPr sz="13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Подраздел 2</a:t>
            </a:r>
          </a:p>
        </p:txBody>
      </p:sp>
      <p:sp>
        <p:nvSpPr>
          <p:cNvPr id="22" name="Текст 19">
            <a:extLst>
              <a:ext uri="{FF2B5EF4-FFF2-40B4-BE49-F238E27FC236}">
                <a16:creationId xmlns:a16="http://schemas.microsoft.com/office/drawing/2014/main" id="{CAC16176-97DD-E159-9D7C-A801ABC27A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49228" y="4175760"/>
            <a:ext cx="283894" cy="428625"/>
          </a:xfrm>
        </p:spPr>
        <p:txBody>
          <a:bodyPr>
            <a:normAutofit/>
          </a:bodyPr>
          <a:lstStyle>
            <a:lvl1pPr marL="0" indent="0">
              <a:buNone/>
              <a:defRPr sz="13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24" name="Текст 17">
            <a:extLst>
              <a:ext uri="{FF2B5EF4-FFF2-40B4-BE49-F238E27FC236}">
                <a16:creationId xmlns:a16="http://schemas.microsoft.com/office/drawing/2014/main" id="{10AAB062-92FA-A96E-BE1B-799A34FFE5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9789" y="4931004"/>
            <a:ext cx="2360612" cy="427874"/>
          </a:xfrm>
        </p:spPr>
        <p:txBody>
          <a:bodyPr>
            <a:normAutofit/>
          </a:bodyPr>
          <a:lstStyle>
            <a:lvl1pPr marL="0" indent="0">
              <a:buNone/>
              <a:defRPr sz="13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Подраздел 3</a:t>
            </a:r>
          </a:p>
        </p:txBody>
      </p:sp>
      <p:sp>
        <p:nvSpPr>
          <p:cNvPr id="25" name="Текст 19">
            <a:extLst>
              <a:ext uri="{FF2B5EF4-FFF2-40B4-BE49-F238E27FC236}">
                <a16:creationId xmlns:a16="http://schemas.microsoft.com/office/drawing/2014/main" id="{15DDC0F7-1AC7-987A-F2E8-E5C2581F0A1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49228" y="4931004"/>
            <a:ext cx="283894" cy="428625"/>
          </a:xfrm>
        </p:spPr>
        <p:txBody>
          <a:bodyPr>
            <a:normAutofit/>
          </a:bodyPr>
          <a:lstStyle>
            <a:lvl1pPr marL="0" indent="0">
              <a:buNone/>
              <a:defRPr sz="13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3</a:t>
            </a:r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id="{A713A26F-331C-578C-6998-EC910B4461B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77439" y="2263775"/>
            <a:ext cx="2586037" cy="623888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Раздел 2</a:t>
            </a:r>
          </a:p>
        </p:txBody>
      </p:sp>
      <p:sp>
        <p:nvSpPr>
          <p:cNvPr id="29" name="Текст 15">
            <a:extLst>
              <a:ext uri="{FF2B5EF4-FFF2-40B4-BE49-F238E27FC236}">
                <a16:creationId xmlns:a16="http://schemas.microsoft.com/office/drawing/2014/main" id="{5DF773CE-18A8-2A19-CE1D-727803C5FA5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068578" y="2263775"/>
            <a:ext cx="1466396" cy="623888"/>
          </a:xfrm>
          <a:ln>
            <a:noFill/>
          </a:ln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Часть 2</a:t>
            </a:r>
          </a:p>
        </p:txBody>
      </p:sp>
      <p:sp>
        <p:nvSpPr>
          <p:cNvPr id="30" name="Текст 17">
            <a:extLst>
              <a:ext uri="{FF2B5EF4-FFF2-40B4-BE49-F238E27FC236}">
                <a16:creationId xmlns:a16="http://schemas.microsoft.com/office/drawing/2014/main" id="{A73BC09A-99BB-D509-5FD3-AFF8CF75F41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05589" y="3429000"/>
            <a:ext cx="2360612" cy="427874"/>
          </a:xfrm>
        </p:spPr>
        <p:txBody>
          <a:bodyPr>
            <a:normAutofit/>
          </a:bodyPr>
          <a:lstStyle>
            <a:lvl1pPr marL="0" indent="0">
              <a:buNone/>
              <a:defRPr sz="13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Подраздел 1</a:t>
            </a:r>
          </a:p>
        </p:txBody>
      </p:sp>
      <p:sp>
        <p:nvSpPr>
          <p:cNvPr id="31" name="Текст 19">
            <a:extLst>
              <a:ext uri="{FF2B5EF4-FFF2-40B4-BE49-F238E27FC236}">
                <a16:creationId xmlns:a16="http://schemas.microsoft.com/office/drawing/2014/main" id="{B6C45472-2A07-84F6-7A7E-CB3DAA35AA4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215028" y="3429000"/>
            <a:ext cx="283894" cy="428625"/>
          </a:xfrm>
        </p:spPr>
        <p:txBody>
          <a:bodyPr>
            <a:normAutofit/>
          </a:bodyPr>
          <a:lstStyle>
            <a:lvl1pPr marL="0" indent="0">
              <a:buNone/>
              <a:defRPr sz="13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4</a:t>
            </a:r>
          </a:p>
        </p:txBody>
      </p:sp>
      <p:sp>
        <p:nvSpPr>
          <p:cNvPr id="32" name="Текст 17">
            <a:extLst>
              <a:ext uri="{FF2B5EF4-FFF2-40B4-BE49-F238E27FC236}">
                <a16:creationId xmlns:a16="http://schemas.microsoft.com/office/drawing/2014/main" id="{AA6A5855-88B9-8EBC-7C62-F0621DE670A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05589" y="4175760"/>
            <a:ext cx="2360612" cy="427874"/>
          </a:xfrm>
        </p:spPr>
        <p:txBody>
          <a:bodyPr>
            <a:normAutofit/>
          </a:bodyPr>
          <a:lstStyle>
            <a:lvl1pPr marL="0" indent="0">
              <a:buNone/>
              <a:defRPr sz="13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Подраздел 2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012B3383-55F4-A45F-EBB4-B256490239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215028" y="4175760"/>
            <a:ext cx="283894" cy="428625"/>
          </a:xfrm>
        </p:spPr>
        <p:txBody>
          <a:bodyPr>
            <a:normAutofit/>
          </a:bodyPr>
          <a:lstStyle>
            <a:lvl1pPr marL="0" indent="0">
              <a:buNone/>
              <a:defRPr sz="13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5</a:t>
            </a:r>
          </a:p>
        </p:txBody>
      </p:sp>
      <p:sp>
        <p:nvSpPr>
          <p:cNvPr id="34" name="Текст 17">
            <a:extLst>
              <a:ext uri="{FF2B5EF4-FFF2-40B4-BE49-F238E27FC236}">
                <a16:creationId xmlns:a16="http://schemas.microsoft.com/office/drawing/2014/main" id="{188EEADF-F3D3-B121-8D16-2086CF14A43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05589" y="4931004"/>
            <a:ext cx="2360612" cy="427874"/>
          </a:xfrm>
        </p:spPr>
        <p:txBody>
          <a:bodyPr>
            <a:normAutofit/>
          </a:bodyPr>
          <a:lstStyle>
            <a:lvl1pPr marL="0" indent="0">
              <a:buNone/>
              <a:defRPr sz="13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Подраздел 3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7AA7DF9E-F17D-4533-3374-1BB50AA15DF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15028" y="4931004"/>
            <a:ext cx="283894" cy="428625"/>
          </a:xfrm>
        </p:spPr>
        <p:txBody>
          <a:bodyPr>
            <a:normAutofit/>
          </a:bodyPr>
          <a:lstStyle>
            <a:lvl1pPr marL="0" indent="0">
              <a:buNone/>
              <a:defRPr sz="13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13297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pos="3522">
          <p15:clr>
            <a:srgbClr val="FBAE40"/>
          </p15:clr>
        </p15:guide>
        <p15:guide id="3" pos="422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ED1B60-9A68-E892-F966-C4904C5F07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71980" y="503361"/>
            <a:ext cx="2044881" cy="651443"/>
          </a:xfrm>
          <a:prstGeom prst="rect">
            <a:avLst/>
          </a:prstGeom>
        </p:spPr>
      </p:pic>
      <p:sp>
        <p:nvSpPr>
          <p:cNvPr id="8" name="Номер слайда 15">
            <a:extLst>
              <a:ext uri="{FF2B5EF4-FFF2-40B4-BE49-F238E27FC236}">
                <a16:creationId xmlns:a16="http://schemas.microsoft.com/office/drawing/2014/main" id="{2D763327-90C2-D68E-DE96-AA2C30C47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1425" y="6234521"/>
            <a:ext cx="473413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0D0329-78C6-364C-97E0-9B31F532BD27}" type="slidenum">
              <a:rPr lang="ru-RU" smtClean="0">
                <a:solidFill>
                  <a:srgbClr val="246568">
                    <a:alpha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246568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94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укту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2265B2E-87B2-505C-6391-DF4D46B1A031}"/>
              </a:ext>
            </a:extLst>
          </p:cNvPr>
          <p:cNvSpPr/>
          <p:nvPr userDrawn="1"/>
        </p:nvSpPr>
        <p:spPr>
          <a:xfrm rot="10800000">
            <a:off x="0" y="4220927"/>
            <a:ext cx="12191999" cy="2637072"/>
          </a:xfrm>
          <a:prstGeom prst="rect">
            <a:avLst/>
          </a:prstGeom>
          <a:solidFill>
            <a:srgbClr val="006B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i</a:t>
            </a:r>
            <a:endParaRPr lang="ru-RU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FDDAD94B-7B7D-D7C7-98A6-A94F680C6B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7456" y="1779588"/>
            <a:ext cx="1377822" cy="963612"/>
          </a:xfrm>
        </p:spPr>
        <p:txBody>
          <a:bodyPr>
            <a:noAutofit/>
          </a:bodyPr>
          <a:lstStyle>
            <a:lvl1pPr marL="0" indent="0">
              <a:buNone/>
              <a:defRPr sz="7200" b="0" i="0"/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311AF022-8824-C683-01BD-F5A9C01071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7106" y="2934161"/>
            <a:ext cx="2291251" cy="313932"/>
          </a:xfrm>
        </p:spPr>
        <p:txBody>
          <a:bodyPr wrap="square">
            <a:spAutoFit/>
          </a:bodyPr>
          <a:lstStyle>
            <a:lvl1pPr marL="0" indent="0">
              <a:buNone/>
              <a:defRPr sz="1600" b="1" i="0">
                <a:latin typeface="Movie Filmstrip" panose="020B0604020202020204" pitchFamily="34" charset="0"/>
                <a:ea typeface="Movie Filmstrip" panose="020B0604020202020204" pitchFamily="34" charset="0"/>
                <a:cs typeface="Movie Filmstrip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проекта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3FC43593-B5DA-B382-3F2E-9F3A76192C65}"/>
              </a:ext>
            </a:extLst>
          </p:cNvPr>
          <p:cNvCxnSpPr>
            <a:cxnSpLocks/>
          </p:cNvCxnSpPr>
          <p:nvPr userDrawn="1"/>
        </p:nvCxnSpPr>
        <p:spPr>
          <a:xfrm>
            <a:off x="3888271" y="2509203"/>
            <a:ext cx="0" cy="3358197"/>
          </a:xfrm>
          <a:prstGeom prst="line">
            <a:avLst/>
          </a:prstGeom>
          <a:ln w="12700">
            <a:solidFill>
              <a:srgbClr val="3880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7">
            <a:extLst>
              <a:ext uri="{FF2B5EF4-FFF2-40B4-BE49-F238E27FC236}">
                <a16:creationId xmlns:a16="http://schemas.microsoft.com/office/drawing/2014/main" id="{6CD5038C-6459-7CE4-B2D4-343CC39C3F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1337" y="3500810"/>
            <a:ext cx="2291255" cy="236659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>
              <a:buNone/>
              <a:defRPr sz="10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Описание вашего первого пункта. </a:t>
            </a:r>
          </a:p>
        </p:txBody>
      </p:sp>
      <p:sp>
        <p:nvSpPr>
          <p:cNvPr id="22" name="Текст 11">
            <a:extLst>
              <a:ext uri="{FF2B5EF4-FFF2-40B4-BE49-F238E27FC236}">
                <a16:creationId xmlns:a16="http://schemas.microsoft.com/office/drawing/2014/main" id="{14BBCA84-70EE-7A3E-F739-07DA45CDD4E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57492" y="1779588"/>
            <a:ext cx="1377822" cy="963612"/>
          </a:xfrm>
        </p:spPr>
        <p:txBody>
          <a:bodyPr>
            <a:noAutofit/>
          </a:bodyPr>
          <a:lstStyle>
            <a:lvl1pPr marL="0" indent="0">
              <a:buNone/>
              <a:defRPr sz="7200" b="0" i="0"/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3" name="Текст 12">
            <a:extLst>
              <a:ext uri="{FF2B5EF4-FFF2-40B4-BE49-F238E27FC236}">
                <a16:creationId xmlns:a16="http://schemas.microsoft.com/office/drawing/2014/main" id="{F7B79BBD-2CB7-0935-D680-D7B59CF03DE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57142" y="2934161"/>
            <a:ext cx="2291251" cy="313932"/>
          </a:xfrm>
        </p:spPr>
        <p:txBody>
          <a:bodyPr wrap="square">
            <a:spAutoFit/>
          </a:bodyPr>
          <a:lstStyle>
            <a:lvl1pPr marL="0" indent="0">
              <a:buNone/>
              <a:defRPr sz="1600" b="1" i="0">
                <a:latin typeface="Movie Filmstrip" panose="020B0604020202020204" pitchFamily="34" charset="0"/>
                <a:ea typeface="Movie Filmstrip" panose="020B0604020202020204" pitchFamily="34" charset="0"/>
                <a:cs typeface="Movie Filmstrip" panose="020B0604020202020204" pitchFamily="34" charset="0"/>
              </a:defRPr>
            </a:lvl1pPr>
          </a:lstStyle>
          <a:p>
            <a:pPr lvl="0"/>
            <a:r>
              <a:rPr lang="ru-RU" dirty="0"/>
              <a:t>Структура</a:t>
            </a:r>
          </a:p>
        </p:txBody>
      </p:sp>
      <p:sp>
        <p:nvSpPr>
          <p:cNvPr id="24" name="Текст 7">
            <a:extLst>
              <a:ext uri="{FF2B5EF4-FFF2-40B4-BE49-F238E27FC236}">
                <a16:creationId xmlns:a16="http://schemas.microsoft.com/office/drawing/2014/main" id="{E2F7B3D6-4F37-ED0E-5242-97B8F2250E9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1373" y="3500810"/>
            <a:ext cx="2291255" cy="236659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>
              <a:buNone/>
              <a:defRPr sz="10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Описание вашего второго пункта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563FA8D1-CE5A-FBF5-DEA5-48D77A7DFF32}"/>
              </a:ext>
            </a:extLst>
          </p:cNvPr>
          <p:cNvCxnSpPr>
            <a:cxnSpLocks/>
          </p:cNvCxnSpPr>
          <p:nvPr userDrawn="1"/>
        </p:nvCxnSpPr>
        <p:spPr>
          <a:xfrm>
            <a:off x="8001762" y="2509203"/>
            <a:ext cx="0" cy="3358197"/>
          </a:xfrm>
          <a:prstGeom prst="line">
            <a:avLst/>
          </a:prstGeom>
          <a:ln w="12700">
            <a:solidFill>
              <a:srgbClr val="3880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11">
            <a:extLst>
              <a:ext uri="{FF2B5EF4-FFF2-40B4-BE49-F238E27FC236}">
                <a16:creationId xmlns:a16="http://schemas.microsoft.com/office/drawing/2014/main" id="{6AB9EB52-D74E-4563-60BE-54F0483FCA5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30814" y="1779588"/>
            <a:ext cx="1377822" cy="963612"/>
          </a:xfrm>
        </p:spPr>
        <p:txBody>
          <a:bodyPr>
            <a:noAutofit/>
          </a:bodyPr>
          <a:lstStyle>
            <a:lvl1pPr marL="0" indent="0">
              <a:buNone/>
              <a:defRPr sz="7200" b="0" i="0"/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12">
            <a:extLst>
              <a:ext uri="{FF2B5EF4-FFF2-40B4-BE49-F238E27FC236}">
                <a16:creationId xmlns:a16="http://schemas.microsoft.com/office/drawing/2014/main" id="{FCCE6D10-E112-3C42-9C0E-48C4ECAE8A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30464" y="2934161"/>
            <a:ext cx="2291251" cy="313932"/>
          </a:xfrm>
        </p:spPr>
        <p:txBody>
          <a:bodyPr wrap="square">
            <a:spAutoFit/>
          </a:bodyPr>
          <a:lstStyle>
            <a:lvl1pPr marL="0" indent="0">
              <a:buNone/>
              <a:defRPr sz="1600" b="1" i="0">
                <a:latin typeface="Movie Filmstrip" panose="020B0604020202020204" pitchFamily="34" charset="0"/>
                <a:ea typeface="Movie Filmstrip" panose="020B0604020202020204" pitchFamily="34" charset="0"/>
                <a:cs typeface="Movie Filmstrip" panose="020B0604020202020204" pitchFamily="34" charset="0"/>
              </a:defRPr>
            </a:lvl1pPr>
          </a:lstStyle>
          <a:p>
            <a:pPr lvl="0"/>
            <a:r>
              <a:rPr lang="ru-RU" dirty="0"/>
              <a:t>Выводы</a:t>
            </a:r>
          </a:p>
        </p:txBody>
      </p:sp>
      <p:sp>
        <p:nvSpPr>
          <p:cNvPr id="29" name="Текст 7">
            <a:extLst>
              <a:ext uri="{FF2B5EF4-FFF2-40B4-BE49-F238E27FC236}">
                <a16:creationId xmlns:a16="http://schemas.microsoft.com/office/drawing/2014/main" id="{C96CD779-A8E7-DF45-7E82-9956FD008A1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904695" y="3500810"/>
            <a:ext cx="2291255" cy="236659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>
              <a:buNone/>
              <a:defRPr sz="10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Описание вашего третьего пункта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FBB254-593B-691B-C806-57E38AB334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71980" y="503361"/>
            <a:ext cx="2044881" cy="651443"/>
          </a:xfrm>
          <a:prstGeom prst="rect">
            <a:avLst/>
          </a:prstGeom>
        </p:spPr>
      </p:pic>
      <p:sp>
        <p:nvSpPr>
          <p:cNvPr id="10" name="Номер слайда 15">
            <a:extLst>
              <a:ext uri="{FF2B5EF4-FFF2-40B4-BE49-F238E27FC236}">
                <a16:creationId xmlns:a16="http://schemas.microsoft.com/office/drawing/2014/main" id="{F5775B5E-E1A4-95FA-BEBD-E988710FF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1425" y="6234521"/>
            <a:ext cx="473413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10D0329-78C6-364C-97E0-9B31F532BD27}" type="slidenum">
              <a:rPr lang="ru-RU" smtClean="0">
                <a:solidFill>
                  <a:srgbClr val="FFFFFF">
                    <a:alpha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44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ка с названиями разделов">
    <p:bg>
      <p:bgPr>
        <a:gradFill>
          <a:gsLst>
            <a:gs pos="100000">
              <a:srgbClr val="22B8B2"/>
            </a:gs>
            <a:gs pos="0">
              <a:srgbClr val="04060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0F5B0D-CF0B-9157-2EB4-79FFB37886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9982" y="6072973"/>
            <a:ext cx="473413" cy="276999"/>
          </a:xfrm>
          <a:prstGeom prst="rect">
            <a:avLst/>
          </a:prstGeom>
        </p:spPr>
        <p:txBody>
          <a:bodyPr/>
          <a:lstStyle/>
          <a:p>
            <a:fld id="{E10D0329-78C6-364C-97E0-9B31F532BD27}" type="slidenum">
              <a:rPr lang="ru-RU" smtClean="0">
                <a:solidFill>
                  <a:srgbClr val="083542"/>
                </a:solidFill>
              </a:rPr>
              <a:pPr/>
              <a:t>‹#›</a:t>
            </a:fld>
            <a:endParaRPr lang="ru-RU">
              <a:solidFill>
                <a:srgbClr val="083542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60080D-CF73-56AC-39E3-27849148E458}"/>
              </a:ext>
            </a:extLst>
          </p:cNvPr>
          <p:cNvSpPr/>
          <p:nvPr userDrawn="1"/>
        </p:nvSpPr>
        <p:spPr>
          <a:xfrm rot="10800000">
            <a:off x="4682832" y="3779519"/>
            <a:ext cx="7509164" cy="3078479"/>
          </a:xfrm>
          <a:prstGeom prst="rect">
            <a:avLst/>
          </a:prstGeom>
          <a:solidFill>
            <a:srgbClr val="0082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4EE4807-5ACC-97C6-A0F3-8C2EF21FCEE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682832" y="0"/>
            <a:ext cx="7509168" cy="4845050"/>
          </a:xfrm>
          <a:pattFill prst="pct3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b="0" i="0"/>
            </a:lvl1pPr>
          </a:lstStyle>
          <a:p>
            <a:endParaRPr lang="ru-RU" dirty="0"/>
          </a:p>
        </p:txBody>
      </p:sp>
      <p:sp>
        <p:nvSpPr>
          <p:cNvPr id="21" name="Текст 11">
            <a:extLst>
              <a:ext uri="{FF2B5EF4-FFF2-40B4-BE49-F238E27FC236}">
                <a16:creationId xmlns:a16="http://schemas.microsoft.com/office/drawing/2014/main" id="{96D6A900-81DF-7B96-1B56-9CC594769A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677" y="524812"/>
            <a:ext cx="1377822" cy="963612"/>
          </a:xfrm>
        </p:spPr>
        <p:txBody>
          <a:bodyPr>
            <a:noAutofit/>
          </a:bodyPr>
          <a:lstStyle>
            <a:lvl1pPr marL="0" indent="0">
              <a:buNone/>
              <a:defRPr sz="72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3" name="Текст 11">
            <a:extLst>
              <a:ext uri="{FF2B5EF4-FFF2-40B4-BE49-F238E27FC236}">
                <a16:creationId xmlns:a16="http://schemas.microsoft.com/office/drawing/2014/main" id="{9DFF7239-4C78-3141-2F5D-EC5D007809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3677" y="1561160"/>
            <a:ext cx="1780154" cy="729933"/>
          </a:xfrm>
        </p:spPr>
        <p:txBody>
          <a:bodyPr>
            <a:noAutofit/>
          </a:bodyPr>
          <a:lstStyle>
            <a:lvl1pPr marL="0" indent="0">
              <a:buNone/>
              <a:defRPr sz="3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раздел</a:t>
            </a:r>
          </a:p>
        </p:txBody>
      </p:sp>
      <p:sp>
        <p:nvSpPr>
          <p:cNvPr id="24" name="Текст 12">
            <a:extLst>
              <a:ext uri="{FF2B5EF4-FFF2-40B4-BE49-F238E27FC236}">
                <a16:creationId xmlns:a16="http://schemas.microsoft.com/office/drawing/2014/main" id="{5157821A-E31A-1DA2-F2F6-BDA02D934C8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3677" y="6109479"/>
            <a:ext cx="2579586" cy="313932"/>
          </a:xfrm>
        </p:spPr>
        <p:txBody>
          <a:bodyPr wrap="square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Movie Filmstrip" panose="020B0604020202020204" pitchFamily="34" charset="0"/>
                <a:ea typeface="Movie Filmstrip" panose="020B0604020202020204" pitchFamily="34" charset="0"/>
                <a:cs typeface="Movie Filmstrip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2056952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рожная карта">
    <p:bg>
      <p:bgPr>
        <a:gradFill>
          <a:gsLst>
            <a:gs pos="28000">
              <a:srgbClr val="2C4A56"/>
            </a:gs>
            <a:gs pos="66000">
              <a:srgbClr val="008281"/>
            </a:gs>
            <a:gs pos="100000">
              <a:srgbClr val="0095B9"/>
            </a:gs>
            <a:gs pos="0">
              <a:srgbClr val="00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5B8A6F-F372-A907-4708-C3DF7AE989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9579" y="508028"/>
            <a:ext cx="2069684" cy="646776"/>
          </a:xfrm>
          <a:prstGeom prst="rect">
            <a:avLst/>
          </a:prstGeom>
        </p:spPr>
      </p:pic>
      <p:sp>
        <p:nvSpPr>
          <p:cNvPr id="6" name="Текст 12">
            <a:extLst>
              <a:ext uri="{FF2B5EF4-FFF2-40B4-BE49-F238E27FC236}">
                <a16:creationId xmlns:a16="http://schemas.microsoft.com/office/drawing/2014/main" id="{459988E1-FA3E-8C21-A491-23ABD9D253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3678" y="1587500"/>
            <a:ext cx="10864644" cy="397032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Movie Filmstrip" panose="020B0604020202020204" pitchFamily="34" charset="0"/>
                <a:ea typeface="Movie Filmstrip" panose="020B0604020202020204" pitchFamily="34" charset="0"/>
                <a:cs typeface="Movie Filmstrip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может быть набран в две строки (22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8" name="Номер слайда 15">
            <a:extLst>
              <a:ext uri="{FF2B5EF4-FFF2-40B4-BE49-F238E27FC236}">
                <a16:creationId xmlns:a16="http://schemas.microsoft.com/office/drawing/2014/main" id="{30F9FDCB-2614-BECF-220C-30A863B30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1425" y="6234521"/>
            <a:ext cx="473413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10D0329-78C6-364C-97E0-9B31F532BD27}" type="slidenum">
              <a:rPr lang="ru-RU" smtClean="0">
                <a:solidFill>
                  <a:srgbClr val="FFFFFF">
                    <a:alpha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713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orient="horz" pos="98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фото">
    <p:bg>
      <p:bgPr>
        <a:gradFill>
          <a:gsLst>
            <a:gs pos="28000">
              <a:srgbClr val="2C4A56"/>
            </a:gs>
            <a:gs pos="67000">
              <a:srgbClr val="008281"/>
            </a:gs>
            <a:gs pos="100000">
              <a:srgbClr val="0095B9"/>
            </a:gs>
            <a:gs pos="0">
              <a:srgbClr val="00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Рисунок 2">
            <a:extLst>
              <a:ext uri="{FF2B5EF4-FFF2-40B4-BE49-F238E27FC236}">
                <a16:creationId xmlns:a16="http://schemas.microsoft.com/office/drawing/2014/main" id="{1ACF12DD-0868-7CC5-CE63-9AFAE338C2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0931" y="2390394"/>
            <a:ext cx="2213170" cy="2580618"/>
          </a:xfrm>
          <a:pattFill prst="pct3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b="0" i="0">
                <a:noFill/>
              </a:defRPr>
            </a:lvl1pPr>
          </a:lstStyle>
          <a:p>
            <a:endParaRPr lang="ru-RU" dirty="0"/>
          </a:p>
        </p:txBody>
      </p:sp>
      <p:sp>
        <p:nvSpPr>
          <p:cNvPr id="31" name="Рисунок 2">
            <a:extLst>
              <a:ext uri="{FF2B5EF4-FFF2-40B4-BE49-F238E27FC236}">
                <a16:creationId xmlns:a16="http://schemas.microsoft.com/office/drawing/2014/main" id="{87537BE1-2EDB-9706-C603-2A7221719E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53254" y="2390394"/>
            <a:ext cx="2213170" cy="2580618"/>
          </a:xfrm>
          <a:pattFill prst="pct3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b="0" i="0">
                <a:noFill/>
              </a:defRPr>
            </a:lvl1pPr>
          </a:lstStyle>
          <a:p>
            <a:endParaRPr lang="ru-RU" dirty="0"/>
          </a:p>
        </p:txBody>
      </p:sp>
      <p:sp>
        <p:nvSpPr>
          <p:cNvPr id="32" name="Рисунок 2">
            <a:extLst>
              <a:ext uri="{FF2B5EF4-FFF2-40B4-BE49-F238E27FC236}">
                <a16:creationId xmlns:a16="http://schemas.microsoft.com/office/drawing/2014/main" id="{906AB357-4993-33E4-9A89-9A240E78D87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25577" y="2390394"/>
            <a:ext cx="2213170" cy="2580618"/>
          </a:xfrm>
          <a:pattFill prst="pct3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b="0" i="0">
                <a:noFill/>
              </a:defRPr>
            </a:lvl1pPr>
          </a:lstStyle>
          <a:p>
            <a:endParaRPr lang="ru-RU" dirty="0"/>
          </a:p>
        </p:txBody>
      </p:sp>
      <p:sp>
        <p:nvSpPr>
          <p:cNvPr id="38" name="Текст 12">
            <a:extLst>
              <a:ext uri="{FF2B5EF4-FFF2-40B4-BE49-F238E27FC236}">
                <a16:creationId xmlns:a16="http://schemas.microsoft.com/office/drawing/2014/main" id="{B983AE61-0AA8-23E6-DFD5-2165B98C7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520" y="1587500"/>
            <a:ext cx="10848549" cy="460319"/>
          </a:xfrm>
          <a:noFill/>
        </p:spPr>
        <p:txBody>
          <a:bodyPr wrap="square">
            <a:spAutoFit/>
          </a:bodyPr>
          <a:lstStyle>
            <a:lvl1pPr marL="0" indent="0">
              <a:lnSpc>
                <a:spcPts val="3000"/>
              </a:lnSpc>
              <a:buNone/>
              <a:defRPr sz="2200" b="1" i="0">
                <a:solidFill>
                  <a:schemeClr val="bg1"/>
                </a:solidFill>
                <a:latin typeface="Movie Filmstrip" panose="020B0604020202020204" pitchFamily="34" charset="0"/>
                <a:ea typeface="Movie Filmstrip" panose="020B0604020202020204" pitchFamily="34" charset="0"/>
                <a:cs typeface="Movie Filmstrip" panose="020B0604020202020204" pitchFamily="34" charset="0"/>
              </a:defRPr>
            </a:lvl1pPr>
          </a:lstStyle>
          <a:p>
            <a:pPr lvl="0"/>
            <a:r>
              <a:rPr lang="ru-RU" dirty="0"/>
              <a:t>Расскажите, кто работал над проектом (22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9" name="Рисунок 2">
            <a:extLst>
              <a:ext uri="{FF2B5EF4-FFF2-40B4-BE49-F238E27FC236}">
                <a16:creationId xmlns:a16="http://schemas.microsoft.com/office/drawing/2014/main" id="{4A0E1521-0DA0-4BAA-4F7C-4566AD71DC2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297899" y="2390394"/>
            <a:ext cx="2213170" cy="2580618"/>
          </a:xfrm>
          <a:pattFill prst="pct3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b="0" i="0">
                <a:noFill/>
              </a:defRPr>
            </a:lvl1pPr>
          </a:lstStyle>
          <a:p>
            <a:endParaRPr lang="ru-RU" dirty="0"/>
          </a:p>
        </p:txBody>
      </p:sp>
      <p:sp>
        <p:nvSpPr>
          <p:cNvPr id="40" name="Текст 12">
            <a:extLst>
              <a:ext uri="{FF2B5EF4-FFF2-40B4-BE49-F238E27FC236}">
                <a16:creationId xmlns:a16="http://schemas.microsoft.com/office/drawing/2014/main" id="{7137556A-C221-613A-93EF-37157AE967F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2520" y="5156623"/>
            <a:ext cx="2231581" cy="313932"/>
          </a:xfrm>
        </p:spPr>
        <p:txBody>
          <a:bodyPr wrap="square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Movie Filmstrip" panose="020B0604020202020204" pitchFamily="34" charset="0"/>
                <a:ea typeface="Movie Filmstrip" panose="020B0604020202020204" pitchFamily="34" charset="0"/>
                <a:cs typeface="Movie Filmstrip" panose="020B0604020202020204" pitchFamily="34" charset="0"/>
              </a:defRPr>
            </a:lvl1pPr>
          </a:lstStyle>
          <a:p>
            <a:pPr lvl="0"/>
            <a:r>
              <a:rPr lang="ru-RU" dirty="0"/>
              <a:t>Ф.И.О</a:t>
            </a:r>
          </a:p>
        </p:txBody>
      </p:sp>
      <p:sp>
        <p:nvSpPr>
          <p:cNvPr id="41" name="Текст 12">
            <a:extLst>
              <a:ext uri="{FF2B5EF4-FFF2-40B4-BE49-F238E27FC236}">
                <a16:creationId xmlns:a16="http://schemas.microsoft.com/office/drawing/2014/main" id="{17DD7097-3FB2-D514-0F2C-216F37394E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53254" y="5156623"/>
            <a:ext cx="2231581" cy="313930"/>
          </a:xfrm>
        </p:spPr>
        <p:txBody>
          <a:bodyPr wrap="square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Movie Filmstrip" panose="020B0604020202020204" pitchFamily="34" charset="0"/>
                <a:ea typeface="Movie Filmstrip" panose="020B0604020202020204" pitchFamily="34" charset="0"/>
                <a:cs typeface="Movie Filmstrip" panose="020B0604020202020204" pitchFamily="34" charset="0"/>
              </a:defRPr>
            </a:lvl1pPr>
          </a:lstStyle>
          <a:p>
            <a:pPr lvl="0"/>
            <a:r>
              <a:rPr lang="ru-RU" dirty="0"/>
              <a:t>Ф.И.О</a:t>
            </a:r>
          </a:p>
        </p:txBody>
      </p:sp>
      <p:sp>
        <p:nvSpPr>
          <p:cNvPr id="42" name="Текст 12">
            <a:extLst>
              <a:ext uri="{FF2B5EF4-FFF2-40B4-BE49-F238E27FC236}">
                <a16:creationId xmlns:a16="http://schemas.microsoft.com/office/drawing/2014/main" id="{D0475521-CC95-4A4C-9F6B-55FF4EA4F3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18439" y="5156623"/>
            <a:ext cx="2231581" cy="313932"/>
          </a:xfrm>
        </p:spPr>
        <p:txBody>
          <a:bodyPr wrap="square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Movie Filmstrip" panose="020B0604020202020204" pitchFamily="34" charset="0"/>
                <a:ea typeface="Movie Filmstrip" panose="020B0604020202020204" pitchFamily="34" charset="0"/>
                <a:cs typeface="Movie Filmstrip" panose="020B0604020202020204" pitchFamily="34" charset="0"/>
              </a:defRPr>
            </a:lvl1pPr>
          </a:lstStyle>
          <a:p>
            <a:pPr lvl="0"/>
            <a:r>
              <a:rPr lang="ru-RU" dirty="0"/>
              <a:t>Ф.И.О</a:t>
            </a:r>
          </a:p>
        </p:txBody>
      </p:sp>
      <p:sp>
        <p:nvSpPr>
          <p:cNvPr id="43" name="Текст 12">
            <a:extLst>
              <a:ext uri="{FF2B5EF4-FFF2-40B4-BE49-F238E27FC236}">
                <a16:creationId xmlns:a16="http://schemas.microsoft.com/office/drawing/2014/main" id="{D14820D0-FE4A-AF21-45DA-F47A99B64A7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75637" y="5156621"/>
            <a:ext cx="2253843" cy="313930"/>
          </a:xfrm>
        </p:spPr>
        <p:txBody>
          <a:bodyPr wrap="square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Movie Filmstrip" panose="020B0604020202020204" pitchFamily="34" charset="0"/>
                <a:ea typeface="Movie Filmstrip" panose="020B0604020202020204" pitchFamily="34" charset="0"/>
                <a:cs typeface="Movie Filmstrip" panose="020B0604020202020204" pitchFamily="34" charset="0"/>
              </a:defRPr>
            </a:lvl1pPr>
          </a:lstStyle>
          <a:p>
            <a:pPr lvl="0"/>
            <a:r>
              <a:rPr lang="ru-RU" dirty="0"/>
              <a:t>Ф.И.О</a:t>
            </a:r>
          </a:p>
        </p:txBody>
      </p:sp>
      <p:sp>
        <p:nvSpPr>
          <p:cNvPr id="44" name="Текст 7">
            <a:extLst>
              <a:ext uri="{FF2B5EF4-FFF2-40B4-BE49-F238E27FC236}">
                <a16:creationId xmlns:a16="http://schemas.microsoft.com/office/drawing/2014/main" id="{260F9194-3969-9DC0-90E7-C20379AAEB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2520" y="5573430"/>
            <a:ext cx="2231585" cy="23083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Укажите должность</a:t>
            </a:r>
          </a:p>
        </p:txBody>
      </p:sp>
      <p:sp>
        <p:nvSpPr>
          <p:cNvPr id="45" name="Текст 7">
            <a:extLst>
              <a:ext uri="{FF2B5EF4-FFF2-40B4-BE49-F238E27FC236}">
                <a16:creationId xmlns:a16="http://schemas.microsoft.com/office/drawing/2014/main" id="{7C3B3227-37CB-BD57-4CC0-F5E90B5057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53254" y="5573430"/>
            <a:ext cx="2231585" cy="230831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Укажите должность</a:t>
            </a:r>
          </a:p>
        </p:txBody>
      </p:sp>
      <p:sp>
        <p:nvSpPr>
          <p:cNvPr id="46" name="Текст 7">
            <a:extLst>
              <a:ext uri="{FF2B5EF4-FFF2-40B4-BE49-F238E27FC236}">
                <a16:creationId xmlns:a16="http://schemas.microsoft.com/office/drawing/2014/main" id="{7B8BD791-C7F0-0975-37C3-027083087E5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13388" y="5573430"/>
            <a:ext cx="2231585" cy="23083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Укажите должность</a:t>
            </a:r>
          </a:p>
        </p:txBody>
      </p:sp>
      <p:sp>
        <p:nvSpPr>
          <p:cNvPr id="47" name="Текст 7">
            <a:extLst>
              <a:ext uri="{FF2B5EF4-FFF2-40B4-BE49-F238E27FC236}">
                <a16:creationId xmlns:a16="http://schemas.microsoft.com/office/drawing/2014/main" id="{53168EF1-B60A-578C-4947-CF6D23B81EE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70586" y="5573428"/>
            <a:ext cx="2253847" cy="230831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Укажите должность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2DE09F-4E0D-56B5-AD16-62B9DE4520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9579" y="508028"/>
            <a:ext cx="2069684" cy="646776"/>
          </a:xfrm>
          <a:prstGeom prst="rect">
            <a:avLst/>
          </a:prstGeom>
        </p:spPr>
      </p:pic>
      <p:sp>
        <p:nvSpPr>
          <p:cNvPr id="7" name="Номер слайда 15">
            <a:extLst>
              <a:ext uri="{FF2B5EF4-FFF2-40B4-BE49-F238E27FC236}">
                <a16:creationId xmlns:a16="http://schemas.microsoft.com/office/drawing/2014/main" id="{5B993518-82DC-2301-79ED-421B8F054D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1425" y="6234521"/>
            <a:ext cx="473413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10D0329-78C6-364C-97E0-9B31F532BD27}" type="slidenum">
              <a:rPr lang="ru-RU" smtClean="0">
                <a:solidFill>
                  <a:srgbClr val="FFFFFF">
                    <a:alpha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7869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B631E264-9081-C27F-E885-3A8AF464EF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3677" y="1587500"/>
            <a:ext cx="10829718" cy="438582"/>
          </a:xfr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buNone/>
              <a:defRPr sz="2400" b="1" i="0">
                <a:latin typeface="Movie Filmstrip" panose="020B0604020202020204" pitchFamily="34" charset="0"/>
                <a:ea typeface="Movie Filmstrip" panose="020B0604020202020204" pitchFamily="34" charset="0"/>
                <a:cs typeface="Movie Filmstrip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может быть набран в две строки (22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81F6A049-8C07-F93E-6208-1A0C12AC09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9304" y="2959908"/>
            <a:ext cx="5432323" cy="2310591"/>
          </a:xfr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lnSpc>
                <a:spcPts val="1900"/>
              </a:lnSpc>
              <a:buNone/>
              <a:defRPr sz="1300" b="0" i="0"/>
            </a:lvl1pPr>
          </a:lstStyle>
          <a:p>
            <a:pPr lvl="0"/>
            <a:r>
              <a:rPr lang="ru-RU" dirty="0"/>
              <a:t>Небольшие куски текста (13 </a:t>
            </a:r>
            <a:r>
              <a:rPr lang="en-US" dirty="0" err="1"/>
              <a:t>pt</a:t>
            </a:r>
            <a:r>
              <a:rPr lang="ru-RU" dirty="0"/>
              <a:t>) можно набирать в одну колонку, но не делайте колонку на всю ширину экрана. Текст, трудно читать, подумайте о тех, кто будет читать вашу презентацию.  Старайтесь чтобы в строке было в среднем семь-десять слов. Большее количество слов в строке способствует хорошему сну, но не чтению. 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7" name="Текст 14">
            <a:extLst>
              <a:ext uri="{FF2B5EF4-FFF2-40B4-BE49-F238E27FC236}">
                <a16:creationId xmlns:a16="http://schemas.microsoft.com/office/drawing/2014/main" id="{FADCB530-8DB1-2804-7FB5-5ADB7604A4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2356" y="2959908"/>
            <a:ext cx="4675967" cy="2310592"/>
          </a:xfrm>
          <a:solidFill>
            <a:srgbClr val="006B80"/>
          </a:solidFill>
        </p:spPr>
        <p:txBody>
          <a:bodyPr wrap="square" lIns="216000" tIns="144000" rIns="216000" bIns="180000">
            <a:spAutoFit/>
          </a:bodyPr>
          <a:lstStyle>
            <a:lvl1pPr marL="0" indent="0">
              <a:lnSpc>
                <a:spcPts val="2600"/>
              </a:lnSpc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ea typeface="Open Sans SemiBold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Небольшую фразу, с важной информацией, можно выделить, набрав ее более крупным кеглем, чем обычный текст. Делать это часто не рекомендуется.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1CACCC-13E8-DBE0-7C62-6205A805B4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71980" y="503361"/>
            <a:ext cx="2044881" cy="651443"/>
          </a:xfrm>
          <a:prstGeom prst="rect">
            <a:avLst/>
          </a:prstGeom>
        </p:spPr>
      </p:pic>
      <p:sp>
        <p:nvSpPr>
          <p:cNvPr id="9" name="Номер слайда 15">
            <a:extLst>
              <a:ext uri="{FF2B5EF4-FFF2-40B4-BE49-F238E27FC236}">
                <a16:creationId xmlns:a16="http://schemas.microsoft.com/office/drawing/2014/main" id="{96C9BAAB-0B48-BB83-54EF-4D52E2FEB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1425" y="6234521"/>
            <a:ext cx="473413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0D0329-78C6-364C-97E0-9B31F532BD27}" type="slidenum">
              <a:rPr lang="ru-RU" smtClean="0">
                <a:solidFill>
                  <a:srgbClr val="246568">
                    <a:alpha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246568">
                  <a:alpha val="60000"/>
                </a:srgbClr>
              </a:solidFill>
            </a:endParaRPr>
          </a:p>
        </p:txBody>
      </p:sp>
      <p:sp>
        <p:nvSpPr>
          <p:cNvPr id="10" name="Текст 14">
            <a:extLst>
              <a:ext uri="{FF2B5EF4-FFF2-40B4-BE49-F238E27FC236}">
                <a16:creationId xmlns:a16="http://schemas.microsoft.com/office/drawing/2014/main" id="{E70C37DC-B69D-0019-D5AB-4D70D5C0CA3A}"/>
              </a:ext>
            </a:extLst>
          </p:cNvPr>
          <p:cNvSpPr txBox="1">
            <a:spLocks/>
          </p:cNvSpPr>
          <p:nvPr userDrawn="1"/>
        </p:nvSpPr>
        <p:spPr>
          <a:xfrm>
            <a:off x="663677" y="6253809"/>
            <a:ext cx="4932361" cy="31810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246568">
                    <a:alpha val="60000"/>
                  </a:srgb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77563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6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B7B9-DA3C-4E43-BBF7-08FC4DD633A1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A6CD-9E88-44F0-9B28-F1C9C16FA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6396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иаграмма 7">
            <a:extLst>
              <a:ext uri="{FF2B5EF4-FFF2-40B4-BE49-F238E27FC236}">
                <a16:creationId xmlns:a16="http://schemas.microsoft.com/office/drawing/2014/main" id="{F42D0D22-5822-486C-BF85-59A4E99B2752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528360" y="1587500"/>
            <a:ext cx="4999962" cy="3860185"/>
          </a:xfrm>
          <a:pattFill prst="pct3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b="0" i="0"/>
            </a:lvl1pPr>
          </a:lstStyle>
          <a:p>
            <a:endParaRPr lang="ru-RU" dirty="0"/>
          </a:p>
        </p:txBody>
      </p:sp>
      <p:sp>
        <p:nvSpPr>
          <p:cNvPr id="5" name="Текст 12">
            <a:extLst>
              <a:ext uri="{FF2B5EF4-FFF2-40B4-BE49-F238E27FC236}">
                <a16:creationId xmlns:a16="http://schemas.microsoft.com/office/drawing/2014/main" id="{24EFB944-A43E-5094-3DAF-E1E859FDEBB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3677" y="1587499"/>
            <a:ext cx="5432322" cy="838435"/>
          </a:xfr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lnSpc>
                <a:spcPts val="3000"/>
              </a:lnSpc>
              <a:buNone/>
              <a:defRPr sz="2200" b="1" i="0">
                <a:latin typeface="Movie Filmstrip" panose="020B0604020202020204" pitchFamily="34" charset="0"/>
                <a:ea typeface="Movie Filmstrip" panose="020B0604020202020204" pitchFamily="34" charset="0"/>
                <a:cs typeface="Movie Filmstrip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может быть набран в две или три строки (22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19" name="Текст 14">
            <a:extLst>
              <a:ext uri="{FF2B5EF4-FFF2-40B4-BE49-F238E27FC236}">
                <a16:creationId xmlns:a16="http://schemas.microsoft.com/office/drawing/2014/main" id="{730E40BA-2C0A-FF73-4585-67B5745AD8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3677" y="3180333"/>
            <a:ext cx="5432322" cy="2267352"/>
          </a:xfr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lnSpc>
                <a:spcPts val="1900"/>
              </a:lnSpc>
              <a:buNone/>
              <a:defRPr sz="1300" b="0" i="0"/>
            </a:lvl1pPr>
          </a:lstStyle>
          <a:p>
            <a:pPr lvl="0"/>
            <a:r>
              <a:rPr lang="ru-RU" dirty="0"/>
              <a:t>Небольшие куски текста (13 </a:t>
            </a:r>
            <a:r>
              <a:rPr lang="en-US" dirty="0" err="1"/>
              <a:t>pt</a:t>
            </a:r>
            <a:r>
              <a:rPr lang="ru-RU" dirty="0"/>
              <a:t>) можно набирать в одну колонку, но не делайте колонку на всю ширину экрана. Текст, трудно читать, подумайте о тех, кто будет читать вашу презентацию.  Старайтесь чтобы в строке было в среднем семь-десять слов. Большее количество слов в строке способствует хорошему сну, но не чтению. 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E35F19-D45E-FBB3-95EB-DBCD02B887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71980" y="503361"/>
            <a:ext cx="2044881" cy="651443"/>
          </a:xfrm>
          <a:prstGeom prst="rect">
            <a:avLst/>
          </a:prstGeom>
        </p:spPr>
      </p:pic>
      <p:sp>
        <p:nvSpPr>
          <p:cNvPr id="9" name="Номер слайда 15">
            <a:extLst>
              <a:ext uri="{FF2B5EF4-FFF2-40B4-BE49-F238E27FC236}">
                <a16:creationId xmlns:a16="http://schemas.microsoft.com/office/drawing/2014/main" id="{431EE7DD-7536-64D9-1267-94F795CCA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1425" y="6234521"/>
            <a:ext cx="473413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0D0329-78C6-364C-97E0-9B31F532BD27}" type="slidenum">
              <a:rPr lang="ru-RU" smtClean="0">
                <a:solidFill>
                  <a:srgbClr val="246568">
                    <a:alpha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246568">
                  <a:alpha val="60000"/>
                </a:srgbClr>
              </a:solidFill>
            </a:endParaRPr>
          </a:p>
        </p:txBody>
      </p:sp>
      <p:sp>
        <p:nvSpPr>
          <p:cNvPr id="10" name="Текст 14">
            <a:extLst>
              <a:ext uri="{FF2B5EF4-FFF2-40B4-BE49-F238E27FC236}">
                <a16:creationId xmlns:a16="http://schemas.microsoft.com/office/drawing/2014/main" id="{079C0050-868F-4C25-90FA-4D612A825576}"/>
              </a:ext>
            </a:extLst>
          </p:cNvPr>
          <p:cNvSpPr txBox="1">
            <a:spLocks/>
          </p:cNvSpPr>
          <p:nvPr userDrawn="1"/>
        </p:nvSpPr>
        <p:spPr>
          <a:xfrm>
            <a:off x="663677" y="6253809"/>
            <a:ext cx="4932361" cy="31810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246568">
                    <a:alpha val="60000"/>
                  </a:srgb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912463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Графи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B631E264-9081-C27F-E885-3A8AF464EF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3677" y="1587500"/>
            <a:ext cx="5432321" cy="885948"/>
          </a:xfr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lnSpc>
                <a:spcPts val="2120"/>
              </a:lnSpc>
              <a:buNone/>
              <a:defRPr sz="1600" b="1" i="0">
                <a:latin typeface="Movie Filmstrip" panose="020B0604020202020204" pitchFamily="34" charset="0"/>
                <a:ea typeface="Movie Filmstrip" panose="020B0604020202020204" pitchFamily="34" charset="0"/>
                <a:cs typeface="Movie Filmstrip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графика. Обратите внимание, что название графика набирается меньшим кеглем, чем заголовок (16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8" name="Диаграмма 7">
            <a:extLst>
              <a:ext uri="{FF2B5EF4-FFF2-40B4-BE49-F238E27FC236}">
                <a16:creationId xmlns:a16="http://schemas.microsoft.com/office/drawing/2014/main" id="{F42D0D22-5822-486C-BF85-59A4E99B2752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528361" y="1587500"/>
            <a:ext cx="4999960" cy="4500000"/>
          </a:xfrm>
          <a:pattFill prst="pct3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b="0" i="0"/>
            </a:lvl1pPr>
          </a:lstStyle>
          <a:p>
            <a:endParaRPr lang="ru-RU" dirty="0"/>
          </a:p>
        </p:txBody>
      </p:sp>
      <p:sp>
        <p:nvSpPr>
          <p:cNvPr id="19" name="Текст 14">
            <a:extLst>
              <a:ext uri="{FF2B5EF4-FFF2-40B4-BE49-F238E27FC236}">
                <a16:creationId xmlns:a16="http://schemas.microsoft.com/office/drawing/2014/main" id="{4B8025BF-9B54-7CE5-29B3-A0B3BF2706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3679" y="3165150"/>
            <a:ext cx="5432321" cy="2267352"/>
          </a:xfr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lnSpc>
                <a:spcPts val="1900"/>
              </a:lnSpc>
              <a:buNone/>
              <a:defRPr sz="1300" b="0" i="0"/>
            </a:lvl1pPr>
          </a:lstStyle>
          <a:p>
            <a:pPr lvl="0"/>
            <a:r>
              <a:rPr lang="ru-RU" dirty="0"/>
              <a:t>Небольшие куски текста (13 </a:t>
            </a:r>
            <a:r>
              <a:rPr lang="en-US" dirty="0" err="1"/>
              <a:t>pt</a:t>
            </a:r>
            <a:r>
              <a:rPr lang="ru-RU" dirty="0"/>
              <a:t>) можно набирать в одну колонку, но не делайте колонку на всю ширину экрана. Текст, трудно читать, подумайте о тех, кто будет читать вашу презентацию.  Старайтесь чтобы в строке было в среднем семь-десять слов. Большее количество слов в строке способствует хорошему сну, но не чтению. 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6D2643-1EB5-B442-9E07-77428A3FAB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71980" y="503361"/>
            <a:ext cx="2044881" cy="651443"/>
          </a:xfrm>
          <a:prstGeom prst="rect">
            <a:avLst/>
          </a:prstGeom>
        </p:spPr>
      </p:pic>
      <p:sp>
        <p:nvSpPr>
          <p:cNvPr id="7" name="Номер слайда 15">
            <a:extLst>
              <a:ext uri="{FF2B5EF4-FFF2-40B4-BE49-F238E27FC236}">
                <a16:creationId xmlns:a16="http://schemas.microsoft.com/office/drawing/2014/main" id="{4B431C96-BFCD-31E4-E660-36C54D80A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1425" y="6234521"/>
            <a:ext cx="473413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0D0329-78C6-364C-97E0-9B31F532BD27}" type="slidenum">
              <a:rPr lang="ru-RU" smtClean="0">
                <a:solidFill>
                  <a:srgbClr val="246568">
                    <a:alpha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246568">
                  <a:alpha val="60000"/>
                </a:srgbClr>
              </a:solidFill>
            </a:endParaRPr>
          </a:p>
        </p:txBody>
      </p:sp>
      <p:sp>
        <p:nvSpPr>
          <p:cNvPr id="9" name="Текст 14">
            <a:extLst>
              <a:ext uri="{FF2B5EF4-FFF2-40B4-BE49-F238E27FC236}">
                <a16:creationId xmlns:a16="http://schemas.microsoft.com/office/drawing/2014/main" id="{10CA706A-2F49-9F50-D99F-02BD8CEE7F4B}"/>
              </a:ext>
            </a:extLst>
          </p:cNvPr>
          <p:cNvSpPr txBox="1">
            <a:spLocks/>
          </p:cNvSpPr>
          <p:nvPr userDrawn="1"/>
        </p:nvSpPr>
        <p:spPr>
          <a:xfrm>
            <a:off x="663677" y="6253809"/>
            <a:ext cx="4932361" cy="31810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246568">
                    <a:alpha val="60000"/>
                  </a:srgb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4695432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аблиц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12">
            <a:extLst>
              <a:ext uri="{FF2B5EF4-FFF2-40B4-BE49-F238E27FC236}">
                <a16:creationId xmlns:a16="http://schemas.microsoft.com/office/drawing/2014/main" id="{C885C1C6-4C52-45F0-E913-B2F3FB4201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3679" y="1587500"/>
            <a:ext cx="10864644" cy="616644"/>
          </a:xfrm>
        </p:spPr>
        <p:txBody>
          <a:bodyPr wrap="square">
            <a:spAutoFit/>
          </a:bodyPr>
          <a:lstStyle>
            <a:lvl1pPr marL="0" indent="0">
              <a:lnSpc>
                <a:spcPts val="2100"/>
              </a:lnSpc>
              <a:buNone/>
              <a:defRPr sz="1600" b="1" i="0">
                <a:latin typeface="Movie Filmstrip" panose="020B0604020202020204" pitchFamily="34" charset="0"/>
                <a:ea typeface="Movie Filmstrip" panose="020B0604020202020204" pitchFamily="34" charset="0"/>
                <a:cs typeface="Movie Filmstrip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таблицы. Обратите внимание, что название графика набирается меньшим кегелем, чем заголовок (16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11" name="Таблица 10">
            <a:extLst>
              <a:ext uri="{FF2B5EF4-FFF2-40B4-BE49-F238E27FC236}">
                <a16:creationId xmlns:a16="http://schemas.microsoft.com/office/drawing/2014/main" id="{FD8DBD53-68FA-96BF-7192-20199BFA77A3}"/>
              </a:ext>
            </a:extLst>
          </p:cNvPr>
          <p:cNvSpPr>
            <a:spLocks noGrp="1"/>
          </p:cNvSpPr>
          <p:nvPr>
            <p:ph type="tbl" sz="quarter" idx="22"/>
          </p:nvPr>
        </p:nvSpPr>
        <p:spPr>
          <a:xfrm>
            <a:off x="663679" y="2810152"/>
            <a:ext cx="10864644" cy="3096662"/>
          </a:xfrm>
        </p:spPr>
        <p:txBody>
          <a:bodyPr/>
          <a:lstStyle>
            <a:lvl1pPr marL="0" indent="0">
              <a:buNone/>
              <a:defRPr b="0" i="0"/>
            </a:lvl1pPr>
          </a:lstStyle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DA831B-A00C-A434-F7C7-19B550A0CE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71980" y="503361"/>
            <a:ext cx="2044881" cy="651443"/>
          </a:xfrm>
          <a:prstGeom prst="rect">
            <a:avLst/>
          </a:prstGeom>
        </p:spPr>
      </p:pic>
      <p:sp>
        <p:nvSpPr>
          <p:cNvPr id="7" name="Номер слайда 15">
            <a:extLst>
              <a:ext uri="{FF2B5EF4-FFF2-40B4-BE49-F238E27FC236}">
                <a16:creationId xmlns:a16="http://schemas.microsoft.com/office/drawing/2014/main" id="{A22EF14B-EAEE-525E-7745-9352116BF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1425" y="6234521"/>
            <a:ext cx="473413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0D0329-78C6-364C-97E0-9B31F532BD27}" type="slidenum">
              <a:rPr lang="ru-RU" smtClean="0">
                <a:solidFill>
                  <a:srgbClr val="246568">
                    <a:alpha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246568">
                  <a:alpha val="60000"/>
                </a:srgbClr>
              </a:solidFill>
            </a:endParaRPr>
          </a:p>
        </p:txBody>
      </p:sp>
      <p:sp>
        <p:nvSpPr>
          <p:cNvPr id="8" name="Текст 14">
            <a:extLst>
              <a:ext uri="{FF2B5EF4-FFF2-40B4-BE49-F238E27FC236}">
                <a16:creationId xmlns:a16="http://schemas.microsoft.com/office/drawing/2014/main" id="{6446F7E1-5D26-B251-E268-1FDA4BEC48C1}"/>
              </a:ext>
            </a:extLst>
          </p:cNvPr>
          <p:cNvSpPr txBox="1">
            <a:spLocks/>
          </p:cNvSpPr>
          <p:nvPr userDrawn="1"/>
        </p:nvSpPr>
        <p:spPr>
          <a:xfrm>
            <a:off x="663677" y="6253809"/>
            <a:ext cx="4932361" cy="31810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246568">
                    <a:alpha val="60000"/>
                  </a:srgb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2111898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еребивка">
    <p:bg>
      <p:bgPr>
        <a:gradFill>
          <a:gsLst>
            <a:gs pos="28000">
              <a:srgbClr val="2C4A56"/>
            </a:gs>
            <a:gs pos="68000">
              <a:srgbClr val="008281"/>
            </a:gs>
            <a:gs pos="100000">
              <a:srgbClr val="0095B9"/>
            </a:gs>
            <a:gs pos="0">
              <a:srgbClr val="00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4">
            <a:extLst>
              <a:ext uri="{FF2B5EF4-FFF2-40B4-BE49-F238E27FC236}">
                <a16:creationId xmlns:a16="http://schemas.microsoft.com/office/drawing/2014/main" id="{9094284A-9571-328C-7F91-9E86A16E02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677" y="1831770"/>
            <a:ext cx="10864646" cy="2233945"/>
          </a:xfrm>
        </p:spPr>
        <p:txBody>
          <a:bodyPr wrap="square">
            <a:spAutoFit/>
          </a:bodyPr>
          <a:lstStyle>
            <a:lvl1pPr marL="0" indent="0">
              <a:lnSpc>
                <a:spcPts val="4860"/>
              </a:lnSpc>
              <a:buNone/>
              <a:defRPr sz="4300" b="1" i="0">
                <a:solidFill>
                  <a:schemeClr val="bg1"/>
                </a:solidFill>
                <a:latin typeface="Movie Filmstrip" panose="020B0604020202020204" pitchFamily="34" charset="0"/>
                <a:ea typeface="Movie Filmstrip" panose="020B0604020202020204" pitchFamily="34" charset="0"/>
                <a:cs typeface="Movie Filmstrip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заголовка</a:t>
            </a:r>
          </a:p>
          <a:p>
            <a:pPr lvl="0"/>
            <a:r>
              <a:rPr lang="ru-RU" dirty="0"/>
              <a:t>может быть набрано в две</a:t>
            </a:r>
          </a:p>
          <a:p>
            <a:pPr lvl="0"/>
            <a:r>
              <a:rPr lang="ru-RU" dirty="0"/>
              <a:t>или три строки (43 </a:t>
            </a:r>
            <a:r>
              <a:rPr lang="en-US" dirty="0" err="1"/>
              <a:t>pt</a:t>
            </a:r>
            <a:r>
              <a:rPr lang="en-US" dirty="0"/>
              <a:t>)</a:t>
            </a:r>
            <a:r>
              <a:rPr lang="ru-RU" dirty="0"/>
              <a:t> 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id="{494A36B5-B17A-89F3-6C33-AD231EEC47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3677" y="4762764"/>
            <a:ext cx="10864646" cy="313932"/>
          </a:xfrm>
        </p:spPr>
        <p:txBody>
          <a:bodyPr wrap="square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Можно добавить подзаголовок (16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68B869-C5CF-C67F-FB0B-0C03831542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9579" y="508028"/>
            <a:ext cx="2069684" cy="646776"/>
          </a:xfrm>
          <a:prstGeom prst="rect">
            <a:avLst/>
          </a:prstGeom>
        </p:spPr>
      </p:pic>
      <p:sp>
        <p:nvSpPr>
          <p:cNvPr id="6" name="Дата 17">
            <a:extLst>
              <a:ext uri="{FF2B5EF4-FFF2-40B4-BE49-F238E27FC236}">
                <a16:creationId xmlns:a16="http://schemas.microsoft.com/office/drawing/2014/main" id="{CE40F582-3DB9-7612-98AD-E72EB142D670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663677" y="6072973"/>
            <a:ext cx="1490681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fld id="{222374EE-8794-0942-8879-EA9673CC0269}" type="datetimeFigureOut">
              <a:rPr lang="ru-RU" smtClean="0">
                <a:solidFill>
                  <a:srgbClr val="FFFFFF"/>
                </a:solidFill>
              </a:rPr>
              <a:pPr/>
              <a:t>13.05.2026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9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одержание">
    <p:bg>
      <p:bgPr>
        <a:gradFill>
          <a:gsLst>
            <a:gs pos="26000">
              <a:srgbClr val="2C4A56"/>
            </a:gs>
            <a:gs pos="68000">
              <a:srgbClr val="24937A"/>
            </a:gs>
            <a:gs pos="100000">
              <a:srgbClr val="2CC9B3"/>
            </a:gs>
            <a:gs pos="0">
              <a:srgbClr val="00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4">
            <a:extLst>
              <a:ext uri="{FF2B5EF4-FFF2-40B4-BE49-F238E27FC236}">
                <a16:creationId xmlns:a16="http://schemas.microsoft.com/office/drawing/2014/main" id="{BC94A623-047C-4E86-9ACA-D180D7A7DD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677" y="313981"/>
            <a:ext cx="8882280" cy="720710"/>
          </a:xfrm>
        </p:spPr>
        <p:txBody>
          <a:bodyPr>
            <a:spAutoFit/>
          </a:bodyPr>
          <a:lstStyle>
            <a:lvl1pPr marL="0" indent="0">
              <a:lnSpc>
                <a:spcPts val="4860"/>
              </a:lnSpc>
              <a:buNone/>
              <a:defRPr sz="4300" b="1" i="0">
                <a:solidFill>
                  <a:schemeClr val="bg1"/>
                </a:solidFill>
                <a:latin typeface="Movie Filmstrip" panose="020B0604020202020204" pitchFamily="34" charset="0"/>
                <a:ea typeface="Movie Filmstrip" panose="020B0604020202020204" pitchFamily="34" charset="0"/>
                <a:cs typeface="Movie Filmstrip" panose="020B0604020202020204" pitchFamily="34" charset="0"/>
              </a:defRPr>
            </a:lvl1pPr>
          </a:lstStyle>
          <a:p>
            <a:pPr lvl="0"/>
            <a:r>
              <a:rPr lang="ru-RU" dirty="0"/>
              <a:t>Содержание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DC0454C4-32F1-090F-E350-96E6428088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911" y="2263775"/>
            <a:ext cx="2586037" cy="623888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Раздел 1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719E31E0-8B90-C8ED-D7E0-4DD701C9AA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43594" y="2263775"/>
            <a:ext cx="1466396" cy="623888"/>
          </a:xfrm>
          <a:ln>
            <a:noFill/>
          </a:ln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Часть 1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047F0C0C-7F35-AD9D-DE6B-A80201B32C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912" y="3429000"/>
            <a:ext cx="2360612" cy="427874"/>
          </a:xfrm>
        </p:spPr>
        <p:txBody>
          <a:bodyPr>
            <a:normAutofit/>
          </a:bodyPr>
          <a:lstStyle>
            <a:lvl1pPr marL="0" indent="0">
              <a:buNone/>
              <a:defRPr sz="13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Подраздел 1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F53DACDD-6D5A-ECBC-05E8-9206D9E72C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61895" y="3429000"/>
            <a:ext cx="283894" cy="428625"/>
          </a:xfrm>
        </p:spPr>
        <p:txBody>
          <a:bodyPr>
            <a:normAutofit/>
          </a:bodyPr>
          <a:lstStyle>
            <a:lvl1pPr marL="0" indent="0">
              <a:buNone/>
              <a:defRPr sz="13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21" name="Текст 17">
            <a:extLst>
              <a:ext uri="{FF2B5EF4-FFF2-40B4-BE49-F238E27FC236}">
                <a16:creationId xmlns:a16="http://schemas.microsoft.com/office/drawing/2014/main" id="{427DBD35-D155-C306-B74B-C02504C99B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912" y="4175760"/>
            <a:ext cx="2360612" cy="427874"/>
          </a:xfrm>
        </p:spPr>
        <p:txBody>
          <a:bodyPr>
            <a:normAutofit/>
          </a:bodyPr>
          <a:lstStyle>
            <a:lvl1pPr marL="0" indent="0">
              <a:buNone/>
              <a:defRPr sz="13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Подраздел 2</a:t>
            </a:r>
          </a:p>
        </p:txBody>
      </p:sp>
      <p:sp>
        <p:nvSpPr>
          <p:cNvPr id="22" name="Текст 19">
            <a:extLst>
              <a:ext uri="{FF2B5EF4-FFF2-40B4-BE49-F238E27FC236}">
                <a16:creationId xmlns:a16="http://schemas.microsoft.com/office/drawing/2014/main" id="{CAC16176-97DD-E159-9D7C-A801ABC27A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61895" y="4175760"/>
            <a:ext cx="283894" cy="428625"/>
          </a:xfrm>
        </p:spPr>
        <p:txBody>
          <a:bodyPr>
            <a:normAutofit/>
          </a:bodyPr>
          <a:lstStyle>
            <a:lvl1pPr marL="0" indent="0">
              <a:buNone/>
              <a:defRPr sz="13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24" name="Текст 17">
            <a:extLst>
              <a:ext uri="{FF2B5EF4-FFF2-40B4-BE49-F238E27FC236}">
                <a16:creationId xmlns:a16="http://schemas.microsoft.com/office/drawing/2014/main" id="{10AAB062-92FA-A96E-BE1B-799A34FFE5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912" y="4931004"/>
            <a:ext cx="2360612" cy="427874"/>
          </a:xfrm>
        </p:spPr>
        <p:txBody>
          <a:bodyPr>
            <a:normAutofit/>
          </a:bodyPr>
          <a:lstStyle>
            <a:lvl1pPr marL="0" indent="0">
              <a:buNone/>
              <a:defRPr sz="13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Подраздел 3</a:t>
            </a:r>
          </a:p>
        </p:txBody>
      </p:sp>
      <p:sp>
        <p:nvSpPr>
          <p:cNvPr id="25" name="Текст 19">
            <a:extLst>
              <a:ext uri="{FF2B5EF4-FFF2-40B4-BE49-F238E27FC236}">
                <a16:creationId xmlns:a16="http://schemas.microsoft.com/office/drawing/2014/main" id="{15DDC0F7-1AC7-987A-F2E8-E5C2581F0A1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61895" y="4931004"/>
            <a:ext cx="283894" cy="428625"/>
          </a:xfrm>
        </p:spPr>
        <p:txBody>
          <a:bodyPr>
            <a:normAutofit/>
          </a:bodyPr>
          <a:lstStyle>
            <a:lvl1pPr marL="0" indent="0">
              <a:buNone/>
              <a:defRPr sz="13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3</a:t>
            </a:r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id="{A713A26F-331C-578C-6998-EC910B4461B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77439" y="2263775"/>
            <a:ext cx="2586037" cy="623888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Раздел 2</a:t>
            </a:r>
          </a:p>
        </p:txBody>
      </p:sp>
      <p:sp>
        <p:nvSpPr>
          <p:cNvPr id="29" name="Текст 15">
            <a:extLst>
              <a:ext uri="{FF2B5EF4-FFF2-40B4-BE49-F238E27FC236}">
                <a16:creationId xmlns:a16="http://schemas.microsoft.com/office/drawing/2014/main" id="{5DF773CE-18A8-2A19-CE1D-727803C5FA5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068578" y="2263775"/>
            <a:ext cx="1466396" cy="623888"/>
          </a:xfrm>
          <a:ln>
            <a:noFill/>
          </a:ln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Часть 2</a:t>
            </a:r>
          </a:p>
        </p:txBody>
      </p:sp>
      <p:sp>
        <p:nvSpPr>
          <p:cNvPr id="30" name="Текст 17">
            <a:extLst>
              <a:ext uri="{FF2B5EF4-FFF2-40B4-BE49-F238E27FC236}">
                <a16:creationId xmlns:a16="http://schemas.microsoft.com/office/drawing/2014/main" id="{A73BC09A-99BB-D509-5FD3-AFF8CF75F41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05589" y="3429000"/>
            <a:ext cx="2360612" cy="427874"/>
          </a:xfrm>
        </p:spPr>
        <p:txBody>
          <a:bodyPr>
            <a:normAutofit/>
          </a:bodyPr>
          <a:lstStyle>
            <a:lvl1pPr marL="0" indent="0">
              <a:buNone/>
              <a:defRPr sz="13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Подраздел 1</a:t>
            </a:r>
          </a:p>
        </p:txBody>
      </p:sp>
      <p:sp>
        <p:nvSpPr>
          <p:cNvPr id="31" name="Текст 19">
            <a:extLst>
              <a:ext uri="{FF2B5EF4-FFF2-40B4-BE49-F238E27FC236}">
                <a16:creationId xmlns:a16="http://schemas.microsoft.com/office/drawing/2014/main" id="{B6C45472-2A07-84F6-7A7E-CB3DAA35AA4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215028" y="3429000"/>
            <a:ext cx="283894" cy="428625"/>
          </a:xfrm>
        </p:spPr>
        <p:txBody>
          <a:bodyPr>
            <a:normAutofit/>
          </a:bodyPr>
          <a:lstStyle>
            <a:lvl1pPr marL="0" indent="0">
              <a:buNone/>
              <a:defRPr sz="13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4</a:t>
            </a:r>
          </a:p>
        </p:txBody>
      </p:sp>
      <p:sp>
        <p:nvSpPr>
          <p:cNvPr id="32" name="Текст 17">
            <a:extLst>
              <a:ext uri="{FF2B5EF4-FFF2-40B4-BE49-F238E27FC236}">
                <a16:creationId xmlns:a16="http://schemas.microsoft.com/office/drawing/2014/main" id="{AA6A5855-88B9-8EBC-7C62-F0621DE670A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05589" y="4175760"/>
            <a:ext cx="2360612" cy="427874"/>
          </a:xfrm>
        </p:spPr>
        <p:txBody>
          <a:bodyPr>
            <a:normAutofit/>
          </a:bodyPr>
          <a:lstStyle>
            <a:lvl1pPr marL="0" indent="0">
              <a:buNone/>
              <a:defRPr sz="13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Подраздел 2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012B3383-55F4-A45F-EBB4-B256490239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215028" y="4175760"/>
            <a:ext cx="283894" cy="428625"/>
          </a:xfrm>
        </p:spPr>
        <p:txBody>
          <a:bodyPr>
            <a:normAutofit/>
          </a:bodyPr>
          <a:lstStyle>
            <a:lvl1pPr marL="0" indent="0">
              <a:buNone/>
              <a:defRPr sz="13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5</a:t>
            </a:r>
          </a:p>
        </p:txBody>
      </p:sp>
      <p:sp>
        <p:nvSpPr>
          <p:cNvPr id="34" name="Текст 17">
            <a:extLst>
              <a:ext uri="{FF2B5EF4-FFF2-40B4-BE49-F238E27FC236}">
                <a16:creationId xmlns:a16="http://schemas.microsoft.com/office/drawing/2014/main" id="{188EEADF-F3D3-B121-8D16-2086CF14A43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05589" y="4931004"/>
            <a:ext cx="2360612" cy="427874"/>
          </a:xfrm>
        </p:spPr>
        <p:txBody>
          <a:bodyPr>
            <a:normAutofit/>
          </a:bodyPr>
          <a:lstStyle>
            <a:lvl1pPr marL="0" indent="0">
              <a:buNone/>
              <a:defRPr sz="13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Подраздел 3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7AA7DF9E-F17D-4533-3374-1BB50AA15DF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15028" y="4931004"/>
            <a:ext cx="283894" cy="428625"/>
          </a:xfrm>
        </p:spPr>
        <p:txBody>
          <a:bodyPr>
            <a:normAutofit/>
          </a:bodyPr>
          <a:lstStyle>
            <a:lvl1pPr marL="0" indent="0">
              <a:buNone/>
              <a:defRPr sz="13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57628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pos="3522">
          <p15:clr>
            <a:srgbClr val="FBAE40"/>
          </p15:clr>
        </p15:guide>
        <p15:guide id="3" pos="422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53612703-FD86-570B-3275-F691C2716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222374EE-8794-0942-8879-EA9673CC0269}" type="datetimeFigureOut">
              <a:rPr lang="ru-RU" smtClean="0">
                <a:solidFill>
                  <a:srgbClr val="083542"/>
                </a:solidFill>
              </a:rPr>
              <a:pPr/>
              <a:t>13.05.2026</a:t>
            </a:fld>
            <a:endParaRPr lang="ru-RU" dirty="0">
              <a:solidFill>
                <a:srgbClr val="083542"/>
              </a:solidFill>
            </a:endParaRP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811A5AEA-FFAD-41CA-929E-14353DFAE1F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931025"/>
          </a:xfrm>
          <a:pattFill prst="pct3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b="0" i="0"/>
            </a:lvl1pPr>
          </a:lstStyle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F57C20-ED1C-FEC6-3202-F165C8F248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90" y="630630"/>
            <a:ext cx="5763155" cy="5442343"/>
          </a:xfrm>
          <a:prstGeom prst="rect">
            <a:avLst/>
          </a:prstGeom>
        </p:spPr>
      </p:pic>
      <p:sp>
        <p:nvSpPr>
          <p:cNvPr id="10" name="Текст 12">
            <a:extLst>
              <a:ext uri="{FF2B5EF4-FFF2-40B4-BE49-F238E27FC236}">
                <a16:creationId xmlns:a16="http://schemas.microsoft.com/office/drawing/2014/main" id="{38ED1C70-A289-8FEC-0DC4-2A53874199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1209" y="2566172"/>
            <a:ext cx="4733544" cy="108952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2400" b="1" i="0">
                <a:latin typeface="Movie Filmstrip" panose="020B0604020202020204" pitchFamily="34" charset="0"/>
                <a:ea typeface="Movie Filmstrip" panose="020B0604020202020204" pitchFamily="34" charset="0"/>
                <a:cs typeface="Movie Filmstrip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может быть набран в две или три строки (24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A1236EF-B601-63D9-7A91-E49C3FBAFF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2913" y="1127866"/>
            <a:ext cx="2194122" cy="698987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82C1194-D027-6467-5335-A098DD613955}"/>
              </a:ext>
            </a:extLst>
          </p:cNvPr>
          <p:cNvCxnSpPr>
            <a:cxnSpLocks/>
          </p:cNvCxnSpPr>
          <p:nvPr userDrawn="1"/>
        </p:nvCxnSpPr>
        <p:spPr>
          <a:xfrm>
            <a:off x="1000747" y="4588933"/>
            <a:ext cx="457514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16">
            <a:extLst>
              <a:ext uri="{FF2B5EF4-FFF2-40B4-BE49-F238E27FC236}">
                <a16:creationId xmlns:a16="http://schemas.microsoft.com/office/drawing/2014/main" id="{04349D8E-8857-EEDA-AF25-B331F45326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2797" y="4782847"/>
            <a:ext cx="4731956" cy="313932"/>
          </a:xfrm>
        </p:spPr>
        <p:txBody>
          <a:bodyPr wrap="square">
            <a:sp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Можно добавить подзаголовок (16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771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5D83C60-A32F-4FDE-1B2A-C9DF11EFFF2E}"/>
              </a:ext>
            </a:extLst>
          </p:cNvPr>
          <p:cNvSpPr/>
          <p:nvPr userDrawn="1"/>
        </p:nvSpPr>
        <p:spPr>
          <a:xfrm>
            <a:off x="7917366" y="-1"/>
            <a:ext cx="4274634" cy="5241073"/>
          </a:xfrm>
          <a:prstGeom prst="rect">
            <a:avLst/>
          </a:prstGeom>
          <a:solidFill>
            <a:srgbClr val="006B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Текст 12">
            <a:extLst>
              <a:ext uri="{FF2B5EF4-FFF2-40B4-BE49-F238E27FC236}">
                <a16:creationId xmlns:a16="http://schemas.microsoft.com/office/drawing/2014/main" id="{CDBD6F4F-DB41-86A9-9D4B-5BF51331D1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3677" y="1808922"/>
            <a:ext cx="4733544" cy="100642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2200" b="1" i="0">
                <a:latin typeface="Movie Filmstrip" panose="020B0604020202020204" pitchFamily="34" charset="0"/>
                <a:ea typeface="Movie Filmstrip" panose="020B0604020202020204" pitchFamily="34" charset="0"/>
                <a:cs typeface="Movie Filmstrip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может быть набран в две или три строки (22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11" name="Текст 16">
            <a:extLst>
              <a:ext uri="{FF2B5EF4-FFF2-40B4-BE49-F238E27FC236}">
                <a16:creationId xmlns:a16="http://schemas.microsoft.com/office/drawing/2014/main" id="{9E4F7B79-15D5-AC50-10F8-333EAC760C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265" y="3162277"/>
            <a:ext cx="4731956" cy="272382"/>
          </a:xfrm>
        </p:spPr>
        <p:txBody>
          <a:bodyPr wrap="square">
            <a:spAutoFit/>
          </a:bodyPr>
          <a:lstStyle>
            <a:lvl1pPr marL="0" indent="0">
              <a:buNone/>
              <a:defRPr sz="13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Сопроводительный текст (13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19" name="Текст 12">
            <a:extLst>
              <a:ext uri="{FF2B5EF4-FFF2-40B4-BE49-F238E27FC236}">
                <a16:creationId xmlns:a16="http://schemas.microsoft.com/office/drawing/2014/main" id="{4C974DFC-42A4-A47D-F290-70EC795DB3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3677" y="4138872"/>
            <a:ext cx="1236561" cy="424732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2400" b="1" i="0">
                <a:solidFill>
                  <a:srgbClr val="007C96"/>
                </a:solidFill>
                <a:latin typeface="Movie Filmstrip" panose="020B0604020202020204" pitchFamily="34" charset="0"/>
                <a:ea typeface="Movie Filmstrip" panose="020B0604020202020204" pitchFamily="34" charset="0"/>
                <a:cs typeface="Movie Filmstrip" panose="020B0604020202020204" pitchFamily="34" charset="0"/>
              </a:defRPr>
            </a:lvl1pPr>
          </a:lstStyle>
          <a:p>
            <a:pPr lvl="0"/>
            <a:r>
              <a:rPr lang="ru-RU" dirty="0"/>
              <a:t>200+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id="{DF272166-97D5-2FC7-A37A-6DFC1BC52E3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5265" y="4619391"/>
            <a:ext cx="919739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1" name="Текст 12">
            <a:extLst>
              <a:ext uri="{FF2B5EF4-FFF2-40B4-BE49-F238E27FC236}">
                <a16:creationId xmlns:a16="http://schemas.microsoft.com/office/drawing/2014/main" id="{A19E4183-BF02-3048-BBEF-43ACC99604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00246" y="4138872"/>
            <a:ext cx="1371628" cy="424732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2400" b="1" i="0">
                <a:solidFill>
                  <a:srgbClr val="007C96"/>
                </a:solidFill>
                <a:latin typeface="Movie Filmstrip" panose="020B0604020202020204" pitchFamily="34" charset="0"/>
                <a:ea typeface="Movie Filmstrip" panose="020B0604020202020204" pitchFamily="34" charset="0"/>
                <a:cs typeface="Movie Filmstrip" panose="020B0604020202020204" pitchFamily="34" charset="0"/>
              </a:defRPr>
            </a:lvl1pPr>
          </a:lstStyle>
          <a:p>
            <a:pPr lvl="0"/>
            <a:r>
              <a:rPr lang="ru-RU" dirty="0"/>
              <a:t>85+</a:t>
            </a:r>
          </a:p>
        </p:txBody>
      </p:sp>
      <p:sp>
        <p:nvSpPr>
          <p:cNvPr id="22" name="Текст 16">
            <a:extLst>
              <a:ext uri="{FF2B5EF4-FFF2-40B4-BE49-F238E27FC236}">
                <a16:creationId xmlns:a16="http://schemas.microsoft.com/office/drawing/2014/main" id="{1F6EE849-B442-CEE1-7339-B2630AD527E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01834" y="4619391"/>
            <a:ext cx="919739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5" name="Текст 12">
            <a:extLst>
              <a:ext uri="{FF2B5EF4-FFF2-40B4-BE49-F238E27FC236}">
                <a16:creationId xmlns:a16="http://schemas.microsoft.com/office/drawing/2014/main" id="{2A89C6C3-ECEC-B0CB-0F53-46710E81531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3677" y="5126436"/>
            <a:ext cx="1236561" cy="424732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2400" b="1" i="0">
                <a:solidFill>
                  <a:srgbClr val="007C96"/>
                </a:solidFill>
                <a:latin typeface="Movie Filmstrip" panose="020B0604020202020204" pitchFamily="34" charset="0"/>
                <a:ea typeface="Movie Filmstrip" panose="020B0604020202020204" pitchFamily="34" charset="0"/>
                <a:cs typeface="Movie Filmstrip" panose="020B0604020202020204" pitchFamily="34" charset="0"/>
              </a:defRPr>
            </a:lvl1pPr>
          </a:lstStyle>
          <a:p>
            <a:pPr lvl="0"/>
            <a:r>
              <a:rPr lang="ru-RU" dirty="0"/>
              <a:t>+10М</a:t>
            </a:r>
          </a:p>
        </p:txBody>
      </p:sp>
      <p:sp>
        <p:nvSpPr>
          <p:cNvPr id="26" name="Текст 16">
            <a:extLst>
              <a:ext uri="{FF2B5EF4-FFF2-40B4-BE49-F238E27FC236}">
                <a16:creationId xmlns:a16="http://schemas.microsoft.com/office/drawing/2014/main" id="{6B159398-75F0-73B6-CC07-64284AC1C5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5265" y="5606955"/>
            <a:ext cx="919739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7" name="Текст 12">
            <a:extLst>
              <a:ext uri="{FF2B5EF4-FFF2-40B4-BE49-F238E27FC236}">
                <a16:creationId xmlns:a16="http://schemas.microsoft.com/office/drawing/2014/main" id="{357EDE18-4F99-EE80-0309-6C08A45ECE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00245" y="5084803"/>
            <a:ext cx="1371629" cy="424732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2400" b="1" i="0">
                <a:solidFill>
                  <a:srgbClr val="007C96"/>
                </a:solidFill>
                <a:latin typeface="Movie Filmstrip" panose="020B0604020202020204" pitchFamily="34" charset="0"/>
                <a:ea typeface="Movie Filmstrip" panose="020B0604020202020204" pitchFamily="34" charset="0"/>
                <a:cs typeface="Movie Filmstrip" panose="020B0604020202020204" pitchFamily="34" charset="0"/>
              </a:defRPr>
            </a:lvl1pPr>
          </a:lstStyle>
          <a:p>
            <a:pPr lvl="0"/>
            <a:r>
              <a:rPr lang="ru-RU" dirty="0"/>
              <a:t>+500К</a:t>
            </a:r>
          </a:p>
        </p:txBody>
      </p:sp>
      <p:sp>
        <p:nvSpPr>
          <p:cNvPr id="28" name="Текст 16">
            <a:extLst>
              <a:ext uri="{FF2B5EF4-FFF2-40B4-BE49-F238E27FC236}">
                <a16:creationId xmlns:a16="http://schemas.microsoft.com/office/drawing/2014/main" id="{1C3A6B48-BBF8-A7D9-0E43-D5A20319690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01834" y="5565322"/>
            <a:ext cx="919739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3F6AB7-D7C2-C066-72A7-D41CAEAF15A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327670" y="1808922"/>
            <a:ext cx="5197477" cy="4028865"/>
          </a:xfrm>
          <a:pattFill prst="pct3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b="0" i="0"/>
            </a:lvl1pPr>
          </a:lstStyle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062326-3929-A65E-F090-4B29E53072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9579" y="508028"/>
            <a:ext cx="2069684" cy="646776"/>
          </a:xfrm>
          <a:prstGeom prst="rect">
            <a:avLst/>
          </a:prstGeom>
        </p:spPr>
      </p:pic>
      <p:sp>
        <p:nvSpPr>
          <p:cNvPr id="12" name="Номер слайда 15">
            <a:extLst>
              <a:ext uri="{FF2B5EF4-FFF2-40B4-BE49-F238E27FC236}">
                <a16:creationId xmlns:a16="http://schemas.microsoft.com/office/drawing/2014/main" id="{4DD8DB31-0BE3-792E-B142-6AAF536AD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1425" y="6234521"/>
            <a:ext cx="473413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0D0329-78C6-364C-97E0-9B31F532BD27}" type="slidenum">
              <a:rPr lang="ru-RU" smtClean="0">
                <a:solidFill>
                  <a:srgbClr val="246568">
                    <a:alpha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246568">
                  <a:alpha val="60000"/>
                </a:srgbClr>
              </a:solidFill>
            </a:endParaRPr>
          </a:p>
        </p:txBody>
      </p:sp>
      <p:sp>
        <p:nvSpPr>
          <p:cNvPr id="13" name="Текст 14">
            <a:extLst>
              <a:ext uri="{FF2B5EF4-FFF2-40B4-BE49-F238E27FC236}">
                <a16:creationId xmlns:a16="http://schemas.microsoft.com/office/drawing/2014/main" id="{A68BD283-6E8B-3A12-08CE-4CB91EA7EFEC}"/>
              </a:ext>
            </a:extLst>
          </p:cNvPr>
          <p:cNvSpPr txBox="1">
            <a:spLocks/>
          </p:cNvSpPr>
          <p:nvPr userDrawn="1"/>
        </p:nvSpPr>
        <p:spPr>
          <a:xfrm>
            <a:off x="663677" y="6253809"/>
            <a:ext cx="4932361" cy="31810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246568">
                    <a:alpha val="60000"/>
                  </a:srgb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590669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2">
            <a:extLst>
              <a:ext uri="{FF2B5EF4-FFF2-40B4-BE49-F238E27FC236}">
                <a16:creationId xmlns:a16="http://schemas.microsoft.com/office/drawing/2014/main" id="{CF703383-6A38-0B16-D314-C18F11F7CF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3677" y="4736522"/>
            <a:ext cx="4733544" cy="108952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2400" b="1" i="0">
                <a:latin typeface="Movie Filmstrip" panose="020B0604020202020204" pitchFamily="34" charset="0"/>
                <a:ea typeface="Movie Filmstrip" panose="020B0604020202020204" pitchFamily="34" charset="0"/>
                <a:cs typeface="Movie Filmstrip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может быть набран в две или три строки (24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ADC04D0-5C98-30BD-5340-D144BE4BB0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2247" y="4736522"/>
            <a:ext cx="745796" cy="745796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4CC4F2-B2FE-5E65-E38F-A57921F319D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6052"/>
            <a:ext cx="12192000" cy="3987800"/>
          </a:xfrm>
          <a:pattFill prst="pct3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b="0" i="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3224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C711E78C-F5A8-4A33-3634-9C6138E0437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858000"/>
          </a:xfrm>
          <a:pattFill prst="pct3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b="0" i="0"/>
            </a:lvl1pPr>
          </a:lstStyle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DA346A-0BA4-865B-5C4D-CDEF0219AC22}"/>
              </a:ext>
            </a:extLst>
          </p:cNvPr>
          <p:cNvSpPr/>
          <p:nvPr userDrawn="1"/>
        </p:nvSpPr>
        <p:spPr>
          <a:xfrm>
            <a:off x="0" y="3886200"/>
            <a:ext cx="7942987" cy="2971800"/>
          </a:xfrm>
          <a:prstGeom prst="rect">
            <a:avLst/>
          </a:prstGeom>
          <a:solidFill>
            <a:srgbClr val="006B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" name="Текст 12">
            <a:extLst>
              <a:ext uri="{FF2B5EF4-FFF2-40B4-BE49-F238E27FC236}">
                <a16:creationId xmlns:a16="http://schemas.microsoft.com/office/drawing/2014/main" id="{CBA99509-0FDB-1109-8EB0-AC523F6FEBA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8605" y="4282571"/>
            <a:ext cx="6052457" cy="885371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Movie Filmstrip" panose="020B0604020202020204" pitchFamily="34" charset="0"/>
                <a:ea typeface="Movie Filmstrip" panose="020B0604020202020204" pitchFamily="34" charset="0"/>
                <a:cs typeface="Movie Filmstrip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может быть набран </a:t>
            </a:r>
          </a:p>
          <a:p>
            <a:pPr lvl="0"/>
            <a:r>
              <a:rPr lang="ru-RU" dirty="0"/>
              <a:t>в две или три строки (24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9" name="Текст 16">
            <a:extLst>
              <a:ext uri="{FF2B5EF4-FFF2-40B4-BE49-F238E27FC236}">
                <a16:creationId xmlns:a16="http://schemas.microsoft.com/office/drawing/2014/main" id="{7079AC8F-BDA5-CF7E-09D2-04B3045EBC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0194" y="6169923"/>
            <a:ext cx="4731956" cy="272382"/>
          </a:xfrm>
        </p:spPr>
        <p:txBody>
          <a:bodyPr wrap="square">
            <a:spAutoFit/>
          </a:bodyPr>
          <a:lstStyle>
            <a:lvl1pPr marL="0" indent="0">
              <a:buNone/>
              <a:defRPr sz="13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Сопроводительный текст (13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35645BA-D254-415A-4E5B-131614BC4DCF}"/>
              </a:ext>
            </a:extLst>
          </p:cNvPr>
          <p:cNvCxnSpPr>
            <a:cxnSpLocks/>
          </p:cNvCxnSpPr>
          <p:nvPr userDrawn="1"/>
        </p:nvCxnSpPr>
        <p:spPr>
          <a:xfrm>
            <a:off x="698605" y="5611225"/>
            <a:ext cx="724438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347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gradFill>
          <a:gsLst>
            <a:gs pos="100000">
              <a:srgbClr val="22B8B2"/>
            </a:gs>
            <a:gs pos="0">
              <a:srgbClr val="04060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8C623E-C241-4BDB-A330-7D55031F23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24462" y="2096711"/>
            <a:ext cx="5261812" cy="1680472"/>
          </a:xfrm>
          <a:prstGeom prst="rect">
            <a:avLst/>
          </a:prstGeom>
        </p:spPr>
      </p:pic>
      <p:sp>
        <p:nvSpPr>
          <p:cNvPr id="2" name="Дата 17">
            <a:extLst>
              <a:ext uri="{FF2B5EF4-FFF2-40B4-BE49-F238E27FC236}">
                <a16:creationId xmlns:a16="http://schemas.microsoft.com/office/drawing/2014/main" id="{6092913D-CF0C-A3DE-AAD1-87ED5D4AC16B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839787" y="6072973"/>
            <a:ext cx="1490681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fld id="{222374EE-8794-0942-8879-EA9673CC0269}" type="datetimeFigureOut">
              <a:rPr lang="ru-RU" smtClean="0">
                <a:solidFill>
                  <a:srgbClr val="FFFFFF"/>
                </a:solidFill>
              </a:rPr>
              <a:pPr/>
              <a:t>13.05.2026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314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B7B9-DA3C-4E43-BBF7-08FC4DD633A1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A6CD-9E88-44F0-9B28-F1C9C16FA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309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2">
            <a:extLst>
              <a:ext uri="{FF2B5EF4-FFF2-40B4-BE49-F238E27FC236}">
                <a16:creationId xmlns:a16="http://schemas.microsoft.com/office/drawing/2014/main" id="{DAD86C7E-96C3-59A6-04DA-2263357460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3677" y="1587499"/>
            <a:ext cx="4932362" cy="845040"/>
          </a:xfrm>
        </p:spPr>
        <p:txBody>
          <a:bodyPr wrap="square">
            <a:spAutoFit/>
          </a:bodyPr>
          <a:lstStyle>
            <a:lvl1pPr marL="0" indent="0">
              <a:lnSpc>
                <a:spcPts val="3000"/>
              </a:lnSpc>
              <a:buNone/>
              <a:defRPr sz="2400" b="1" i="0">
                <a:latin typeface="Movie Filmstrip" panose="020B0604020202020204" pitchFamily="34" charset="0"/>
                <a:ea typeface="Movie Filmstrip" panose="020B0604020202020204" pitchFamily="34" charset="0"/>
                <a:cs typeface="Movie Filmstrip" panose="020B0604020202020204" pitchFamily="34" charset="0"/>
              </a:defRPr>
            </a:lvl1pPr>
          </a:lstStyle>
          <a:p>
            <a:pPr lvl="0"/>
            <a:r>
              <a:rPr lang="ru-RU" dirty="0"/>
              <a:t>Дополнительная цветовая гамма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EA724595-E54B-7894-A364-C31FD305EA5D}"/>
              </a:ext>
            </a:extLst>
          </p:cNvPr>
          <p:cNvSpPr/>
          <p:nvPr userDrawn="1"/>
        </p:nvSpPr>
        <p:spPr>
          <a:xfrm>
            <a:off x="6801560" y="1492029"/>
            <a:ext cx="1023310" cy="1023310"/>
          </a:xfrm>
          <a:prstGeom prst="ellipse">
            <a:avLst/>
          </a:prstGeom>
          <a:solidFill>
            <a:srgbClr val="24656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46266"/>
              </a:solidFill>
              <a:latin typeface="Arial" panose="020B0604020202020204" pitchFamily="34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DC41C454-1974-DD00-E2A1-AFB4F6DFAC3A}"/>
              </a:ext>
            </a:extLst>
          </p:cNvPr>
          <p:cNvSpPr/>
          <p:nvPr userDrawn="1"/>
        </p:nvSpPr>
        <p:spPr>
          <a:xfrm>
            <a:off x="8037149" y="1492029"/>
            <a:ext cx="1023310" cy="1023310"/>
          </a:xfrm>
          <a:prstGeom prst="ellipse">
            <a:avLst/>
          </a:prstGeom>
          <a:solidFill>
            <a:srgbClr val="2872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16B80"/>
              </a:solidFill>
              <a:latin typeface="Arial" panose="020B0604020202020204" pitchFamily="3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7AFF353A-2AAA-300D-9427-D01A938EB948}"/>
              </a:ext>
            </a:extLst>
          </p:cNvPr>
          <p:cNvSpPr/>
          <p:nvPr userDrawn="1"/>
        </p:nvSpPr>
        <p:spPr>
          <a:xfrm>
            <a:off x="9272738" y="1492029"/>
            <a:ext cx="1023310" cy="1023310"/>
          </a:xfrm>
          <a:prstGeom prst="ellipse">
            <a:avLst/>
          </a:prstGeom>
          <a:solidFill>
            <a:srgbClr val="12777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98AF"/>
              </a:solidFill>
              <a:latin typeface="Arial" panose="020B0604020202020204" pitchFamily="3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83EE7553-4F64-282F-19E1-C2922EC5DABF}"/>
              </a:ext>
            </a:extLst>
          </p:cNvPr>
          <p:cNvSpPr/>
          <p:nvPr userDrawn="1"/>
        </p:nvSpPr>
        <p:spPr>
          <a:xfrm>
            <a:off x="10508327" y="1492029"/>
            <a:ext cx="1023310" cy="1023310"/>
          </a:xfrm>
          <a:prstGeom prst="ellipse">
            <a:avLst/>
          </a:prstGeom>
          <a:solidFill>
            <a:srgbClr val="355CA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8513F603-CB6D-5449-4E76-1B690BD59963}"/>
              </a:ext>
            </a:extLst>
          </p:cNvPr>
          <p:cNvSpPr/>
          <p:nvPr userDrawn="1"/>
        </p:nvSpPr>
        <p:spPr>
          <a:xfrm>
            <a:off x="6801560" y="2784461"/>
            <a:ext cx="1023310" cy="1023310"/>
          </a:xfrm>
          <a:prstGeom prst="ellipse">
            <a:avLst/>
          </a:prstGeom>
          <a:solidFill>
            <a:srgbClr val="016B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AD372B40-B018-4BBB-E184-A6ECD132D20C}"/>
              </a:ext>
            </a:extLst>
          </p:cNvPr>
          <p:cNvSpPr/>
          <p:nvPr userDrawn="1"/>
        </p:nvSpPr>
        <p:spPr>
          <a:xfrm>
            <a:off x="8037149" y="2784461"/>
            <a:ext cx="1023310" cy="1023310"/>
          </a:xfrm>
          <a:prstGeom prst="ellipse">
            <a:avLst/>
          </a:prstGeom>
          <a:solidFill>
            <a:srgbClr val="00778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2F0FA369-E4E7-CEB0-07B4-BA07221EC37A}"/>
              </a:ext>
            </a:extLst>
          </p:cNvPr>
          <p:cNvSpPr/>
          <p:nvPr userDrawn="1"/>
        </p:nvSpPr>
        <p:spPr>
          <a:xfrm>
            <a:off x="9272738" y="2784461"/>
            <a:ext cx="1023310" cy="1023310"/>
          </a:xfrm>
          <a:prstGeom prst="ellipse">
            <a:avLst/>
          </a:prstGeom>
          <a:solidFill>
            <a:srgbClr val="A4A4A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8B864286-21DA-C21B-0192-D03BFC2BDD13}"/>
              </a:ext>
            </a:extLst>
          </p:cNvPr>
          <p:cNvSpPr/>
          <p:nvPr userDrawn="1"/>
        </p:nvSpPr>
        <p:spPr>
          <a:xfrm>
            <a:off x="10508327" y="2784461"/>
            <a:ext cx="1023310" cy="1023310"/>
          </a:xfrm>
          <a:prstGeom prst="ellipse">
            <a:avLst/>
          </a:prstGeom>
          <a:solidFill>
            <a:srgbClr val="D80E1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20958037-1B1C-64D7-DF61-F80579D9385D}"/>
              </a:ext>
            </a:extLst>
          </p:cNvPr>
          <p:cNvSpPr/>
          <p:nvPr userDrawn="1"/>
        </p:nvSpPr>
        <p:spPr>
          <a:xfrm>
            <a:off x="6801560" y="4148274"/>
            <a:ext cx="1023310" cy="1023310"/>
          </a:xfrm>
          <a:prstGeom prst="ellipse">
            <a:avLst/>
          </a:prstGeom>
          <a:solidFill>
            <a:srgbClr val="0098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2A26C9BE-63B6-D240-E393-B5DA4691C556}"/>
              </a:ext>
            </a:extLst>
          </p:cNvPr>
          <p:cNvSpPr/>
          <p:nvPr userDrawn="1"/>
        </p:nvSpPr>
        <p:spPr>
          <a:xfrm>
            <a:off x="8037149" y="4148274"/>
            <a:ext cx="1023310" cy="1023310"/>
          </a:xfrm>
          <a:prstGeom prst="ellipse">
            <a:avLst/>
          </a:prstGeom>
          <a:solidFill>
            <a:srgbClr val="00A3B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573900E1-2529-EE1D-3D2C-7F2E05AA75B2}"/>
              </a:ext>
            </a:extLst>
          </p:cNvPr>
          <p:cNvSpPr/>
          <p:nvPr userDrawn="1"/>
        </p:nvSpPr>
        <p:spPr>
          <a:xfrm>
            <a:off x="9272738" y="4148274"/>
            <a:ext cx="1023310" cy="1023310"/>
          </a:xfrm>
          <a:prstGeom prst="ellipse">
            <a:avLst/>
          </a:prstGeom>
          <a:solidFill>
            <a:srgbClr val="BFBFB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F4E219E2-0CC8-9D36-3764-C24E7B31DA42}"/>
              </a:ext>
            </a:extLst>
          </p:cNvPr>
          <p:cNvSpPr/>
          <p:nvPr userDrawn="1"/>
        </p:nvSpPr>
        <p:spPr>
          <a:xfrm>
            <a:off x="10508327" y="4148274"/>
            <a:ext cx="1023310" cy="10233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" name="Текст 14">
            <a:extLst>
              <a:ext uri="{FF2B5EF4-FFF2-40B4-BE49-F238E27FC236}">
                <a16:creationId xmlns:a16="http://schemas.microsoft.com/office/drawing/2014/main" id="{0039ED59-78B1-FB5D-014E-59FF9DB56C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677" y="2950638"/>
            <a:ext cx="4932362" cy="1292726"/>
          </a:xfrm>
        </p:spPr>
        <p:txBody>
          <a:bodyPr wrap="square">
            <a:spAutoFit/>
          </a:bodyPr>
          <a:lstStyle>
            <a:lvl1pPr marL="0" indent="0">
              <a:lnSpc>
                <a:spcPts val="1900"/>
              </a:lnSpc>
              <a:buNone/>
              <a:defRPr sz="1300" b="0" i="0"/>
            </a:lvl1pPr>
          </a:lstStyle>
          <a:p>
            <a:pPr lvl="0"/>
            <a:r>
              <a:rPr lang="ru-RU" dirty="0"/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</a:t>
            </a:r>
            <a:r>
              <a:rPr lang="ru-RU" dirty="0" err="1"/>
              <a:t>Финунивера</a:t>
            </a:r>
            <a:r>
              <a:rPr lang="ru-RU" dirty="0"/>
              <a:t> для этих целей.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89E517-1EA3-514B-CF7B-7CEE29B3C2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71980" y="503361"/>
            <a:ext cx="2044881" cy="651443"/>
          </a:xfrm>
          <a:prstGeom prst="rect">
            <a:avLst/>
          </a:prstGeom>
        </p:spPr>
      </p:pic>
      <p:sp>
        <p:nvSpPr>
          <p:cNvPr id="5" name="Номер слайда 15">
            <a:extLst>
              <a:ext uri="{FF2B5EF4-FFF2-40B4-BE49-F238E27FC236}">
                <a16:creationId xmlns:a16="http://schemas.microsoft.com/office/drawing/2014/main" id="{B64A6D4E-34E8-DB16-F484-C24EFBF8FE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28" y="6082903"/>
            <a:ext cx="473413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0D0329-78C6-364C-97E0-9B31F532BD27}" type="slidenum">
              <a:rPr lang="ru-RU" smtClean="0">
                <a:solidFill>
                  <a:srgbClr val="083542"/>
                </a:solidFill>
              </a:rPr>
              <a:pPr/>
              <a:t>‹#›</a:t>
            </a:fld>
            <a:endParaRPr lang="ru-RU" dirty="0">
              <a:solidFill>
                <a:srgbClr val="0835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838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2">
            <a:extLst>
              <a:ext uri="{FF2B5EF4-FFF2-40B4-BE49-F238E27FC236}">
                <a16:creationId xmlns:a16="http://schemas.microsoft.com/office/drawing/2014/main" id="{3F777C1D-C585-81A3-3BF0-C548549D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7840" y="1587499"/>
            <a:ext cx="5257800" cy="460319"/>
          </a:xfrm>
        </p:spPr>
        <p:txBody>
          <a:bodyPr>
            <a:spAutoFit/>
          </a:bodyPr>
          <a:lstStyle>
            <a:lvl1pPr marL="0" indent="0">
              <a:lnSpc>
                <a:spcPts val="3000"/>
              </a:lnSpc>
              <a:buNone/>
              <a:defRPr sz="2400" b="1" i="0">
                <a:latin typeface="Movie Filmstrip" panose="020B0604020202020204" pitchFamily="34" charset="0"/>
                <a:ea typeface="Movie Filmstrip" panose="020B0604020202020204" pitchFamily="34" charset="0"/>
                <a:cs typeface="Movie Filmstrip" panose="020B0604020202020204" pitchFamily="34" charset="0"/>
              </a:defRPr>
            </a:lvl1pPr>
          </a:lstStyle>
          <a:p>
            <a:pPr lvl="0"/>
            <a:r>
              <a:rPr lang="ru-RU" dirty="0"/>
              <a:t>Иконки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19737C-B589-8376-6141-AEA0043FCB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677" y="2520959"/>
            <a:ext cx="406400" cy="406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0E0D83F-89F5-A402-4A48-53D56DC2D1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5911" y="2520959"/>
            <a:ext cx="406400" cy="406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D756C65-502B-48D0-5412-2328EC0BB1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28145" y="2520959"/>
            <a:ext cx="406400" cy="4064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14184E8-FF7A-E6AB-27D5-3FB8C332BC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10379" y="2520959"/>
            <a:ext cx="406400" cy="4064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B6F7A76-9FE7-4252-225B-0CE16E49CB7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992613" y="2520959"/>
            <a:ext cx="406400" cy="4064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16F4DF9-99E2-ADCA-B96A-B54E4604A99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574847" y="2520959"/>
            <a:ext cx="406400" cy="4064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212A1DE-FD1D-6F08-0997-0D4856FB99C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157081" y="2520959"/>
            <a:ext cx="406400" cy="4064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6F835E9-AF57-F529-45E5-3F753C3322B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739315" y="2520959"/>
            <a:ext cx="406400" cy="4064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CE1A959-A221-26F5-DCB0-9C61C785FAD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321549" y="2520959"/>
            <a:ext cx="406400" cy="406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DCDEBB6-7AC4-C83A-B266-DB507DEF63B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903783" y="2520959"/>
            <a:ext cx="406400" cy="4064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74A6209-9338-EA19-61C5-F584D8C160D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486017" y="2520959"/>
            <a:ext cx="406400" cy="4064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2175E3D-E914-DF1E-F1AF-261A166553A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068251" y="2520959"/>
            <a:ext cx="406400" cy="4064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F0AF86B-127D-971D-C9BC-ECF930B08BC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650485" y="2520959"/>
            <a:ext cx="406400" cy="4064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2A068CD-9DE5-06C5-D8B8-A1B04462EFC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232719" y="2520959"/>
            <a:ext cx="406400" cy="4064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CEA7B28-6D26-FB0E-AA06-48B80B565F7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14953" y="2520959"/>
            <a:ext cx="406400" cy="406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AE56BA5-E304-D997-1B00-537D7B3C229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9397181" y="2520959"/>
            <a:ext cx="406400" cy="406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4A3E93A-BF09-FCC1-13A1-17B3B362EE6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663677" y="3226839"/>
            <a:ext cx="406400" cy="4064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10EDB24-0947-8377-25B9-238731C5180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248177" y="3226839"/>
            <a:ext cx="406400" cy="4064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879079B-2BF8-6AB3-1C50-55DF65AE89F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832677" y="3226839"/>
            <a:ext cx="406400" cy="406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FCF16ED-5C59-DD75-D147-15A2481E56B4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2417177" y="3226839"/>
            <a:ext cx="406400" cy="4064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C874F50-7D6D-31C2-87FD-41E2DED563FF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3001677" y="3226839"/>
            <a:ext cx="406400" cy="4064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5E17476-CDDA-5551-8BF0-55565007C97F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3586177" y="3226839"/>
            <a:ext cx="406400" cy="406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A8AF81D-DE73-E1C9-6AA7-878CBCEDC138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4170677" y="3226839"/>
            <a:ext cx="406400" cy="4064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3790945-A01A-8B7A-4CBC-C94D36ADE34A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4755177" y="3226839"/>
            <a:ext cx="406400" cy="4064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E4D77AB-7DDD-B6E7-9590-B4458E0B5250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5339677" y="3226839"/>
            <a:ext cx="406400" cy="4064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28F2A8F-F650-4016-4F65-9F3CED8A85F4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5924177" y="3226839"/>
            <a:ext cx="406400" cy="406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629B5F5-2C5E-9D76-9985-2C9E294B50A1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6508677" y="3226839"/>
            <a:ext cx="406400" cy="406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8D882B4-446D-D653-F362-06BDD80DFCDA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7093177" y="3226839"/>
            <a:ext cx="406400" cy="406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9B1A542-C7B0-6C82-2160-DF8EE10CE008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7677677" y="3226839"/>
            <a:ext cx="406400" cy="406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C169B5A4-D596-5357-445F-EEC4C4BAB6C9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8262177" y="3226839"/>
            <a:ext cx="406400" cy="40640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23DC2C80-0713-5610-348B-68E4E867691A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8846677" y="3226839"/>
            <a:ext cx="406400" cy="406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B2425730-8D6C-D171-F708-7FCCCC023B00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9431183" y="3226839"/>
            <a:ext cx="406400" cy="40640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51C49C6-40B7-C63F-15DF-E69664E0B47B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672355" y="3932719"/>
            <a:ext cx="406400" cy="40640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58175D90-F296-0A28-B972-0262643185F6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1256256" y="3932719"/>
            <a:ext cx="406400" cy="40640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55E3835-A83F-09B0-EED6-C5B5AE788C93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1840157" y="3932719"/>
            <a:ext cx="406400" cy="40640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0FD3B6F5-8BDB-32AD-0A48-E308D7A81B8C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2424058" y="3932719"/>
            <a:ext cx="406400" cy="406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04CD9507-898C-58C7-3C6F-CD1D101ECC82}"/>
              </a:ext>
            </a:extLst>
          </p:cNvPr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3007959" y="3932719"/>
            <a:ext cx="406400" cy="406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7C38B5F1-CD80-1689-99A5-DCF308996FC8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tretch>
            <a:fillRect/>
          </a:stretch>
        </p:blipFill>
        <p:spPr>
          <a:xfrm>
            <a:off x="3591860" y="3932719"/>
            <a:ext cx="406400" cy="406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BA8C92C6-00C7-7CE5-5668-E1B93DF2D3C5}"/>
              </a:ext>
            </a:extLst>
          </p:cNvPr>
          <p:cNvPicPr>
            <a:picLocks noChangeAspect="1"/>
          </p:cNvPicPr>
          <p:nvPr userDrawn="1"/>
        </p:nvPicPr>
        <p:blipFill>
          <a:blip r:embed="rId40"/>
          <a:stretch>
            <a:fillRect/>
          </a:stretch>
        </p:blipFill>
        <p:spPr>
          <a:xfrm>
            <a:off x="4175761" y="3932719"/>
            <a:ext cx="406400" cy="406400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BA555E4-B2E7-3F4F-1012-04D6B9F848CB}"/>
              </a:ext>
            </a:extLst>
          </p:cNvPr>
          <p:cNvPicPr>
            <a:picLocks noChangeAspect="1"/>
          </p:cNvPicPr>
          <p:nvPr userDrawn="1"/>
        </p:nvPicPr>
        <p:blipFill>
          <a:blip r:embed="rId41"/>
          <a:stretch>
            <a:fillRect/>
          </a:stretch>
        </p:blipFill>
        <p:spPr>
          <a:xfrm>
            <a:off x="4759662" y="3932719"/>
            <a:ext cx="406400" cy="40640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293F12E0-7C20-103E-823B-E078DACB68E6}"/>
              </a:ext>
            </a:extLst>
          </p:cNvPr>
          <p:cNvPicPr>
            <a:picLocks noChangeAspect="1"/>
          </p:cNvPicPr>
          <p:nvPr userDrawn="1"/>
        </p:nvPicPr>
        <p:blipFill>
          <a:blip r:embed="rId42"/>
          <a:stretch>
            <a:fillRect/>
          </a:stretch>
        </p:blipFill>
        <p:spPr>
          <a:xfrm>
            <a:off x="5343563" y="3932719"/>
            <a:ext cx="406400" cy="406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9D2FF636-430D-3395-A670-2129B936FCD7}"/>
              </a:ext>
            </a:extLst>
          </p:cNvPr>
          <p:cNvPicPr>
            <a:picLocks noChangeAspect="1"/>
          </p:cNvPicPr>
          <p:nvPr userDrawn="1"/>
        </p:nvPicPr>
        <p:blipFill>
          <a:blip r:embed="rId43"/>
          <a:stretch>
            <a:fillRect/>
          </a:stretch>
        </p:blipFill>
        <p:spPr>
          <a:xfrm>
            <a:off x="5927464" y="3932719"/>
            <a:ext cx="406400" cy="406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F9759910-62D6-2024-D74C-6303FDD84C50}"/>
              </a:ext>
            </a:extLst>
          </p:cNvPr>
          <p:cNvPicPr>
            <a:picLocks noChangeAspect="1"/>
          </p:cNvPicPr>
          <p:nvPr userDrawn="1"/>
        </p:nvPicPr>
        <p:blipFill>
          <a:blip r:embed="rId44"/>
          <a:stretch>
            <a:fillRect/>
          </a:stretch>
        </p:blipFill>
        <p:spPr>
          <a:xfrm>
            <a:off x="6511365" y="3932719"/>
            <a:ext cx="406400" cy="4064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EEA9CD9B-4B51-4B4A-0B50-4BCAABC43C35}"/>
              </a:ext>
            </a:extLst>
          </p:cNvPr>
          <p:cNvPicPr>
            <a:picLocks noChangeAspect="1"/>
          </p:cNvPicPr>
          <p:nvPr userDrawn="1"/>
        </p:nvPicPr>
        <p:blipFill>
          <a:blip r:embed="rId45"/>
          <a:stretch>
            <a:fillRect/>
          </a:stretch>
        </p:blipFill>
        <p:spPr>
          <a:xfrm>
            <a:off x="7095266" y="3932719"/>
            <a:ext cx="406400" cy="40640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FDF73479-070C-AB23-1DB0-1A720DE5E2C9}"/>
              </a:ext>
            </a:extLst>
          </p:cNvPr>
          <p:cNvPicPr>
            <a:picLocks noChangeAspect="1"/>
          </p:cNvPicPr>
          <p:nvPr userDrawn="1"/>
        </p:nvPicPr>
        <p:blipFill>
          <a:blip r:embed="rId46"/>
          <a:stretch>
            <a:fillRect/>
          </a:stretch>
        </p:blipFill>
        <p:spPr>
          <a:xfrm>
            <a:off x="7679167" y="3932719"/>
            <a:ext cx="406400" cy="406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2F6CD2C8-4B93-CE78-A1D6-3C5C2336CF9B}"/>
              </a:ext>
            </a:extLst>
          </p:cNvPr>
          <p:cNvPicPr>
            <a:picLocks noChangeAspect="1"/>
          </p:cNvPicPr>
          <p:nvPr userDrawn="1"/>
        </p:nvPicPr>
        <p:blipFill>
          <a:blip r:embed="rId47"/>
          <a:stretch>
            <a:fillRect/>
          </a:stretch>
        </p:blipFill>
        <p:spPr>
          <a:xfrm>
            <a:off x="8263068" y="3932719"/>
            <a:ext cx="406400" cy="406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D4C00139-0CE3-8CE5-B259-0F43135F5592}"/>
              </a:ext>
            </a:extLst>
          </p:cNvPr>
          <p:cNvPicPr>
            <a:picLocks noChangeAspect="1"/>
          </p:cNvPicPr>
          <p:nvPr userDrawn="1"/>
        </p:nvPicPr>
        <p:blipFill>
          <a:blip r:embed="rId48"/>
          <a:stretch>
            <a:fillRect/>
          </a:stretch>
        </p:blipFill>
        <p:spPr>
          <a:xfrm>
            <a:off x="8846969" y="3932719"/>
            <a:ext cx="406400" cy="406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2031E1B-88EA-F8CD-5BED-28ED84CDE94E}"/>
              </a:ext>
            </a:extLst>
          </p:cNvPr>
          <p:cNvPicPr>
            <a:picLocks noChangeAspect="1"/>
          </p:cNvPicPr>
          <p:nvPr userDrawn="1"/>
        </p:nvPicPr>
        <p:blipFill>
          <a:blip r:embed="rId49"/>
          <a:stretch>
            <a:fillRect/>
          </a:stretch>
        </p:blipFill>
        <p:spPr>
          <a:xfrm>
            <a:off x="9430873" y="3932719"/>
            <a:ext cx="406400" cy="406400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4D35374-AB53-6CC7-81CB-F02083320946}"/>
              </a:ext>
            </a:extLst>
          </p:cNvPr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672355" y="4638599"/>
            <a:ext cx="406400" cy="4064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444D1992-BA71-02AC-0899-8D9F3B225EBF}"/>
              </a:ext>
            </a:extLst>
          </p:cNvPr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1254902" y="4638599"/>
            <a:ext cx="406400" cy="406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AB888701-130D-BA59-B2FD-9CED214B741E}"/>
              </a:ext>
            </a:extLst>
          </p:cNvPr>
          <p:cNvPicPr>
            <a:picLocks noChangeAspect="1"/>
          </p:cNvPicPr>
          <p:nvPr userDrawn="1"/>
        </p:nvPicPr>
        <p:blipFill>
          <a:blip r:embed="rId52"/>
          <a:stretch>
            <a:fillRect/>
          </a:stretch>
        </p:blipFill>
        <p:spPr>
          <a:xfrm>
            <a:off x="1837449" y="4638599"/>
            <a:ext cx="406400" cy="406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73D26884-A0AC-BFFB-F7EA-D09422D0637E}"/>
              </a:ext>
            </a:extLst>
          </p:cNvPr>
          <p:cNvPicPr>
            <a:picLocks noChangeAspect="1"/>
          </p:cNvPicPr>
          <p:nvPr userDrawn="1"/>
        </p:nvPicPr>
        <p:blipFill>
          <a:blip r:embed="rId53"/>
          <a:stretch>
            <a:fillRect/>
          </a:stretch>
        </p:blipFill>
        <p:spPr>
          <a:xfrm>
            <a:off x="2419996" y="4638599"/>
            <a:ext cx="406400" cy="40640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B7D8FBF2-F692-B3F0-B57E-1171E1980A90}"/>
              </a:ext>
            </a:extLst>
          </p:cNvPr>
          <p:cNvPicPr>
            <a:picLocks noChangeAspect="1"/>
          </p:cNvPicPr>
          <p:nvPr userDrawn="1"/>
        </p:nvPicPr>
        <p:blipFill>
          <a:blip r:embed="rId54"/>
          <a:stretch>
            <a:fillRect/>
          </a:stretch>
        </p:blipFill>
        <p:spPr>
          <a:xfrm>
            <a:off x="3002543" y="4638599"/>
            <a:ext cx="406400" cy="406400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A60AEEAF-4F77-A4ED-DBF9-7CA498A850BA}"/>
              </a:ext>
            </a:extLst>
          </p:cNvPr>
          <p:cNvPicPr>
            <a:picLocks noChangeAspect="1"/>
          </p:cNvPicPr>
          <p:nvPr userDrawn="1"/>
        </p:nvPicPr>
        <p:blipFill>
          <a:blip r:embed="rId55"/>
          <a:stretch>
            <a:fillRect/>
          </a:stretch>
        </p:blipFill>
        <p:spPr>
          <a:xfrm>
            <a:off x="3585090" y="4638599"/>
            <a:ext cx="406400" cy="40640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9A645881-0731-E0CE-082D-DFFF83D4DB7B}"/>
              </a:ext>
            </a:extLst>
          </p:cNvPr>
          <p:cNvPicPr>
            <a:picLocks noChangeAspect="1"/>
          </p:cNvPicPr>
          <p:nvPr userDrawn="1"/>
        </p:nvPicPr>
        <p:blipFill>
          <a:blip r:embed="rId56"/>
          <a:stretch>
            <a:fillRect/>
          </a:stretch>
        </p:blipFill>
        <p:spPr>
          <a:xfrm>
            <a:off x="4167637" y="4638599"/>
            <a:ext cx="406400" cy="406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11CC68E6-F51D-2858-022C-FCDB9FA0D82F}"/>
              </a:ext>
            </a:extLst>
          </p:cNvPr>
          <p:cNvPicPr>
            <a:picLocks noChangeAspect="1"/>
          </p:cNvPicPr>
          <p:nvPr userDrawn="1"/>
        </p:nvPicPr>
        <p:blipFill>
          <a:blip r:embed="rId57"/>
          <a:stretch>
            <a:fillRect/>
          </a:stretch>
        </p:blipFill>
        <p:spPr>
          <a:xfrm>
            <a:off x="4750184" y="4638599"/>
            <a:ext cx="406400" cy="40640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5BDFFDD2-E282-B0F2-94C2-239E460CEB38}"/>
              </a:ext>
            </a:extLst>
          </p:cNvPr>
          <p:cNvPicPr>
            <a:picLocks noChangeAspect="1"/>
          </p:cNvPicPr>
          <p:nvPr userDrawn="1"/>
        </p:nvPicPr>
        <p:blipFill>
          <a:blip r:embed="rId58"/>
          <a:stretch>
            <a:fillRect/>
          </a:stretch>
        </p:blipFill>
        <p:spPr>
          <a:xfrm>
            <a:off x="5332731" y="4638599"/>
            <a:ext cx="406400" cy="40640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B56172F5-4102-8C2A-E3F8-651474AFBD5D}"/>
              </a:ext>
            </a:extLst>
          </p:cNvPr>
          <p:cNvPicPr>
            <a:picLocks noChangeAspect="1"/>
          </p:cNvPicPr>
          <p:nvPr userDrawn="1"/>
        </p:nvPicPr>
        <p:blipFill>
          <a:blip r:embed="rId59"/>
          <a:stretch>
            <a:fillRect/>
          </a:stretch>
        </p:blipFill>
        <p:spPr>
          <a:xfrm>
            <a:off x="5915278" y="4638599"/>
            <a:ext cx="406400" cy="40640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8CFBC367-91A0-DA5E-8546-9ED40802DBE4}"/>
              </a:ext>
            </a:extLst>
          </p:cNvPr>
          <p:cNvPicPr>
            <a:picLocks noChangeAspect="1"/>
          </p:cNvPicPr>
          <p:nvPr userDrawn="1"/>
        </p:nvPicPr>
        <p:blipFill>
          <a:blip r:embed="rId60"/>
          <a:stretch>
            <a:fillRect/>
          </a:stretch>
        </p:blipFill>
        <p:spPr>
          <a:xfrm>
            <a:off x="6497825" y="4638599"/>
            <a:ext cx="406400" cy="406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BDF3BF0A-7907-7E8B-5DF4-0D35436C292C}"/>
              </a:ext>
            </a:extLst>
          </p:cNvPr>
          <p:cNvPicPr>
            <a:picLocks noChangeAspect="1"/>
          </p:cNvPicPr>
          <p:nvPr userDrawn="1"/>
        </p:nvPicPr>
        <p:blipFill>
          <a:blip r:embed="rId61"/>
          <a:stretch>
            <a:fillRect/>
          </a:stretch>
        </p:blipFill>
        <p:spPr>
          <a:xfrm>
            <a:off x="7080372" y="4638599"/>
            <a:ext cx="406400" cy="406400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7CB03A4E-39E1-B21D-304E-3ADB2225714E}"/>
              </a:ext>
            </a:extLst>
          </p:cNvPr>
          <p:cNvPicPr>
            <a:picLocks noChangeAspect="1"/>
          </p:cNvPicPr>
          <p:nvPr userDrawn="1"/>
        </p:nvPicPr>
        <p:blipFill>
          <a:blip r:embed="rId62"/>
          <a:stretch>
            <a:fillRect/>
          </a:stretch>
        </p:blipFill>
        <p:spPr>
          <a:xfrm>
            <a:off x="7662919" y="4638599"/>
            <a:ext cx="406400" cy="40640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AF24F39-60E2-CE9B-BEBD-2D6FE580BB28}"/>
              </a:ext>
            </a:extLst>
          </p:cNvPr>
          <p:cNvPicPr>
            <a:picLocks noChangeAspect="1"/>
          </p:cNvPicPr>
          <p:nvPr userDrawn="1"/>
        </p:nvPicPr>
        <p:blipFill>
          <a:blip r:embed="rId63"/>
          <a:stretch>
            <a:fillRect/>
          </a:stretch>
        </p:blipFill>
        <p:spPr>
          <a:xfrm>
            <a:off x="8245466" y="4638599"/>
            <a:ext cx="406400" cy="406400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94C10173-9A29-8E2F-231D-69C3E02D341C}"/>
              </a:ext>
            </a:extLst>
          </p:cNvPr>
          <p:cNvPicPr>
            <a:picLocks noChangeAspect="1"/>
          </p:cNvPicPr>
          <p:nvPr userDrawn="1"/>
        </p:nvPicPr>
        <p:blipFill>
          <a:blip r:embed="rId64"/>
          <a:stretch>
            <a:fillRect/>
          </a:stretch>
        </p:blipFill>
        <p:spPr>
          <a:xfrm>
            <a:off x="8828013" y="4638599"/>
            <a:ext cx="406400" cy="406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F5E59DC7-93CF-5111-CC70-03B5ED6B28BF}"/>
              </a:ext>
            </a:extLst>
          </p:cNvPr>
          <p:cNvPicPr>
            <a:picLocks noChangeAspect="1"/>
          </p:cNvPicPr>
          <p:nvPr userDrawn="1"/>
        </p:nvPicPr>
        <p:blipFill>
          <a:blip r:embed="rId65"/>
          <a:stretch>
            <a:fillRect/>
          </a:stretch>
        </p:blipFill>
        <p:spPr>
          <a:xfrm>
            <a:off x="9410564" y="4638599"/>
            <a:ext cx="406400" cy="406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E88FFF65-B37B-FD27-6F41-CDFE09C20E2E}"/>
              </a:ext>
            </a:extLst>
          </p:cNvPr>
          <p:cNvPicPr>
            <a:picLocks noChangeAspect="1"/>
          </p:cNvPicPr>
          <p:nvPr userDrawn="1"/>
        </p:nvPicPr>
        <p:blipFill>
          <a:blip r:embed="rId66"/>
          <a:stretch>
            <a:fillRect/>
          </a:stretch>
        </p:blipFill>
        <p:spPr>
          <a:xfrm>
            <a:off x="677307" y="5344479"/>
            <a:ext cx="406400" cy="406400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A3F2FBA-F0C0-64DC-3E76-18B24F639713}"/>
              </a:ext>
            </a:extLst>
          </p:cNvPr>
          <p:cNvPicPr>
            <a:picLocks noChangeAspect="1"/>
          </p:cNvPicPr>
          <p:nvPr userDrawn="1"/>
        </p:nvPicPr>
        <p:blipFill>
          <a:blip r:embed="rId67"/>
          <a:stretch>
            <a:fillRect/>
          </a:stretch>
        </p:blipFill>
        <p:spPr>
          <a:xfrm>
            <a:off x="1258422" y="5344479"/>
            <a:ext cx="406400" cy="406400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EB0BE804-0F07-6A33-49B5-E8DBAE82598C}"/>
              </a:ext>
            </a:extLst>
          </p:cNvPr>
          <p:cNvPicPr>
            <a:picLocks noChangeAspect="1"/>
          </p:cNvPicPr>
          <p:nvPr userDrawn="1"/>
        </p:nvPicPr>
        <p:blipFill>
          <a:blip r:embed="rId68"/>
          <a:stretch>
            <a:fillRect/>
          </a:stretch>
        </p:blipFill>
        <p:spPr>
          <a:xfrm>
            <a:off x="1839537" y="5344479"/>
            <a:ext cx="406400" cy="406400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34C2D06F-1AFD-68D3-1BD7-C3544230B741}"/>
              </a:ext>
            </a:extLst>
          </p:cNvPr>
          <p:cNvPicPr>
            <a:picLocks noChangeAspect="1"/>
          </p:cNvPicPr>
          <p:nvPr userDrawn="1"/>
        </p:nvPicPr>
        <p:blipFill>
          <a:blip r:embed="rId69"/>
          <a:stretch>
            <a:fillRect/>
          </a:stretch>
        </p:blipFill>
        <p:spPr>
          <a:xfrm>
            <a:off x="2420652" y="5344479"/>
            <a:ext cx="406400" cy="406400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0E29EE3E-92B4-AB08-F741-6974F81A84D2}"/>
              </a:ext>
            </a:extLst>
          </p:cNvPr>
          <p:cNvPicPr>
            <a:picLocks noChangeAspect="1"/>
          </p:cNvPicPr>
          <p:nvPr userDrawn="1"/>
        </p:nvPicPr>
        <p:blipFill>
          <a:blip r:embed="rId70"/>
          <a:stretch>
            <a:fillRect/>
          </a:stretch>
        </p:blipFill>
        <p:spPr>
          <a:xfrm>
            <a:off x="3001767" y="5344479"/>
            <a:ext cx="406400" cy="406400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3BDB2B96-FE8B-90E9-6B7C-80C3ECEDB041}"/>
              </a:ext>
            </a:extLst>
          </p:cNvPr>
          <p:cNvPicPr>
            <a:picLocks noChangeAspect="1"/>
          </p:cNvPicPr>
          <p:nvPr userDrawn="1"/>
        </p:nvPicPr>
        <p:blipFill>
          <a:blip r:embed="rId71"/>
          <a:stretch>
            <a:fillRect/>
          </a:stretch>
        </p:blipFill>
        <p:spPr>
          <a:xfrm>
            <a:off x="3582882" y="5344479"/>
            <a:ext cx="406400" cy="406400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3DB00E8-A224-656A-9A1F-5BA1BD324E34}"/>
              </a:ext>
            </a:extLst>
          </p:cNvPr>
          <p:cNvPicPr>
            <a:picLocks noChangeAspect="1"/>
          </p:cNvPicPr>
          <p:nvPr userDrawn="1"/>
        </p:nvPicPr>
        <p:blipFill>
          <a:blip r:embed="rId72"/>
          <a:stretch>
            <a:fillRect/>
          </a:stretch>
        </p:blipFill>
        <p:spPr>
          <a:xfrm>
            <a:off x="4163997" y="5344479"/>
            <a:ext cx="406400" cy="406400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448CA8EF-9B71-E4B4-6785-DCC7551EC795}"/>
              </a:ext>
            </a:extLst>
          </p:cNvPr>
          <p:cNvPicPr>
            <a:picLocks noChangeAspect="1"/>
          </p:cNvPicPr>
          <p:nvPr userDrawn="1"/>
        </p:nvPicPr>
        <p:blipFill>
          <a:blip r:embed="rId73"/>
          <a:stretch>
            <a:fillRect/>
          </a:stretch>
        </p:blipFill>
        <p:spPr>
          <a:xfrm>
            <a:off x="4745112" y="5344479"/>
            <a:ext cx="406400" cy="406400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B4B30557-8837-38A1-601F-0775280F8D81}"/>
              </a:ext>
            </a:extLst>
          </p:cNvPr>
          <p:cNvPicPr>
            <a:picLocks noChangeAspect="1"/>
          </p:cNvPicPr>
          <p:nvPr userDrawn="1"/>
        </p:nvPicPr>
        <p:blipFill>
          <a:blip r:embed="rId74"/>
          <a:stretch>
            <a:fillRect/>
          </a:stretch>
        </p:blipFill>
        <p:spPr>
          <a:xfrm>
            <a:off x="5326227" y="5344479"/>
            <a:ext cx="406400" cy="406400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14FE2212-7468-C13E-B6ED-D8381721978C}"/>
              </a:ext>
            </a:extLst>
          </p:cNvPr>
          <p:cNvPicPr>
            <a:picLocks noChangeAspect="1"/>
          </p:cNvPicPr>
          <p:nvPr userDrawn="1"/>
        </p:nvPicPr>
        <p:blipFill>
          <a:blip r:embed="rId75"/>
          <a:stretch>
            <a:fillRect/>
          </a:stretch>
        </p:blipFill>
        <p:spPr>
          <a:xfrm>
            <a:off x="5907342" y="5344479"/>
            <a:ext cx="406400" cy="406400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0F377296-8E99-5A66-B890-F29E812AF331}"/>
              </a:ext>
            </a:extLst>
          </p:cNvPr>
          <p:cNvPicPr>
            <a:picLocks noChangeAspect="1"/>
          </p:cNvPicPr>
          <p:nvPr userDrawn="1"/>
        </p:nvPicPr>
        <p:blipFill>
          <a:blip r:embed="rId76"/>
          <a:stretch>
            <a:fillRect/>
          </a:stretch>
        </p:blipFill>
        <p:spPr>
          <a:xfrm>
            <a:off x="6488457" y="5344479"/>
            <a:ext cx="406400" cy="406400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54F5C3D-C06F-A0CA-7872-002A23DAD743}"/>
              </a:ext>
            </a:extLst>
          </p:cNvPr>
          <p:cNvPicPr>
            <a:picLocks noChangeAspect="1"/>
          </p:cNvPicPr>
          <p:nvPr userDrawn="1"/>
        </p:nvPicPr>
        <p:blipFill>
          <a:blip r:embed="rId77"/>
          <a:stretch>
            <a:fillRect/>
          </a:stretch>
        </p:blipFill>
        <p:spPr>
          <a:xfrm>
            <a:off x="7069572" y="5344479"/>
            <a:ext cx="406400" cy="406400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85B2544F-80B2-39A3-3F2B-8769DACCE28B}"/>
              </a:ext>
            </a:extLst>
          </p:cNvPr>
          <p:cNvPicPr>
            <a:picLocks noChangeAspect="1"/>
          </p:cNvPicPr>
          <p:nvPr userDrawn="1"/>
        </p:nvPicPr>
        <p:blipFill>
          <a:blip r:embed="rId78"/>
          <a:stretch>
            <a:fillRect/>
          </a:stretch>
        </p:blipFill>
        <p:spPr>
          <a:xfrm>
            <a:off x="7650687" y="5344479"/>
            <a:ext cx="406400" cy="406400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A76E74F2-835D-BAE9-839B-6F3B871D3FDE}"/>
              </a:ext>
            </a:extLst>
          </p:cNvPr>
          <p:cNvPicPr>
            <a:picLocks noChangeAspect="1"/>
          </p:cNvPicPr>
          <p:nvPr userDrawn="1"/>
        </p:nvPicPr>
        <p:blipFill>
          <a:blip r:embed="rId79"/>
          <a:stretch>
            <a:fillRect/>
          </a:stretch>
        </p:blipFill>
        <p:spPr>
          <a:xfrm>
            <a:off x="8231802" y="5344479"/>
            <a:ext cx="406400" cy="406400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7C40AABE-B5E4-F3AB-D9FA-DDAEB7454628}"/>
              </a:ext>
            </a:extLst>
          </p:cNvPr>
          <p:cNvPicPr>
            <a:picLocks noChangeAspect="1"/>
          </p:cNvPicPr>
          <p:nvPr userDrawn="1"/>
        </p:nvPicPr>
        <p:blipFill>
          <a:blip r:embed="rId80"/>
          <a:stretch>
            <a:fillRect/>
          </a:stretch>
        </p:blipFill>
        <p:spPr>
          <a:xfrm>
            <a:off x="8812917" y="5344479"/>
            <a:ext cx="406400" cy="406400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92351581-2447-B22D-D9A0-EB3934FFBFB5}"/>
              </a:ext>
            </a:extLst>
          </p:cNvPr>
          <p:cNvPicPr>
            <a:picLocks noChangeAspect="1"/>
          </p:cNvPicPr>
          <p:nvPr userDrawn="1"/>
        </p:nvPicPr>
        <p:blipFill>
          <a:blip r:embed="rId81"/>
          <a:stretch>
            <a:fillRect/>
          </a:stretch>
        </p:blipFill>
        <p:spPr>
          <a:xfrm>
            <a:off x="9394034" y="5344479"/>
            <a:ext cx="406400" cy="4064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B80302-761B-95C9-3695-25CF39A10D50}"/>
              </a:ext>
            </a:extLst>
          </p:cNvPr>
          <p:cNvPicPr>
            <a:picLocks noChangeAspect="1"/>
          </p:cNvPicPr>
          <p:nvPr userDrawn="1"/>
        </p:nvPicPr>
        <p:blipFill>
          <a:blip r:embed="rId82"/>
          <a:srcRect/>
          <a:stretch/>
        </p:blipFill>
        <p:spPr>
          <a:xfrm>
            <a:off x="9471980" y="503361"/>
            <a:ext cx="2044881" cy="651443"/>
          </a:xfrm>
          <a:prstGeom prst="rect">
            <a:avLst/>
          </a:prstGeom>
        </p:spPr>
      </p:pic>
      <p:sp>
        <p:nvSpPr>
          <p:cNvPr id="7" name="Номер слайда 15">
            <a:extLst>
              <a:ext uri="{FF2B5EF4-FFF2-40B4-BE49-F238E27FC236}">
                <a16:creationId xmlns:a16="http://schemas.microsoft.com/office/drawing/2014/main" id="{719889E9-AC5C-1DA0-6ABD-EF9905E4D2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28" y="6082903"/>
            <a:ext cx="473413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0D0329-78C6-364C-97E0-9B31F532BD27}" type="slidenum">
              <a:rPr lang="ru-RU" smtClean="0">
                <a:solidFill>
                  <a:srgbClr val="083542"/>
                </a:solidFill>
              </a:rPr>
              <a:pPr/>
              <a:t>‹#›</a:t>
            </a:fld>
            <a:endParaRPr lang="ru-RU" dirty="0">
              <a:solidFill>
                <a:srgbClr val="0835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73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B7B9-DA3C-4E43-BBF7-08FC4DD633A1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A6CD-9E88-44F0-9B28-F1C9C16FA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08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B7B9-DA3C-4E43-BBF7-08FC4DD633A1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A6CD-9E88-44F0-9B28-F1C9C16FA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47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B7B9-DA3C-4E43-BBF7-08FC4DD633A1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A6CD-9E88-44F0-9B28-F1C9C16FA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58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B7B9-DA3C-4E43-BBF7-08FC4DD633A1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A6CD-9E88-44F0-9B28-F1C9C16FA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32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B7B9-DA3C-4E43-BBF7-08FC4DD633A1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A6CD-9E88-44F0-9B28-F1C9C16FA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740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2B7B9-DA3C-4E43-BBF7-08FC4DD633A1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9A6CD-9E88-44F0-9B28-F1C9C16FA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78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7414141-AF25-EB9A-F60B-B52542DEB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84A4360A-78E0-EACB-73B0-0C6015765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" name="Дата 17">
            <a:extLst>
              <a:ext uri="{FF2B5EF4-FFF2-40B4-BE49-F238E27FC236}">
                <a16:creationId xmlns:a16="http://schemas.microsoft.com/office/drawing/2014/main" id="{5A0ED5F7-4E27-D11E-19FF-8D25C8320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9787" y="6072973"/>
            <a:ext cx="1490681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b="0" i="0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</a:lstStyle>
          <a:p>
            <a:fld id="{222374EE-8794-0942-8879-EA9673CC0269}" type="datetimeFigureOut">
              <a:rPr lang="ru-RU" smtClean="0">
                <a:solidFill>
                  <a:srgbClr val="083542"/>
                </a:solidFill>
              </a:rPr>
              <a:pPr/>
              <a:t>13.05.2026</a:t>
            </a:fld>
            <a:endParaRPr lang="ru-RU" dirty="0">
              <a:solidFill>
                <a:srgbClr val="083542"/>
              </a:solidFill>
            </a:endParaRPr>
          </a:p>
        </p:txBody>
      </p:sp>
      <p:sp>
        <p:nvSpPr>
          <p:cNvPr id="4" name="Номер слайда 15">
            <a:extLst>
              <a:ext uri="{FF2B5EF4-FFF2-40B4-BE49-F238E27FC236}">
                <a16:creationId xmlns:a16="http://schemas.microsoft.com/office/drawing/2014/main" id="{8C971BCE-C89D-0A5C-BEBC-79B6E63FD8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28" y="6082903"/>
            <a:ext cx="473413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E10D0329-78C6-364C-97E0-9B31F532BD27}" type="slidenum">
              <a:rPr lang="ru-RU" smtClean="0">
                <a:solidFill>
                  <a:srgbClr val="083542"/>
                </a:solidFill>
              </a:rPr>
              <a:pPr/>
              <a:t>‹#›</a:t>
            </a:fld>
            <a:endParaRPr lang="ru-RU" dirty="0">
              <a:solidFill>
                <a:srgbClr val="0835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6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300" b="0" i="0" kern="1200">
          <a:solidFill>
            <a:schemeClr val="tx1"/>
          </a:solidFill>
          <a:latin typeface="Arial" panose="020B0604020202020204" pitchFamily="34" charset="0"/>
          <a:ea typeface="Open Sans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Open Sans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Open Sans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Open Sans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Open Sans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Open Sans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29">
          <p15:clr>
            <a:srgbClr val="F26B43"/>
          </p15:clr>
        </p15:guide>
        <p15:guide id="4" orient="horz" pos="3997">
          <p15:clr>
            <a:srgbClr val="F26B43"/>
          </p15:clr>
        </p15:guide>
        <p15:guide id="5" pos="7174">
          <p15:clr>
            <a:srgbClr val="F26B43"/>
          </p15:clr>
        </p15:guide>
        <p15:guide id="6" orient="horz" pos="32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7FC3F1E-7C4E-3A38-8BEE-53F6BFA6EA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677" y="2415939"/>
            <a:ext cx="9116084" cy="1349087"/>
          </a:xfrm>
        </p:spPr>
        <p:txBody>
          <a:bodyPr/>
          <a:lstStyle/>
          <a:p>
            <a:r>
              <a:rPr lang="ru-RU" dirty="0"/>
              <a:t>Человек труда в новейшей реальности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B8B1D7-4306-CCC0-6FB9-4DE1EAD0AC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3677" y="4889674"/>
            <a:ext cx="7071760" cy="757130"/>
          </a:xfrm>
        </p:spPr>
        <p:txBody>
          <a:bodyPr/>
          <a:lstStyle/>
          <a:p>
            <a:r>
              <a:rPr lang="ru-RU" dirty="0"/>
              <a:t>Иванова Валерия Айбасовна – профессор кафедры «Общегуманитарные науки и межкультурные коммуникации», д.ф.н., доцент, директор филиала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9122AC-DA50-9B8A-0629-D4CB4A05FD5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ru-RU" dirty="0"/>
              <a:t>Алтайский филиал</a:t>
            </a:r>
          </a:p>
        </p:txBody>
      </p:sp>
      <p:sp>
        <p:nvSpPr>
          <p:cNvPr id="6" name="Дата 17">
            <a:extLst>
              <a:ext uri="{FF2B5EF4-FFF2-40B4-BE49-F238E27FC236}">
                <a16:creationId xmlns:a16="http://schemas.microsoft.com/office/drawing/2014/main" id="{224E5E40-0141-D38D-C7D7-666E19B23C3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663677" y="6072973"/>
            <a:ext cx="1490681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ru-RU" dirty="0">
                <a:solidFill>
                  <a:srgbClr val="FFFFFF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14.052026</a:t>
            </a:r>
          </a:p>
        </p:txBody>
      </p:sp>
    </p:spTree>
    <p:extLst>
      <p:ext uri="{BB962C8B-B14F-4D97-AF65-F5344CB8AC3E}">
        <p14:creationId xmlns:p14="http://schemas.microsoft.com/office/powerpoint/2010/main" val="774066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97DEA0E8-1F3D-9BCB-DF7C-7AA0BE9314D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1727" y="4240213"/>
            <a:ext cx="2522756" cy="534249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dirty="0"/>
              <a:t>В Конституции РФ, ТК РФ, </a:t>
            </a:r>
          </a:p>
          <a:p>
            <a:pPr algn="ctr">
              <a:spcBef>
                <a:spcPts val="0"/>
              </a:spcBef>
            </a:pPr>
            <a:r>
              <a:rPr lang="ru-RU" dirty="0"/>
              <a:t>в НПА по охране труда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5613D6-0BB9-0E59-2B29-5A727C717F5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44893" y="4226937"/>
            <a:ext cx="2519362" cy="200758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Рабочая единица как совокупность компетенций, квалифицированная/неквалифицированная рабочая сила, имеющая ресурс здоровья физического, психологического и духовного.</a:t>
            </a:r>
          </a:p>
          <a:p>
            <a:r>
              <a:rPr lang="ru-RU" dirty="0"/>
              <a:t>Человеческий капитал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E4F2D2-0E67-88ED-358F-3888081D44D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59924" y="4210268"/>
            <a:ext cx="2519363" cy="2024253"/>
          </a:xfrm>
        </p:spPr>
        <p:txBody>
          <a:bodyPr/>
          <a:lstStyle/>
          <a:p>
            <a:r>
              <a:rPr lang="ru-RU" dirty="0"/>
              <a:t>Человек как существо, способное творить миры: материальные, социальные, духовные, изменяя природу меняется сам.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EA7021-9DD6-39F3-8817-58BE96B676A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2894" y="1587500"/>
            <a:ext cx="10364685" cy="449354"/>
          </a:xfrm>
        </p:spPr>
        <p:txBody>
          <a:bodyPr/>
          <a:lstStyle/>
          <a:p>
            <a:r>
              <a:rPr lang="ru-RU" dirty="0"/>
              <a:t>Понятие «Человек труда», основные аспекты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9B8099B-82D1-AEB9-C6DF-96A2A4A5C456}"/>
              </a:ext>
            </a:extLst>
          </p:cNvPr>
          <p:cNvSpPr/>
          <p:nvPr/>
        </p:nvSpPr>
        <p:spPr>
          <a:xfrm>
            <a:off x="672894" y="2731205"/>
            <a:ext cx="2521589" cy="1489721"/>
          </a:xfrm>
          <a:prstGeom prst="rect">
            <a:avLst/>
          </a:prstGeom>
          <a:solidFill>
            <a:schemeClr val="bg1"/>
          </a:solidFill>
          <a:ln w="15875">
            <a:solidFill>
              <a:srgbClr val="2465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594F788-8E71-DD0A-0BD5-36ED0453B66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7016" y="3271354"/>
            <a:ext cx="2527629" cy="477223"/>
          </a:xfrm>
        </p:spPr>
        <p:txBody>
          <a:bodyPr/>
          <a:lstStyle/>
          <a:p>
            <a:r>
              <a:rPr lang="ru-RU" sz="1800" dirty="0"/>
              <a:t>Юридический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80D0C1F-D142-D4DB-DA6E-5C09EB1350A6}"/>
              </a:ext>
            </a:extLst>
          </p:cNvPr>
          <p:cNvSpPr/>
          <p:nvPr/>
        </p:nvSpPr>
        <p:spPr>
          <a:xfrm>
            <a:off x="3425184" y="2731203"/>
            <a:ext cx="2529216" cy="1489721"/>
          </a:xfrm>
          <a:prstGeom prst="rect">
            <a:avLst/>
          </a:prstGeom>
          <a:solidFill>
            <a:schemeClr val="bg1"/>
          </a:solidFill>
          <a:ln w="15875">
            <a:solidFill>
              <a:srgbClr val="2465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EE82DA6-E986-4373-CE86-88ABC3868AA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415329" y="3271353"/>
            <a:ext cx="2520000" cy="477223"/>
          </a:xfrm>
        </p:spPr>
        <p:txBody>
          <a:bodyPr anchor="ctr"/>
          <a:lstStyle/>
          <a:p>
            <a:r>
              <a:rPr lang="ru-RU" sz="1800" dirty="0"/>
              <a:t>Экономический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E0F39CA-AC21-A139-6EA5-7656A1750840}"/>
              </a:ext>
            </a:extLst>
          </p:cNvPr>
          <p:cNvSpPr/>
          <p:nvPr/>
        </p:nvSpPr>
        <p:spPr>
          <a:xfrm>
            <a:off x="6254678" y="2731203"/>
            <a:ext cx="2529217" cy="1489721"/>
          </a:xfrm>
          <a:prstGeom prst="rect">
            <a:avLst/>
          </a:prstGeom>
          <a:solidFill>
            <a:schemeClr val="bg1"/>
          </a:solidFill>
          <a:ln w="15875">
            <a:solidFill>
              <a:srgbClr val="2465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EE6A5EB4-A86D-55A3-B30F-6004E235DFC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44823" y="3022054"/>
            <a:ext cx="2520000" cy="726522"/>
          </a:xfrm>
        </p:spPr>
        <p:txBody>
          <a:bodyPr/>
          <a:lstStyle/>
          <a:p>
            <a:r>
              <a:rPr lang="ru-RU" sz="1800" dirty="0"/>
              <a:t>Социально-философский</a:t>
            </a:r>
          </a:p>
        </p:txBody>
      </p:sp>
      <p:sp>
        <p:nvSpPr>
          <p:cNvPr id="15" name="Номер слайда 15">
            <a:extLst>
              <a:ext uri="{FF2B5EF4-FFF2-40B4-BE49-F238E27FC236}">
                <a16:creationId xmlns:a16="http://schemas.microsoft.com/office/drawing/2014/main" id="{AA138CD7-4860-B710-BA31-33DD25B4A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1425" y="6234521"/>
            <a:ext cx="473413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0D0329-78C6-364C-97E0-9B31F532BD27}" type="slidenum">
              <a:rPr lang="ru-RU" smtClean="0">
                <a:solidFill>
                  <a:srgbClr val="FFFFFF">
                    <a:alpha val="40000"/>
                  </a:srgbClr>
                </a:solidFill>
              </a:rPr>
              <a:pPr/>
              <a:t>2</a:t>
            </a:fld>
            <a:endParaRPr lang="ru-RU" dirty="0">
              <a:solidFill>
                <a:srgbClr val="FFFFFF">
                  <a:alpha val="40000"/>
                </a:srgbClr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E0F39CA-AC21-A139-6EA5-7656A1750840}"/>
              </a:ext>
            </a:extLst>
          </p:cNvPr>
          <p:cNvSpPr/>
          <p:nvPr/>
        </p:nvSpPr>
        <p:spPr>
          <a:xfrm>
            <a:off x="9285621" y="2720547"/>
            <a:ext cx="2529217" cy="1489721"/>
          </a:xfrm>
          <a:prstGeom prst="rect">
            <a:avLst/>
          </a:prstGeom>
          <a:solidFill>
            <a:schemeClr val="bg1"/>
          </a:solidFill>
          <a:ln w="15875">
            <a:solidFill>
              <a:srgbClr val="2465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E0F39CA-AC21-A139-6EA5-7656A1750840}"/>
              </a:ext>
            </a:extLst>
          </p:cNvPr>
          <p:cNvSpPr/>
          <p:nvPr/>
        </p:nvSpPr>
        <p:spPr>
          <a:xfrm>
            <a:off x="9285620" y="4220924"/>
            <a:ext cx="2529218" cy="2013597"/>
          </a:xfrm>
          <a:prstGeom prst="rect">
            <a:avLst/>
          </a:prstGeom>
          <a:solidFill>
            <a:schemeClr val="bg1"/>
          </a:solidFill>
          <a:ln w="15875">
            <a:solidFill>
              <a:srgbClr val="2465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83542"/>
                </a:solidFill>
              </a:rPr>
              <a:t>Духовно-нравственный смысл труда, </a:t>
            </a:r>
            <a:r>
              <a:rPr lang="ru-RU" sz="1600" dirty="0" err="1">
                <a:solidFill>
                  <a:srgbClr val="083542"/>
                </a:solidFill>
              </a:rPr>
              <a:t>эмоциально</a:t>
            </a:r>
            <a:r>
              <a:rPr lang="ru-RU" sz="1600" dirty="0">
                <a:solidFill>
                  <a:srgbClr val="083542"/>
                </a:solidFill>
              </a:rPr>
              <a:t>-чувственное понимание своего вклада, роли, для общества и саморазвития </a:t>
            </a:r>
            <a:r>
              <a:rPr lang="ru-RU" sz="1600">
                <a:solidFill>
                  <a:srgbClr val="083542"/>
                </a:solidFill>
              </a:rPr>
              <a:t>значения самоосознание</a:t>
            </a:r>
            <a:endParaRPr lang="ru-RU" sz="1600" dirty="0">
              <a:solidFill>
                <a:srgbClr val="083542"/>
              </a:solidFill>
            </a:endParaRP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EE6A5EB4-A86D-55A3-B30F-6004E235DFC2}"/>
              </a:ext>
            </a:extLst>
          </p:cNvPr>
          <p:cNvSpPr txBox="1">
            <a:spLocks/>
          </p:cNvSpPr>
          <p:nvPr/>
        </p:nvSpPr>
        <p:spPr>
          <a:xfrm>
            <a:off x="9324090" y="3226795"/>
            <a:ext cx="2520000" cy="477223"/>
          </a:xfrm>
          <a:prstGeom prst="rect">
            <a:avLst/>
          </a:prstGeom>
          <a:noFill/>
        </p:spPr>
        <p:txBody>
          <a:bodyPr vert="horz" lIns="180000" tIns="180000" rIns="18000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600" b="0" i="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rgbClr val="083542"/>
                </a:solidFill>
              </a:rPr>
              <a:t>Личностный</a:t>
            </a:r>
          </a:p>
        </p:txBody>
      </p:sp>
    </p:spTree>
    <p:extLst>
      <p:ext uri="{BB962C8B-B14F-4D97-AF65-F5344CB8AC3E}">
        <p14:creationId xmlns:p14="http://schemas.microsoft.com/office/powerpoint/2010/main" val="14130444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Для презентации">
      <a:dk1>
        <a:srgbClr val="083542"/>
      </a:dk1>
      <a:lt1>
        <a:srgbClr val="FFFFFF"/>
      </a:lt1>
      <a:dk2>
        <a:srgbClr val="44546A"/>
      </a:dk2>
      <a:lt2>
        <a:srgbClr val="BFBFBF"/>
      </a:lt2>
      <a:accent1>
        <a:srgbClr val="246568"/>
      </a:accent1>
      <a:accent2>
        <a:srgbClr val="016A80"/>
      </a:accent2>
      <a:accent3>
        <a:srgbClr val="0098AE"/>
      </a:accent3>
      <a:accent4>
        <a:srgbClr val="0098AE"/>
      </a:accent4>
      <a:accent5>
        <a:srgbClr val="5B9BD5"/>
      </a:accent5>
      <a:accent6>
        <a:srgbClr val="D70E16"/>
      </a:accent6>
      <a:hlink>
        <a:srgbClr val="345BA8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115</Words>
  <Application>Microsoft Office PowerPoint</Application>
  <PresentationFormat>Широкоэкранный</PresentationFormat>
  <Paragraphs>17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Movie Filmstrip</vt:lpstr>
      <vt:lpstr>Тема Office</vt:lpstr>
      <vt:lpstr>1_Тема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Валерия Айбасовна</dc:creator>
  <cp:lastModifiedBy>Админ</cp:lastModifiedBy>
  <cp:revision>2</cp:revision>
  <dcterms:created xsi:type="dcterms:W3CDTF">2026-03-26T03:20:01Z</dcterms:created>
  <dcterms:modified xsi:type="dcterms:W3CDTF">2026-05-13T15:45:18Z</dcterms:modified>
</cp:coreProperties>
</file>