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19"/>
  </p:notesMasterIdLst>
  <p:sldIdLst>
    <p:sldId id="319" r:id="rId4"/>
    <p:sldId id="337" r:id="rId5"/>
    <p:sldId id="339" r:id="rId6"/>
    <p:sldId id="340" r:id="rId7"/>
    <p:sldId id="295" r:id="rId8"/>
    <p:sldId id="308" r:id="rId9"/>
    <p:sldId id="298" r:id="rId10"/>
    <p:sldId id="301" r:id="rId11"/>
    <p:sldId id="302" r:id="rId12"/>
    <p:sldId id="304" r:id="rId13"/>
    <p:sldId id="305" r:id="rId14"/>
    <p:sldId id="300" r:id="rId15"/>
    <p:sldId id="306" r:id="rId16"/>
    <p:sldId id="307" r:id="rId17"/>
    <p:sldId id="289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6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65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6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306859" y="1608487"/>
            <a:ext cx="3487044" cy="17926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15" y="2284667"/>
            <a:ext cx="3106139" cy="9128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подписью руководителя практики от профильной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</a:t>
            </a:r>
            <a:endParaRPr lang="ru-RU" sz="1333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 и 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печатью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6231" y="4355465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профильной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58009" y="5144742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188858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</a:t>
            </a: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476" y="5000603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>
              <a:gd name="adj" fmla="val 0"/>
            </a:avLst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  <a:endParaRPr lang="ru-RU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использованием учетной записи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248508" y="4549525"/>
            <a:ext cx="3033345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477108" y="4596234"/>
            <a:ext cx="2442173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484077" y="4549525"/>
            <a:ext cx="2943337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825241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789986" y="4510318"/>
            <a:ext cx="2831122" cy="19959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247186" y="4771189"/>
            <a:ext cx="1891844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9577301" y="1019908"/>
            <a:ext cx="2331107" cy="43972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0" y="760855"/>
            <a:ext cx="7657764" cy="16658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672629" y="1845535"/>
            <a:ext cx="2170609" cy="26430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 (руководителем ВКР) к защите. При этом статус работы меняется на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83276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практики. По решению кафедры защита отчета по практике может проводиться с применением ДОТ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8" y="3039004"/>
            <a:ext cx="7804367" cy="119181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оценка.  Результаты промежуточной аттестации обучающихся отражаются в зачетной книжке, не позднее двух дней с момента подписания ведомости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804366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</a:t>
            </a:r>
            <a:r>
              <a:rPr lang="ru-RU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</a:t>
            </a: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  <a:p>
            <a:pPr marL="0" indent="0" defTabSz="914377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отправки документов Почтой России):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887669" y="3366821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95082" y="3874994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315888" y="638287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480121" y="3494952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43882" y="975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896" y="1020886"/>
            <a:ext cx="593343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 организации и проведения практической подготовки студентов, обучающихся по образовательным программам высшего образования – программам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бакалавриата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программам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специалитета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магистратуры, в Финансовом университете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График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</a:t>
            </a: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3" y="-110752"/>
            <a:ext cx="1339945" cy="133994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67675" y="3601228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4309685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возрасте от 18 лет и старше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40 часов в неделю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студентов, являющихся инвалидами I или II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0" y="472763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0" y="596452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5478" y="101014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Обучающиеся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целевому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приёму: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7272" y="1047144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Финуниверситетом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 заключен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долгосрочный договор 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практической подготовке студентов, необходимо заключить договор о практической подготовке студента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срок практики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Финуниверситетом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заключен долгосрочный договор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практической подготовке студентов, необходимо предоставить письмо от профильной организации.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73263" y="484897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494952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Финансовым университетом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профильной организацией, находящейся в другом государстве.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Поскольку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0711" y="3485932"/>
            <a:ext cx="1055038" cy="82375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84" y="48362"/>
            <a:ext cx="1071779" cy="107177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448785"/>
            <a:ext cx="1096062" cy="725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52107" y="1015536"/>
            <a:ext cx="10525683" cy="147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1153461" y="274561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5912" y="1167186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Туризм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Направленность: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туризмом (с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частичной реализацией на английском языке)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УпТур23-1м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24800"/>
              </p:ext>
            </p:extLst>
          </p:nvPr>
        </p:nvGraphicFramePr>
        <p:xfrm>
          <a:off x="999197" y="2496862"/>
          <a:ext cx="10426264" cy="33824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555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899585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научно-исследовательская работа (получение первичных навыков научно-исследовательской работы)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5160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практика по получению профессиональных умений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 опыта профессиональной деятельности;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21.02.2025-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19.05.2025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57013"/>
              </p:ext>
            </p:extLst>
          </p:nvPr>
        </p:nvGraphicFramePr>
        <p:xfrm>
          <a:off x="999196" y="5879321"/>
          <a:ext cx="10426265" cy="6914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691426"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Из них защита отчетов по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практике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19.05.2025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930657" y="2769187"/>
            <a:ext cx="10021766" cy="364711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30657" y="1170029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872" y="176948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30657" y="1089965"/>
          <a:ext cx="9844593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27658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296577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3943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380921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</a:t>
                      </a: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72558"/>
              </p:ext>
            </p:extLst>
          </p:nvPr>
        </p:nvGraphicFramePr>
        <p:xfrm>
          <a:off x="1033969" y="4339662"/>
          <a:ext cx="10090639" cy="1647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647901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</a:t>
                      </a:r>
                    </a:p>
                    <a:p>
                      <a:pPr marL="0" algn="ctr" defTabSz="914377" rtl="0" eaLnBrk="1" latinLnBrk="0" hangingPunct="1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туризма и гостиничного</a:t>
                      </a:r>
                    </a:p>
                    <a:p>
                      <a:pPr marL="0" algn="ctr" defTabSz="914377" rtl="0" eaLnBrk="1" latinLnBrk="0" hangingPunct="1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Бизнеса</a:t>
                      </a:r>
                    </a:p>
                    <a:p>
                      <a:pPr marL="0" algn="ctr" defTabSz="914377" rtl="0" eaLnBrk="1" latinLnBrk="0" hangingPunct="1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(ул. Кибальчича, д. 1, стр. 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Левченко Константин Владимирович,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старший преподаватель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kvlevchenko@fa.ru</a:t>
                      </a: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33969" y="6980644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807633" y="5987563"/>
          <a:ext cx="10090639" cy="11730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17305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ru-RU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33969" y="2962235"/>
          <a:ext cx="10090639" cy="12496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203476538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1808431907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953363098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1347929016"/>
                    </a:ext>
                  </a:extLst>
                </a:gridCol>
              </a:tblGrid>
              <a:tr h="117305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Факультет экономики и бизнеса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(ул. Кибальчича, д. 1, стр. 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Харитонова Татьяна Викторовна,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заместитель декана по учебной и учебно-методической работе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tvharitonova@fa.ru</a:t>
                      </a: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8(499)270-2277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643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внимание!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Gotham Pro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до начала практики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</a:t>
            </a:r>
            <a:r>
              <a:rPr lang="ru-RU" sz="1333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 «Студентам» во вкладку «Практика»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«Документы и формы» 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обращение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endParaRPr lang="ru-RU" sz="2000" i="1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10631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017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1100" y="1742485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7" y="1924308"/>
            <a:ext cx="2626784" cy="18336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356857" y="1891073"/>
            <a:ext cx="3089988" cy="19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358829" y="1924308"/>
            <a:ext cx="2937271" cy="183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</a:t>
            </a: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начала </a:t>
            </a: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667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761577" y="4400074"/>
            <a:ext cx="10858966" cy="214126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866548" y="4738592"/>
            <a:ext cx="10616206" cy="146423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 smtClean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b="1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отражать в дневнике практики наименование проектов, в которых вы участвовали в период прохождения практики. 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57" y="4122562"/>
            <a:ext cx="633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4790</TotalTime>
  <Words>1612</Words>
  <Application>Microsoft Office PowerPoint</Application>
  <PresentationFormat>Широкоэкранный</PresentationFormat>
  <Paragraphs>207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Gotham Pro Bold</vt:lpstr>
      <vt:lpstr>Palanquin Dark</vt:lpstr>
      <vt:lpstr>Poppins</vt:lpstr>
      <vt:lpstr>Poppins Black</vt:lpstr>
      <vt:lpstr>Segoe UI Semibold</vt:lpstr>
      <vt:lpstr>Times New Roman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</dc:title>
  <dc:creator>Сазонова Татьяна Дмитриевна</dc:creator>
  <cp:lastModifiedBy>Эльканова Елена Алексеевна</cp:lastModifiedBy>
  <cp:revision>16</cp:revision>
  <cp:lastPrinted>2024-05-30T11:07:47Z</cp:lastPrinted>
  <dcterms:created xsi:type="dcterms:W3CDTF">2019-10-08T12:50:12Z</dcterms:created>
  <dcterms:modified xsi:type="dcterms:W3CDTF">2024-11-05T06:55:57Z</dcterms:modified>
</cp:coreProperties>
</file>