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1" d="100"/>
          <a:sy n="81" d="100"/>
        </p:scale>
        <p:origin x="6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66" b="4202"/>
          <a:stretch/>
        </p:blipFill>
        <p:spPr>
          <a:xfrm>
            <a:off x="26987" y="152400"/>
            <a:ext cx="16229013" cy="8686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16DB60-9419-834B-47CB-D37B900B3DC4}"/>
              </a:ext>
            </a:extLst>
          </p:cNvPr>
          <p:cNvSpPr/>
          <p:nvPr/>
        </p:nvSpPr>
        <p:spPr>
          <a:xfrm>
            <a:off x="10947400" y="5943600"/>
            <a:ext cx="4495800" cy="2438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Вегера Наталья Сергеевна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99D93-4723-E691-3FF5-CF056765A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048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781" b="3781"/>
          <a:stretch/>
        </p:blipFill>
        <p:spPr>
          <a:xfrm>
            <a:off x="0" y="38100"/>
            <a:ext cx="16129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92F5A2-55E2-CDFE-7A3D-BFD73DAE3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048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cp:lastPrinted>2026-05-14T04:37:29Z</cp:lastPrinted>
  <dcterms:created xsi:type="dcterms:W3CDTF">2006-08-16T00:00:00Z</dcterms:created>
  <dcterms:modified xsi:type="dcterms:W3CDTF">2026-05-14T05:34:25Z</dcterms:modified>
</cp:coreProperties>
</file>