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5"/>
  </p:notesMasterIdLst>
  <p:sldIdLst>
    <p:sldId id="276" r:id="rId2"/>
    <p:sldId id="277" r:id="rId3"/>
    <p:sldId id="284" r:id="rId4"/>
  </p:sldIdLst>
  <p:sldSz cx="9144000" cy="6858000" type="screen4x3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65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9" autoAdjust="0"/>
    <p:restoredTop sz="94713" autoAdjust="0"/>
  </p:normalViewPr>
  <p:slideViewPr>
    <p:cSldViewPr snapToGrid="0">
      <p:cViewPr varScale="1">
        <p:scale>
          <a:sx n="106" d="100"/>
          <a:sy n="106" d="100"/>
        </p:scale>
        <p:origin x="186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90"/>
          </a:xfrm>
          <a:prstGeom prst="rect">
            <a:avLst/>
          </a:prstGeom>
        </p:spPr>
        <p:txBody>
          <a:bodyPr vert="horz" lIns="90974" tIns="45487" rIns="90974" bIns="4548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490"/>
          </a:xfrm>
          <a:prstGeom prst="rect">
            <a:avLst/>
          </a:prstGeom>
        </p:spPr>
        <p:txBody>
          <a:bodyPr vert="horz" lIns="90974" tIns="45487" rIns="90974" bIns="45487" rtlCol="0"/>
          <a:lstStyle>
            <a:lvl1pPr algn="r">
              <a:defRPr sz="1200"/>
            </a:lvl1pPr>
          </a:lstStyle>
          <a:p>
            <a:fld id="{86719A68-6EDB-49C6-8727-43203E8DC728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74" tIns="45487" rIns="90974" bIns="4548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vert="horz" lIns="90974" tIns="45487" rIns="90974" bIns="4548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6490"/>
          </a:xfrm>
          <a:prstGeom prst="rect">
            <a:avLst/>
          </a:prstGeom>
        </p:spPr>
        <p:txBody>
          <a:bodyPr vert="horz" lIns="90974" tIns="45487" rIns="90974" bIns="4548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6490"/>
          </a:xfrm>
          <a:prstGeom prst="rect">
            <a:avLst/>
          </a:prstGeom>
        </p:spPr>
        <p:txBody>
          <a:bodyPr vert="horz" lIns="90974" tIns="45487" rIns="90974" bIns="45487" rtlCol="0" anchor="b"/>
          <a:lstStyle>
            <a:lvl1pPr algn="r">
              <a:defRPr sz="1200"/>
            </a:lvl1pPr>
          </a:lstStyle>
          <a:p>
            <a:fld id="{AD42B49B-E38C-4A5D-9075-B61B2596BE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052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00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399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0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70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22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69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54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33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89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32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99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57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0577" y="2471040"/>
            <a:ext cx="6858000" cy="992719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результатах контроля остаточных знаний по программам ВО в 2021/2022 учебном году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6742554" y="968186"/>
            <a:ext cx="2201029" cy="88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01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96428" y="456655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6742554" y="968186"/>
            <a:ext cx="2201029" cy="88488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7390" y="968186"/>
            <a:ext cx="3680221" cy="474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47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8160" y="622201"/>
            <a:ext cx="6022316" cy="228600"/>
          </a:xfrm>
        </p:spPr>
        <p:txBody>
          <a:bodyPr>
            <a:normAutofit fontScale="90000"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проведения контроля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остаточных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знаний</a:t>
            </a:r>
            <a:r>
              <a:rPr lang="ru-RU" sz="600" b="1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600" b="1" dirty="0">
                <a:solidFill>
                  <a:prstClr val="black"/>
                </a:solidFill>
                <a:latin typeface="Calibri"/>
              </a:rPr>
            </a:b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2021/2022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учебный год</a:t>
            </a:r>
            <a:r>
              <a:rPr lang="ru-RU" sz="600" b="1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600" b="1" dirty="0">
                <a:solidFill>
                  <a:prstClr val="black"/>
                </a:solidFill>
                <a:latin typeface="Calibri"/>
              </a:rPr>
            </a:br>
            <a:endParaRPr lang="ru-RU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248887"/>
              </p:ext>
            </p:extLst>
          </p:nvPr>
        </p:nvGraphicFramePr>
        <p:xfrm>
          <a:off x="165847" y="801496"/>
          <a:ext cx="8722660" cy="5678585"/>
        </p:xfrm>
        <a:graphic>
          <a:graphicData uri="http://schemas.openxmlformats.org/drawingml/2006/table">
            <a:tbl>
              <a:tblPr firstRow="1" firstCol="1" bandRow="1"/>
              <a:tblGrid>
                <a:gridCol w="1371601"/>
                <a:gridCol w="627529"/>
                <a:gridCol w="2770094"/>
                <a:gridCol w="950258"/>
                <a:gridCol w="1021977"/>
                <a:gridCol w="685800"/>
                <a:gridCol w="1295401"/>
              </a:tblGrid>
              <a:tr h="3280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Профиль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Группа 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Преподаватель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 по группе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 успеваемость (от 75 баллов)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Учет, анализ и аудит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120БУ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Гарипова Ф.М.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74,15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81,82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70,13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Гузаирова Г.Р.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84,12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77,27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81,65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Микроэкономика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Чернов А.Н.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76,09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78,26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76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Финансовые рынки и банки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120БД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Гарипова Ф.М.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87,92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70,59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Гузаирова Г.Р.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74,18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81,97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70,13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Микроэкономика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Чернов А.Н.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84,12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77,27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81,65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3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Менеджмент организаций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120БМ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Шитов И.С.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65,91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технологии в профессиональной деятельности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Аполов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О.Г.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83,46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73,68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92,86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Макроэкономика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Полянская И.К.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68,42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70,89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72,73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3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Финансовый менеджмент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120БМФ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Шитов И.С.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88,10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90,48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технологии в профессиональной деятельности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Аполов О.Г.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76,25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77,42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76,64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Макроэкономика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Полянская И.К.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67,59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77,78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74,07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76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Учет, анализ и аудит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130БУ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Макроэкономика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Полянская И.К.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90,45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91,67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Чернов А.Н.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38,89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учет (продвинутый курс)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Растегаева Ф.С.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88,53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94,44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95,60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Финансовые рынки и банки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130БД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Макроэкономика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Полянская И.К.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71,35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81,82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69,56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данных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Федотова М.Ю.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81,88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Рахматуллина Ю.А.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84,12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77,27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85,91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Менеджмент организации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130БМ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Анализ данных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Гузаирова Г.Р.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93,95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94,74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Финансы, деньги, кредит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Рахматуллина Ю.А.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63,56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86,54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Проектный менеджмент (базовый курс)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Фасхиев Х.А.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80,31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безопасность хозяйствующих субъектов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140ЭБ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и региональная экономическая безопасность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Бакирова Р.Р.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65,91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87,95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обеспечения экономической безопасности хозяйствующих субъектов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Бакирова Р.Р., Наконечная Т.В.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83,46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73,68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92,86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Финансовая устойчивость и налоговая безопасность хозяйствующих субъектов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Шашкова Т.Н.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68,42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57,89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72,73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Финансовые расследования и противодействие легализации незаконных доходов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Климова А.Д.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91,25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88,89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93,75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Учет, анализ и аудит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140БУ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учет и отчетность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Шашкова Т.Н.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Управленческий анализ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Имангулов А.Б.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91,85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95,74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Управленческий учет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Имангулов А.Б.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95,60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 и контроль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Растегаева Ф.С.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70,59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79,78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76,07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Менеджмент организаций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140БМ</a:t>
                      </a: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Стратегический менеджмент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Бублик Н.Д.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71,56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65,89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72,73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инновационными и предпринимательскими проектам	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Фасхиев Х.А.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88,56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78,96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85,36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Чернов А.Н.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423" marR="154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83,46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73,68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92,86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555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3311</TotalTime>
  <Words>374</Words>
  <Application>Microsoft Office PowerPoint</Application>
  <PresentationFormat>Экран (4:3)</PresentationFormat>
  <Paragraphs>189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Результаты проведения контроля остаточных знаний 2021/2022 учебный год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Учебная Часть</cp:lastModifiedBy>
  <cp:revision>312</cp:revision>
  <cp:lastPrinted>2023-05-11T08:44:10Z</cp:lastPrinted>
  <dcterms:created xsi:type="dcterms:W3CDTF">2016-09-22T16:49:19Z</dcterms:created>
  <dcterms:modified xsi:type="dcterms:W3CDTF">2023-11-22T13:26:26Z</dcterms:modified>
</cp:coreProperties>
</file>