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">
          <p15:clr>
            <a:srgbClr val="A4A3A4"/>
          </p15:clr>
        </p15:guide>
        <p15:guide id="2" pos="1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102" y="84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1947746" y="3834743"/>
            <a:ext cx="6350680" cy="59531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 algn="l">
              <a:spcBef>
                <a:spcPts val="0"/>
              </a:spcBef>
              <a:buNone/>
              <a:defRPr sz="1400" b="1" i="0">
                <a:latin typeface="Proxima Nova Rg"/>
                <a:ea typeface="Proxima Nova Rg"/>
                <a:cs typeface="Proxima Nova Rg"/>
              </a:defRPr>
            </a:lvl1pPr>
            <a:lvl2pPr marL="0" lvl="1" indent="0" algn="l">
              <a:spcBef>
                <a:spcPts val="0"/>
              </a:spcBef>
              <a:buNone/>
              <a:defRPr sz="1800"/>
            </a:lvl2pPr>
            <a:lvl3pPr marL="0" lvl="2" indent="0" algn="l">
              <a:spcBef>
                <a:spcPts val="0"/>
              </a:spcBef>
              <a:buNone/>
              <a:defRPr sz="1800"/>
            </a:lvl3pPr>
            <a:lvl4pPr marL="0" lvl="3" indent="0" algn="l">
              <a:spcBef>
                <a:spcPts val="0"/>
              </a:spcBef>
              <a:buNone/>
              <a:defRPr sz="1800"/>
            </a:lvl4pPr>
            <a:lvl5pPr marL="0" lvl="4" indent="0" algn="l">
              <a:spcBef>
                <a:spcPts val="0"/>
              </a:spcBef>
              <a:buNone/>
              <a:defRPr sz="1800"/>
            </a:lvl5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 bwMode="auto">
          <a:xfrm>
            <a:off x="1590907" y="1427357"/>
            <a:ext cx="3984704" cy="1185165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defPPr/>
            <a:lvl1pPr lvl="0" algn="l">
              <a:defRPr sz="2400" b="1">
                <a:latin typeface="Proxima Nova Rg"/>
                <a:ea typeface="Proxima Nova Rg"/>
                <a:cs typeface="Proxima Nova Rg"/>
              </a:defRPr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4_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8" name="Picture 58"/>
          <p:cNvPicPr/>
          <p:nvPr/>
        </p:nvPicPr>
        <p:blipFill>
          <a:blip r:embed="rId2"/>
          <a:stretch/>
        </p:blipFill>
        <p:spPr bwMode="auto">
          <a:xfrm>
            <a:off x="1587" y="-1587"/>
            <a:ext cx="9145587" cy="5145088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59" name="Shape 59"/>
          <p:cNvSpPr txBox="1">
            <a:spLocks noGrp="1"/>
          </p:cNvSpPr>
          <p:nvPr>
            <p:ph type="title"/>
          </p:nvPr>
        </p:nvSpPr>
        <p:spPr bwMode="auto">
          <a:xfrm>
            <a:off x="633413" y="2059259"/>
            <a:ext cx="3306685" cy="385010"/>
          </a:xfrm>
          <a:prstGeom prst="rect">
            <a:avLst/>
          </a:prstGeom>
          <a:ln w="12700">
            <a:prstDash val="solid"/>
          </a:ln>
        </p:spPr>
        <p:txBody>
          <a:bodyPr>
            <a:noAutofit/>
          </a:bodyPr>
          <a:lstStyle>
            <a:defPPr/>
            <a:lvl1pPr lvl="0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 bwMode="auto">
          <a:xfrm>
            <a:off x="633412" y="2780371"/>
            <a:ext cx="4191348" cy="1886879"/>
          </a:xfrm>
          <a:prstGeom prst="rect">
            <a:avLst/>
          </a:prstGeom>
          <a:ln w="12700">
            <a:prstDash val="solid"/>
          </a:ln>
        </p:spPr>
        <p:txBody>
          <a:bodyPr>
            <a:noAutofit/>
          </a:bodyPr>
          <a:lstStyle>
            <a:defPPr/>
            <a:lvl1pPr lvl="0">
              <a:defRPr>
                <a:solidFill>
                  <a:schemeClr val="bg1"/>
                </a:solidFill>
              </a:defRPr>
            </a:lvl1pPr>
            <a:lvl2pPr lvl="1">
              <a:defRPr>
                <a:solidFill>
                  <a:schemeClr val="bg1"/>
                </a:solidFill>
              </a:defRPr>
            </a:lvl2pPr>
            <a:lvl3pPr lvl="2">
              <a:defRPr>
                <a:solidFill>
                  <a:schemeClr val="bg1"/>
                </a:solidFill>
              </a:defRPr>
            </a:lvl3pPr>
            <a:lvl4pPr lvl="3">
              <a:defRPr>
                <a:solidFill>
                  <a:schemeClr val="bg1"/>
                </a:solidFill>
              </a:defRPr>
            </a:lvl4pPr>
            <a:lvl5pPr lvl="4"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CE705C10-6D85-4A52-BB4C-B93EB81D9306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3_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4" name="Picture 64"/>
          <p:cNvPicPr/>
          <p:nvPr/>
        </p:nvPicPr>
        <p:blipFill>
          <a:blip r:embed="rId2"/>
          <a:stretch/>
        </p:blipFill>
        <p:spPr bwMode="auto">
          <a:xfrm>
            <a:off x="1587" y="-7938"/>
            <a:ext cx="9142412" cy="5156201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65" name="Shape 65"/>
          <p:cNvSpPr txBox="1">
            <a:spLocks noGrp="1"/>
          </p:cNvSpPr>
          <p:nvPr>
            <p:ph type="title"/>
          </p:nvPr>
        </p:nvSpPr>
        <p:spPr bwMode="auto">
          <a:xfrm>
            <a:off x="633413" y="1941566"/>
            <a:ext cx="3306685" cy="563693"/>
          </a:xfrm>
          <a:prstGeom prst="rect">
            <a:avLst/>
          </a:prstGeom>
          <a:ln w="12700">
            <a:prstDash val="solid"/>
          </a:ln>
        </p:spPr>
        <p:txBody>
          <a:bodyPr>
            <a:noAutofit/>
          </a:bodyPr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 bwMode="auto">
          <a:xfrm>
            <a:off x="633412" y="2780371"/>
            <a:ext cx="4191348" cy="1886879"/>
          </a:xfrm>
          <a:prstGeom prst="rect">
            <a:avLst/>
          </a:prstGeom>
          <a:ln w="12700">
            <a:prstDash val="solid"/>
          </a:ln>
        </p:spPr>
        <p:txBody>
          <a:bodyPr>
            <a:noAutofit/>
          </a:bodyPr>
          <a:lstStyle>
            <a:defPPr/>
            <a:lvl1pPr lvl="0">
              <a:defRPr>
                <a:solidFill>
                  <a:schemeClr val="bg1"/>
                </a:solidFill>
              </a:defRPr>
            </a:lvl1pPr>
            <a:lvl2pPr lvl="1">
              <a:defRPr>
                <a:solidFill>
                  <a:schemeClr val="bg1"/>
                </a:solidFill>
              </a:defRPr>
            </a:lvl2pPr>
            <a:lvl3pPr lvl="2">
              <a:defRPr>
                <a:solidFill>
                  <a:schemeClr val="bg1"/>
                </a:solidFill>
              </a:defRPr>
            </a:lvl3pPr>
            <a:lvl4pPr lvl="3">
              <a:defRPr>
                <a:solidFill>
                  <a:schemeClr val="bg1"/>
                </a:solidFill>
              </a:defRPr>
            </a:lvl4pPr>
            <a:lvl5pPr lvl="4"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E9DED533-B6BB-455D-93E4-03142EBF8E2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2_Фото — горизонт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15" name="Shape 15"/>
          <p:cNvSpPr txBox="1">
            <a:spLocks noGrp="1"/>
          </p:cNvSpPr>
          <p:nvPr>
            <p:ph type="title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prstDash val="solid"/>
          </a:ln>
        </p:spPr>
        <p:txBody>
          <a:bodyPr>
            <a:noAutofit/>
          </a:bodyPr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prstDash val="solid"/>
          </a:ln>
        </p:spPr>
        <p:txBody>
          <a:bodyPr>
            <a:noAutofit/>
          </a:bodyPr>
          <a:lstStyle>
            <a:defPPr/>
            <a:lvl1pPr lvl="0">
              <a:buClr>
                <a:schemeClr val="accent2"/>
              </a:buClr>
            </a:lvl1pPr>
            <a:lvl2pPr lvl="1">
              <a:buClr>
                <a:schemeClr val="accent2"/>
              </a:buClr>
            </a:lvl2pPr>
            <a:lvl3pPr lvl="2">
              <a:buClr>
                <a:schemeClr val="accent2"/>
              </a:buClr>
            </a:lvl3pPr>
            <a:lvl4pPr lvl="3">
              <a:buClr>
                <a:schemeClr val="accent2"/>
              </a:buClr>
            </a:lvl4pPr>
            <a:lvl5pPr lvl="4">
              <a:buClr>
                <a:schemeClr val="accent2"/>
              </a:buClr>
            </a:lvl5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CC811D6F-2C88-46C9-9B34-E084578116A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4_Фото — горизонт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prstDash val="solid"/>
          </a:ln>
        </p:spPr>
        <p:txBody>
          <a:bodyPr>
            <a:noAutofit/>
          </a:bodyPr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prstDash val="solid"/>
          </a:ln>
        </p:spPr>
        <p:txBody>
          <a:bodyPr>
            <a:noAutofit/>
          </a:bodyPr>
          <a:lstStyle>
            <a:defPPr/>
            <a:lvl1pPr lvl="0">
              <a:buClr>
                <a:schemeClr val="accent4"/>
              </a:buClr>
            </a:lvl1pPr>
            <a:lvl2pPr lvl="1">
              <a:buClr>
                <a:schemeClr val="accent4"/>
              </a:buClr>
            </a:lvl2pPr>
            <a:lvl3pPr lvl="2">
              <a:buClr>
                <a:schemeClr val="accent4"/>
              </a:buClr>
            </a:lvl3pPr>
            <a:lvl4pPr lvl="3">
              <a:buClr>
                <a:schemeClr val="accent4"/>
              </a:buClr>
            </a:lvl4pPr>
            <a:lvl5pPr lvl="4">
              <a:buClr>
                <a:schemeClr val="accent4"/>
              </a:buClr>
            </a:lvl5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332FD393-D946-4691-83D2-FEF7E1E64A4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головок и пункт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>
              <a:defRPr sz="1600"/>
            </a:lvl1pPr>
            <a:lvl2pPr lvl="1">
              <a:defRPr sz="1600"/>
            </a:lvl2pPr>
            <a:lvl3pPr lvl="2">
              <a:defRPr sz="1600"/>
            </a:lvl3pPr>
            <a:lvl4pPr lvl="3">
              <a:defRPr sz="1600"/>
            </a:lvl4pPr>
            <a:lvl5pPr lvl="4">
              <a:defRPr sz="1600"/>
            </a:lvl5pPr>
          </a:lstStyle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  <a:ln>
            <a:prstDash val="solid"/>
          </a:ln>
        </p:spPr>
        <p:txBody>
          <a:bodyPr/>
          <a:lstStyle>
            <a:defPPr/>
            <a:lvl1pPr lvl="0"/>
          </a:lstStyle>
          <a:p>
            <a:pPr>
              <a:defRPr/>
            </a:pPr>
            <a:fld id="{DC7D1373-4020-4782-95BF-FD5B821B5ECA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/>
          <p:nvPr/>
        </p:nvPicPr>
        <p:blipFill>
          <a:blip r:embed="rId2"/>
          <a:stretch/>
        </p:blipFill>
        <p:spPr bwMode="auto">
          <a:xfrm>
            <a:off x="-33338" y="-11113"/>
            <a:ext cx="9177338" cy="5165726"/>
          </a:xfrm>
          <a:prstGeom prst="rect">
            <a:avLst/>
          </a:prstGeom>
          <a:ln w="12700">
            <a:noFill/>
            <a:headEnd type="none" w="med" len="med"/>
            <a:tailEnd type="none" w="med" len="med"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3_Фото — горизонт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3" name="Picture 33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34" name="Shape 34"/>
          <p:cNvSpPr txBox="1">
            <a:spLocks noGrp="1"/>
          </p:cNvSpPr>
          <p:nvPr>
            <p:ph type="title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prstDash val="solid"/>
          </a:ln>
        </p:spPr>
        <p:txBody>
          <a:bodyPr>
            <a:noAutofit/>
          </a:bodyPr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prstDash val="solid"/>
          </a:ln>
        </p:spPr>
        <p:txBody>
          <a:bodyPr>
            <a:noAutofit/>
          </a:bodyPr>
          <a:lstStyle>
            <a:defPPr/>
            <a:lvl1pPr lvl="0">
              <a:buClr>
                <a:schemeClr val="accent3"/>
              </a:buClr>
            </a:lvl1pPr>
            <a:lvl2pPr lvl="1">
              <a:buClr>
                <a:schemeClr val="accent3"/>
              </a:buClr>
            </a:lvl2pPr>
            <a:lvl3pPr lvl="2">
              <a:buClr>
                <a:schemeClr val="accent3"/>
              </a:buClr>
            </a:lvl3pPr>
            <a:lvl4pPr lvl="3">
              <a:buClr>
                <a:schemeClr val="accent3"/>
              </a:buClr>
            </a:lvl4pPr>
            <a:lvl5pPr lvl="4">
              <a:buClr>
                <a:schemeClr val="accent3"/>
              </a:buClr>
            </a:lvl5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6F32F1FA-1DB5-4C4B-AB9E-B2AFE8BC4CD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9" name="Picture 39"/>
          <p:cNvPicPr/>
          <p:nvPr/>
        </p:nvPicPr>
        <p:blipFill>
          <a:blip r:embed="rId2"/>
          <a:stretch/>
        </p:blipFill>
        <p:spPr bwMode="auto">
          <a:xfrm>
            <a:off x="-14288" y="3175"/>
            <a:ext cx="9158288" cy="514985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40" name="Shape 40"/>
          <p:cNvSpPr txBox="1">
            <a:spLocks noGrp="1"/>
          </p:cNvSpPr>
          <p:nvPr>
            <p:ph type="title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prstDash val="solid"/>
          </a:ln>
        </p:spPr>
        <p:txBody>
          <a:bodyPr>
            <a:noAutofit/>
          </a:bodyPr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 bwMode="auto">
          <a:xfrm>
            <a:off x="633415" y="1181099"/>
            <a:ext cx="3823249" cy="3486150"/>
          </a:xfrm>
          <a:prstGeom prst="rect">
            <a:avLst/>
          </a:prstGeom>
          <a:ln w="12700">
            <a:prstDash val="solid"/>
          </a:ln>
        </p:spPr>
        <p:txBody>
          <a:bodyPr>
            <a:noAutofit/>
          </a:bodyPr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 bwMode="auto">
          <a:xfrm>
            <a:off x="4651375" y="1181099"/>
            <a:ext cx="3863975" cy="396240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lvl="0">
              <a:defRPr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1C259B33-5831-475B-9A6C-003C94840536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2_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6" name="Picture 46"/>
          <p:cNvPicPr/>
          <p:nvPr/>
        </p:nvPicPr>
        <p:blipFill>
          <a:blip r:embed="rId2"/>
          <a:stretch/>
        </p:blipFill>
        <p:spPr bwMode="auto">
          <a:xfrm>
            <a:off x="-3175" y="0"/>
            <a:ext cx="9147175" cy="5145088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47" name="Shape 47"/>
          <p:cNvSpPr txBox="1">
            <a:spLocks noGrp="1"/>
          </p:cNvSpPr>
          <p:nvPr>
            <p:ph type="title"/>
          </p:nvPr>
        </p:nvSpPr>
        <p:spPr bwMode="auto">
          <a:xfrm>
            <a:off x="633412" y="2758094"/>
            <a:ext cx="5410549" cy="868334"/>
          </a:xfrm>
          <a:prstGeom prst="rect">
            <a:avLst/>
          </a:prstGeom>
          <a:ln w="12700">
            <a:prstDash val="solid"/>
          </a:ln>
        </p:spPr>
        <p:txBody>
          <a:bodyPr>
            <a:noAutofit/>
          </a:bodyPr>
          <a:lstStyle>
            <a:defPPr/>
            <a:lvl1pPr lvl="0"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 bwMode="auto">
          <a:xfrm>
            <a:off x="633412" y="3798916"/>
            <a:ext cx="5410549" cy="868333"/>
          </a:xfrm>
          <a:prstGeom prst="rect">
            <a:avLst/>
          </a:prstGeom>
          <a:ln w="12700">
            <a:prstDash val="solid"/>
          </a:ln>
        </p:spPr>
        <p:txBody>
          <a:bodyPr>
            <a:noAutofit/>
          </a:bodyPr>
          <a:lstStyle>
            <a:defPPr/>
            <a:lvl1pPr lvl="0">
              <a:defRPr>
                <a:solidFill>
                  <a:schemeClr val="bg1"/>
                </a:solidFill>
              </a:defRPr>
            </a:lvl1pPr>
            <a:lvl2pPr lvl="1">
              <a:defRPr>
                <a:solidFill>
                  <a:schemeClr val="bg1"/>
                </a:solidFill>
              </a:defRPr>
            </a:lvl2pPr>
            <a:lvl3pPr lvl="2">
              <a:defRPr>
                <a:solidFill>
                  <a:schemeClr val="bg1"/>
                </a:solidFill>
              </a:defRPr>
            </a:lvl3pPr>
            <a:lvl4pPr lvl="3">
              <a:defRPr>
                <a:solidFill>
                  <a:schemeClr val="bg1"/>
                </a:solidFill>
              </a:defRPr>
            </a:lvl4pPr>
            <a:lvl5pPr lvl="4"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15AB2C39-2AD4-425E-9578-E61A6B5CF051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Фото — горизонт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2" name="Picture 52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53" name="Shape 53"/>
          <p:cNvSpPr txBox="1">
            <a:spLocks noGrp="1"/>
          </p:cNvSpPr>
          <p:nvPr>
            <p:ph type="title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prstDash val="solid"/>
          </a:ln>
        </p:spPr>
        <p:txBody>
          <a:bodyPr>
            <a:noAutofit/>
          </a:bodyPr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prstDash val="solid"/>
          </a:ln>
        </p:spPr>
        <p:txBody>
          <a:bodyPr>
            <a:noAutofit/>
          </a:bodyPr>
          <a:lstStyle>
            <a:defPPr/>
            <a:lvl1pPr lvl="0">
              <a:buClr>
                <a:schemeClr val="accent1"/>
              </a:buClr>
            </a:lvl1pPr>
            <a:lvl2pPr lvl="1">
              <a:buClr>
                <a:schemeClr val="accent1"/>
              </a:buClr>
            </a:lvl2pPr>
            <a:lvl3pPr lvl="2">
              <a:buClr>
                <a:schemeClr val="accent1"/>
              </a:buClr>
            </a:lvl3pPr>
            <a:lvl4pPr lvl="3">
              <a:buClr>
                <a:schemeClr val="accent1"/>
              </a:buClr>
            </a:lvl4pPr>
            <a:lvl5pPr lvl="4">
              <a:buClr>
                <a:schemeClr val="accent1"/>
              </a:buClr>
            </a:lvl5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fld id="{9BFF75BC-EB3D-49B1-AB0C-C1CF9A035F8A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/>
          <p:nvPr/>
        </p:nvPicPr>
        <p:blipFill>
          <a:blip r:embed="rId13"/>
          <a:stretch/>
        </p:blipFill>
        <p:spPr bwMode="auto">
          <a:xfrm>
            <a:off x="-6350" y="0"/>
            <a:ext cx="9155113" cy="514985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4" name="Shape 4"/>
          <p:cNvSpPr txBox="1">
            <a:spLocks noGrp="1"/>
          </p:cNvSpPr>
          <p:nvPr>
            <p:ph type="title"/>
          </p:nvPr>
        </p:nvSpPr>
        <p:spPr bwMode="auto">
          <a:xfrm>
            <a:off x="633413" y="382588"/>
            <a:ext cx="6888161" cy="682625"/>
          </a:xfrm>
          <a:prstGeom prst="rect">
            <a:avLst/>
          </a:prstGeom>
          <a:noFill/>
          <a:ln w="12700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>
              <a:defRPr/>
            </a:pPr>
            <a:r>
              <a:t>ТЕКСТ ЗАГОЛОВКА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 bwMode="auto">
          <a:xfrm>
            <a:off x="633413" y="1181099"/>
            <a:ext cx="7877175" cy="3486150"/>
          </a:xfrm>
          <a:prstGeom prst="rect">
            <a:avLst/>
          </a:prstGeom>
          <a:noFill/>
          <a:ln w="12700">
            <a:noFill/>
            <a:headEnd type="none" w="med" len="med"/>
            <a:tailEnd type="none" w="med" len="med"/>
          </a:ln>
        </p:spPr>
        <p:txBody>
          <a:bodyPr vert="horz" wrap="square" lIns="0" tIns="0" rIns="0" bIns="0" anchor="t"/>
          <a:lstStyle/>
          <a:p>
            <a:pPr lvl="0"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 bwMode="auto">
          <a:xfrm>
            <a:off x="8705850" y="4667250"/>
            <a:ext cx="225425" cy="223837"/>
          </a:xfrm>
          <a:prstGeom prst="rect">
            <a:avLst/>
          </a:prstGeom>
          <a:ln w="12700">
            <a:prstDash val="solid"/>
          </a:ln>
        </p:spPr>
        <p:txBody>
          <a:bodyPr wrap="none" lIns="50800" tIns="50800" rIns="50800" bIns="50800">
            <a:sp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defRPr sz="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1pPr>
            <a:lvl2pPr marL="457200" lvl="1" indent="-279400" algn="l">
              <a:defRPr sz="11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2pPr>
            <a:lvl3pPr marL="914400" lvl="2" indent="-558800" algn="l">
              <a:defRPr sz="11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3pPr>
            <a:lvl4pPr marL="1371600" lvl="3" indent="-838200" algn="l">
              <a:defRPr sz="11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4pPr>
            <a:lvl5pPr marL="1828800" lvl="4" indent="-1116013" algn="l">
              <a:defRPr sz="11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5pPr>
            <a:lvl6pPr marL="2286000" lvl="5" indent="0" algn="l">
              <a:defRPr sz="11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6pPr>
            <a:lvl7pPr marL="2743200" lvl="6" indent="0" algn="l">
              <a:defRPr sz="11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7pPr>
            <a:lvl8pPr marL="3200400" lvl="7" indent="0" algn="l">
              <a:defRPr sz="11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8pPr>
            <a:lvl9pPr marL="3657600" lvl="8" indent="0" algn="l">
              <a:defRPr sz="11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>
              <a:defRPr/>
            </a:pPr>
            <a:fld id="{45481542-085D-4D49-976D-0C6D2BB8B4C7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l">
        <a:defRPr b="1">
          <a:solidFill>
            <a:srgbClr val="000000"/>
          </a:solidFill>
          <a:latin typeface="Proxima Nova Rg"/>
          <a:ea typeface="Proxima Nova Rg"/>
          <a:cs typeface="Proxima Nova Rg"/>
        </a:defRPr>
      </a:lvl1pPr>
      <a:lvl2pPr lvl="1" algn="l">
        <a:defRPr b="1">
          <a:solidFill>
            <a:srgbClr val="000000"/>
          </a:solidFill>
          <a:latin typeface="Proxima Nova Rg"/>
          <a:ea typeface="Proxima Nova Rg"/>
          <a:cs typeface="Proxima Nova Rg"/>
        </a:defRPr>
      </a:lvl2pPr>
      <a:lvl3pPr lvl="2" algn="l">
        <a:defRPr b="1">
          <a:solidFill>
            <a:srgbClr val="000000"/>
          </a:solidFill>
          <a:latin typeface="Proxima Nova Rg"/>
          <a:ea typeface="Proxima Nova Rg"/>
          <a:cs typeface="Proxima Nova Rg"/>
        </a:defRPr>
      </a:lvl3pPr>
      <a:lvl4pPr lvl="3" algn="l">
        <a:defRPr b="1">
          <a:solidFill>
            <a:srgbClr val="000000"/>
          </a:solidFill>
          <a:latin typeface="Proxima Nova Rg"/>
          <a:ea typeface="Proxima Nova Rg"/>
          <a:cs typeface="Proxima Nova Rg"/>
        </a:defRPr>
      </a:lvl4pPr>
      <a:lvl5pPr lvl="4" algn="l">
        <a:defRPr b="1">
          <a:solidFill>
            <a:srgbClr val="000000"/>
          </a:solidFill>
          <a:latin typeface="Proxima Nova Rg"/>
          <a:ea typeface="Proxima Nova Rg"/>
          <a:cs typeface="Proxima Nova Rg"/>
        </a:defRPr>
      </a:lvl5pPr>
      <a:lvl6pPr marL="0" marR="0" lvl="5" indent="771525" algn="ctr">
        <a:lnSpc>
          <a:spcPct val="100000"/>
        </a:lnSpc>
        <a:spcBef>
          <a:spcPts val="0"/>
        </a:spcBef>
        <a:spcAft>
          <a:spcPts val="0"/>
        </a:spcAft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0" marR="0" lvl="6" indent="925830" algn="ctr">
        <a:lnSpc>
          <a:spcPct val="100000"/>
        </a:lnSpc>
        <a:spcBef>
          <a:spcPts val="0"/>
        </a:spcBef>
        <a:spcAft>
          <a:spcPts val="0"/>
        </a:spcAft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0" marR="0" lvl="7" indent="1080135" algn="ctr">
        <a:lnSpc>
          <a:spcPct val="100000"/>
        </a:lnSpc>
        <a:spcBef>
          <a:spcPts val="0"/>
        </a:spcBef>
        <a:spcAft>
          <a:spcPts val="0"/>
        </a:spcAft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0" marR="0" lvl="8" indent="1234440" algn="ctr">
        <a:lnSpc>
          <a:spcPct val="100000"/>
        </a:lnSpc>
        <a:spcBef>
          <a:spcPts val="0"/>
        </a:spcBef>
        <a:spcAft>
          <a:spcPts val="0"/>
        </a:spcAft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defPPr/>
      <a:lvl1pPr marL="214313" lvl="0" indent="-214313" algn="l">
        <a:spcBef>
          <a:spcPts val="400"/>
        </a:spcBef>
        <a:spcAft>
          <a:spcPts val="400"/>
        </a:spcAft>
        <a:buSzPct val="125000"/>
        <a:buChar char="•"/>
        <a:defRPr sz="1200">
          <a:solidFill>
            <a:srgbClr val="000000"/>
          </a:solidFill>
          <a:latin typeface="Proxima Nova Rg"/>
          <a:ea typeface="Proxima Nova Rg"/>
          <a:cs typeface="Proxima Nova Rg"/>
        </a:defRPr>
      </a:lvl1pPr>
      <a:lvl2pPr marL="428625" lvl="1" indent="-214313" algn="l">
        <a:spcBef>
          <a:spcPts val="400"/>
        </a:spcBef>
        <a:spcAft>
          <a:spcPts val="400"/>
        </a:spcAft>
        <a:buSzPct val="125000"/>
        <a:buChar char="•"/>
        <a:defRPr sz="1200">
          <a:solidFill>
            <a:srgbClr val="000000"/>
          </a:solidFill>
          <a:latin typeface="Proxima Nova Rg"/>
          <a:ea typeface="Proxima Nova Rg"/>
          <a:cs typeface="Proxima Nova Rg"/>
        </a:defRPr>
      </a:lvl2pPr>
      <a:lvl3pPr marL="642938" lvl="2" indent="-214312" algn="l">
        <a:spcBef>
          <a:spcPts val="400"/>
        </a:spcBef>
        <a:spcAft>
          <a:spcPts val="400"/>
        </a:spcAft>
        <a:buSzPct val="125000"/>
        <a:buChar char="•"/>
        <a:defRPr sz="1200">
          <a:solidFill>
            <a:srgbClr val="000000"/>
          </a:solidFill>
          <a:latin typeface="Proxima Nova Rg"/>
          <a:ea typeface="Proxima Nova Rg"/>
          <a:cs typeface="Proxima Nova Rg"/>
        </a:defRPr>
      </a:lvl3pPr>
      <a:lvl4pPr marL="857250" lvl="3" indent="-214312" algn="l">
        <a:spcBef>
          <a:spcPts val="400"/>
        </a:spcBef>
        <a:spcAft>
          <a:spcPts val="400"/>
        </a:spcAft>
        <a:buSzPct val="125000"/>
        <a:buChar char="•"/>
        <a:defRPr sz="1200">
          <a:solidFill>
            <a:srgbClr val="000000"/>
          </a:solidFill>
          <a:latin typeface="Proxima Nova Rg"/>
          <a:ea typeface="Proxima Nova Rg"/>
          <a:cs typeface="Proxima Nova Rg"/>
        </a:defRPr>
      </a:lvl4pPr>
      <a:lvl5pPr marL="1071563" lvl="4" indent="-214312" algn="l">
        <a:spcBef>
          <a:spcPts val="400"/>
        </a:spcBef>
        <a:spcAft>
          <a:spcPts val="400"/>
        </a:spcAft>
        <a:buSzPct val="125000"/>
        <a:buChar char="•"/>
        <a:defRPr sz="1200">
          <a:solidFill>
            <a:srgbClr val="000000"/>
          </a:solidFill>
          <a:latin typeface="Proxima Nova Rg"/>
          <a:ea typeface="Proxima Nova Rg"/>
          <a:cs typeface="Proxima Nova Rg"/>
        </a:defRPr>
      </a:lvl5pPr>
      <a:lvl6pPr marL="1285875" marR="0" lvl="5" indent="-214312" algn="l">
        <a:lnSpc>
          <a:spcPct val="100000"/>
        </a:lnSpc>
        <a:spcBef>
          <a:spcPts val="1992"/>
        </a:spcBef>
        <a:spcAft>
          <a:spcPts val="0"/>
        </a:spcAft>
        <a:buSzPct val="125000"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6pPr>
      <a:lvl7pPr marL="1500188" marR="0" lvl="6" indent="-214312" algn="l">
        <a:lnSpc>
          <a:spcPct val="100000"/>
        </a:lnSpc>
        <a:spcBef>
          <a:spcPts val="1992"/>
        </a:spcBef>
        <a:spcAft>
          <a:spcPts val="0"/>
        </a:spcAft>
        <a:buSzPct val="125000"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7pPr>
      <a:lvl8pPr marL="1714500" marR="0" lvl="7" indent="-214312" algn="l">
        <a:lnSpc>
          <a:spcPct val="100000"/>
        </a:lnSpc>
        <a:spcBef>
          <a:spcPts val="1992"/>
        </a:spcBef>
        <a:spcAft>
          <a:spcPts val="0"/>
        </a:spcAft>
        <a:buSzPct val="125000"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8pPr>
      <a:lvl9pPr marL="1928813" marR="0" lvl="8" indent="-214313" algn="l">
        <a:lnSpc>
          <a:spcPct val="100000"/>
        </a:lnSpc>
        <a:spcBef>
          <a:spcPts val="1992"/>
        </a:spcBef>
        <a:spcAft>
          <a:spcPts val="0"/>
        </a:spcAft>
        <a:buSzPct val="125000"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9pPr>
    </p:bodyStyle>
    <p:otherStyle>
      <a:defPPr/>
      <a:lvl1pPr marL="0" marR="0" lvl="0" indent="0" algn="ctr">
        <a:lnSpc>
          <a:spcPct val="100000"/>
        </a:lnSpc>
        <a:spcBef>
          <a:spcPts val="0"/>
        </a:spcBef>
        <a:spcAft>
          <a:spcPts val="0"/>
        </a:spcAft>
        <a:buNone/>
        <a:defRPr sz="800" b="0" i="0" u="none" strike="noStrike" cap="none" spc="0">
          <a:latin typeface="+mn-lt"/>
          <a:ea typeface="+mn-ea"/>
          <a:cs typeface="+mn-cs"/>
        </a:defRPr>
      </a:lvl1pPr>
      <a:lvl2pPr marL="0" marR="0" lvl="1" indent="154305" algn="ctr">
        <a:lnSpc>
          <a:spcPct val="100000"/>
        </a:lnSpc>
        <a:spcBef>
          <a:spcPts val="0"/>
        </a:spcBef>
        <a:spcAft>
          <a:spcPts val="0"/>
        </a:spcAft>
        <a:buNone/>
        <a:defRPr sz="800" b="0" i="0" u="none" strike="noStrike" cap="none" spc="0">
          <a:latin typeface="+mn-lt"/>
          <a:ea typeface="+mn-ea"/>
          <a:cs typeface="+mn-cs"/>
        </a:defRPr>
      </a:lvl2pPr>
      <a:lvl3pPr marL="0" marR="0" lvl="2" indent="308610" algn="ctr">
        <a:lnSpc>
          <a:spcPct val="100000"/>
        </a:lnSpc>
        <a:spcBef>
          <a:spcPts val="0"/>
        </a:spcBef>
        <a:spcAft>
          <a:spcPts val="0"/>
        </a:spcAft>
        <a:buNone/>
        <a:defRPr sz="800" b="0" i="0" u="none" strike="noStrike" cap="none" spc="0">
          <a:latin typeface="+mn-lt"/>
          <a:ea typeface="+mn-ea"/>
          <a:cs typeface="+mn-cs"/>
        </a:defRPr>
      </a:lvl3pPr>
      <a:lvl4pPr marL="0" marR="0" lvl="3" indent="462915" algn="ctr">
        <a:lnSpc>
          <a:spcPct val="100000"/>
        </a:lnSpc>
        <a:spcBef>
          <a:spcPts val="0"/>
        </a:spcBef>
        <a:spcAft>
          <a:spcPts val="0"/>
        </a:spcAft>
        <a:buNone/>
        <a:defRPr sz="800" b="0" i="0" u="none" strike="noStrike" cap="none" spc="0">
          <a:latin typeface="+mn-lt"/>
          <a:ea typeface="+mn-ea"/>
          <a:cs typeface="+mn-cs"/>
        </a:defRPr>
      </a:lvl4pPr>
      <a:lvl5pPr marL="0" marR="0" lvl="4" indent="617220" algn="ctr">
        <a:lnSpc>
          <a:spcPct val="100000"/>
        </a:lnSpc>
        <a:spcBef>
          <a:spcPts val="0"/>
        </a:spcBef>
        <a:spcAft>
          <a:spcPts val="0"/>
        </a:spcAft>
        <a:buNone/>
        <a:defRPr sz="800" b="0" i="0" u="none" strike="noStrike" cap="none" spc="0">
          <a:latin typeface="+mn-lt"/>
          <a:ea typeface="+mn-ea"/>
          <a:cs typeface="+mn-cs"/>
        </a:defRPr>
      </a:lvl5pPr>
      <a:lvl6pPr marL="0" marR="0" lvl="5" indent="771525" algn="ctr">
        <a:lnSpc>
          <a:spcPct val="100000"/>
        </a:lnSpc>
        <a:spcBef>
          <a:spcPts val="0"/>
        </a:spcBef>
        <a:spcAft>
          <a:spcPts val="0"/>
        </a:spcAft>
        <a:buNone/>
        <a:defRPr sz="800" b="0" i="0" u="none" strike="noStrike" cap="none" spc="0">
          <a:latin typeface="+mn-lt"/>
          <a:ea typeface="+mn-ea"/>
          <a:cs typeface="+mn-cs"/>
        </a:defRPr>
      </a:lvl6pPr>
      <a:lvl7pPr marL="0" marR="0" lvl="6" indent="925830" algn="ctr">
        <a:lnSpc>
          <a:spcPct val="100000"/>
        </a:lnSpc>
        <a:spcBef>
          <a:spcPts val="0"/>
        </a:spcBef>
        <a:spcAft>
          <a:spcPts val="0"/>
        </a:spcAft>
        <a:buNone/>
        <a:defRPr sz="800" b="0" i="0" u="none" strike="noStrike" cap="none" spc="0">
          <a:latin typeface="+mn-lt"/>
          <a:ea typeface="+mn-ea"/>
          <a:cs typeface="+mn-cs"/>
        </a:defRPr>
      </a:lvl7pPr>
      <a:lvl8pPr marL="0" marR="0" lvl="7" indent="1080135" algn="ctr">
        <a:lnSpc>
          <a:spcPct val="100000"/>
        </a:lnSpc>
        <a:spcBef>
          <a:spcPts val="0"/>
        </a:spcBef>
        <a:spcAft>
          <a:spcPts val="0"/>
        </a:spcAft>
        <a:buNone/>
        <a:defRPr sz="800" b="0" i="0" u="none" strike="noStrike" cap="none" spc="0">
          <a:latin typeface="+mn-lt"/>
          <a:ea typeface="+mn-ea"/>
          <a:cs typeface="+mn-cs"/>
        </a:defRPr>
      </a:lvl8pPr>
      <a:lvl9pPr marL="0" marR="0" lvl="8" indent="1234440" algn="ctr">
        <a:lnSpc>
          <a:spcPct val="100000"/>
        </a:lnSpc>
        <a:spcBef>
          <a:spcPts val="0"/>
        </a:spcBef>
        <a:spcAft>
          <a:spcPts val="0"/>
        </a:spcAft>
        <a:buNone/>
        <a:defRPr sz="800" b="0" i="0" u="none" strike="noStrike" cap="none" spc="0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 bwMode="auto">
          <a:xfrm>
            <a:off x="129645" y="4482850"/>
            <a:ext cx="4379913" cy="635000"/>
          </a:xfrm>
          <a:prstGeom prst="rect">
            <a:avLst/>
          </a:prstGeom>
          <a:solidFill>
            <a:srgbClr val="FFFFFF"/>
          </a:solidFill>
          <a:ln w="12700">
            <a:prstDash val="solid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100" b="0">
              <a:solidFill>
                <a:srgbClr val="FFFFFF"/>
              </a:solidFill>
              <a:latin typeface="Helvetica Neue Medium"/>
              <a:ea typeface="Liberation Sans"/>
              <a:cs typeface="Liberation Sans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 bwMode="auto">
          <a:xfrm>
            <a:off x="4212000" y="4011750"/>
            <a:ext cx="6350000" cy="5953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/>
            <a:lvl1pPr lvl="0"/>
          </a:lstStyle>
          <a:p>
            <a:pPr marL="0" indent="0" algn="l">
              <a:spcBef>
                <a:spcPts val="0"/>
              </a:spcBef>
              <a:spcAft>
                <a:spcPts val="400"/>
              </a:spcAft>
              <a:buSzPct val="125000"/>
              <a:buNone/>
              <a:defRPr/>
            </a:pPr>
            <a:r>
              <a:rPr sz="1500" dirty="0" err="1">
                <a:solidFill>
                  <a:schemeClr val="accent2"/>
                </a:solidFill>
              </a:rPr>
              <a:t>Цой</a:t>
            </a:r>
            <a:r>
              <a:rPr sz="1500" dirty="0">
                <a:solidFill>
                  <a:schemeClr val="accent2"/>
                </a:solidFill>
              </a:rPr>
              <a:t> </a:t>
            </a:r>
            <a:r>
              <a:rPr sz="1500" dirty="0" err="1">
                <a:solidFill>
                  <a:schemeClr val="accent2"/>
                </a:solidFill>
              </a:rPr>
              <a:t>Ольга</a:t>
            </a:r>
            <a:r>
              <a:rPr sz="1500" dirty="0">
                <a:solidFill>
                  <a:schemeClr val="accent2"/>
                </a:solidFill>
              </a:rPr>
              <a:t> </a:t>
            </a:r>
            <a:r>
              <a:rPr sz="1500" dirty="0" err="1">
                <a:solidFill>
                  <a:schemeClr val="accent2"/>
                </a:solidFill>
              </a:rPr>
              <a:t>Павловна</a:t>
            </a:r>
            <a:endParaRPr dirty="0"/>
          </a:p>
          <a:p>
            <a:pPr marL="0" indent="0" algn="l">
              <a:spcBef>
                <a:spcPts val="0"/>
              </a:spcBef>
              <a:spcAft>
                <a:spcPts val="400"/>
              </a:spcAft>
              <a:buSzPct val="125000"/>
              <a:buNone/>
              <a:defRPr/>
            </a:pPr>
            <a:r>
              <a:rPr sz="1300" dirty="0" err="1"/>
              <a:t>Консультант</a:t>
            </a:r>
            <a:r>
              <a:rPr sz="1300" dirty="0"/>
              <a:t> </a:t>
            </a:r>
            <a:r>
              <a:rPr sz="1300" dirty="0" err="1"/>
              <a:t>по</a:t>
            </a:r>
            <a:r>
              <a:rPr sz="1300" dirty="0"/>
              <a:t> </a:t>
            </a:r>
            <a:r>
              <a:rPr sz="1300" dirty="0" err="1"/>
              <a:t>повышению</a:t>
            </a:r>
            <a:endParaRPr dirty="0"/>
          </a:p>
          <a:p>
            <a:pPr marL="0" indent="0" algn="l">
              <a:spcBef>
                <a:spcPts val="0"/>
              </a:spcBef>
              <a:spcAft>
                <a:spcPts val="400"/>
              </a:spcAft>
              <a:buSzPct val="125000"/>
              <a:buNone/>
              <a:defRPr/>
            </a:pPr>
            <a:r>
              <a:rPr sz="1300" dirty="0" err="1"/>
              <a:t>финансовой</a:t>
            </a:r>
            <a:r>
              <a:rPr sz="1300" dirty="0"/>
              <a:t> </a:t>
            </a:r>
            <a:r>
              <a:rPr sz="1300" dirty="0" err="1"/>
              <a:t>грамотности</a:t>
            </a:r>
            <a:r>
              <a:rPr sz="1300" dirty="0"/>
              <a:t> </a:t>
            </a:r>
            <a:r>
              <a:rPr sz="1300" dirty="0" err="1"/>
              <a:t>населения</a:t>
            </a:r>
            <a:endParaRPr dirty="0"/>
          </a:p>
          <a:p>
            <a:pPr marL="0" indent="0" algn="l">
              <a:spcBef>
                <a:spcPts val="0"/>
              </a:spcBef>
              <a:spcAft>
                <a:spcPts val="400"/>
              </a:spcAft>
              <a:buSzPct val="125000"/>
              <a:buNone/>
              <a:defRPr/>
            </a:pPr>
            <a:endParaRPr sz="1500" dirty="0"/>
          </a:p>
          <a:p>
            <a:pPr marL="0" indent="0" algn="l">
              <a:spcBef>
                <a:spcPts val="0"/>
              </a:spcBef>
              <a:spcAft>
                <a:spcPts val="400"/>
              </a:spcAft>
              <a:buSzPct val="125000"/>
              <a:buNone/>
              <a:defRPr/>
            </a:pPr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 bwMode="auto">
          <a:xfrm>
            <a:off x="0" y="1642303"/>
            <a:ext cx="9144000" cy="46513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>
              <a:defRPr/>
            </a:pPr>
            <a:r>
              <a:rPr sz="2000" dirty="0" err="1">
                <a:latin typeface="Proxima Nova Rg"/>
                <a:ea typeface="Proxima Nova Rg"/>
                <a:cs typeface="Proxima Nova Rg"/>
              </a:rPr>
              <a:t>Практика</a:t>
            </a:r>
            <a:r>
              <a:rPr sz="2000" dirty="0">
                <a:latin typeface="Proxima Nova Rg"/>
                <a:ea typeface="Proxima Nova Rg"/>
                <a:cs typeface="Proxima Nova Rg"/>
              </a:rPr>
              <a:t> </a:t>
            </a:r>
            <a:r>
              <a:rPr sz="2000" dirty="0" err="1">
                <a:latin typeface="Proxima Nova Rg"/>
                <a:ea typeface="Proxima Nova Rg"/>
                <a:cs typeface="Proxima Nova Rg"/>
              </a:rPr>
              <a:t>проведения</a:t>
            </a:r>
            <a:r>
              <a:rPr sz="2000" dirty="0">
                <a:latin typeface="Proxima Nova Rg"/>
                <a:ea typeface="Proxima Nova Rg"/>
                <a:cs typeface="Proxima Nova Rg"/>
              </a:rPr>
              <a:t> </a:t>
            </a:r>
            <a:br>
              <a:rPr sz="2000" dirty="0">
                <a:latin typeface="Proxima Nova Rg"/>
                <a:ea typeface="Proxima Nova Rg"/>
                <a:cs typeface="Proxima Nova Rg"/>
              </a:rPr>
            </a:br>
            <a:r>
              <a:rPr sz="2000" dirty="0" err="1">
                <a:latin typeface="Proxima Nova Rg"/>
                <a:ea typeface="Proxima Nova Rg"/>
                <a:cs typeface="Proxima Nova Rg"/>
              </a:rPr>
              <a:t>уроков</a:t>
            </a:r>
            <a:r>
              <a:rPr sz="2000" dirty="0">
                <a:latin typeface="Proxima Nova Rg"/>
                <a:ea typeface="Proxima Nova Rg"/>
                <a:cs typeface="Proxima Nova Rg"/>
              </a:rPr>
              <a:t> </a:t>
            </a:r>
            <a:r>
              <a:rPr sz="2000" dirty="0" err="1">
                <a:latin typeface="Proxima Nova Rg"/>
                <a:ea typeface="Proxima Nova Rg"/>
                <a:cs typeface="Proxima Nova Rg"/>
              </a:rPr>
              <a:t>финансовой</a:t>
            </a:r>
            <a:r>
              <a:rPr sz="2000" dirty="0">
                <a:latin typeface="Proxima Nova Rg"/>
                <a:ea typeface="Proxima Nova Rg"/>
                <a:cs typeface="Proxima Nova Rg"/>
              </a:rPr>
              <a:t> </a:t>
            </a:r>
            <a:r>
              <a:rPr sz="2000" dirty="0" err="1">
                <a:latin typeface="Proxima Nova Rg"/>
                <a:ea typeface="Proxima Nova Rg"/>
                <a:cs typeface="Proxima Nova Rg"/>
              </a:rPr>
              <a:t>грамотности</a:t>
            </a:r>
            <a:r>
              <a:rPr sz="2000" dirty="0">
                <a:latin typeface="Proxima Nova Rg"/>
                <a:ea typeface="Proxima Nova Rg"/>
                <a:cs typeface="Proxima Nova Rg"/>
              </a:rPr>
              <a:t> </a:t>
            </a:r>
            <a:br>
              <a:rPr sz="2000" dirty="0">
                <a:latin typeface="Proxima Nova Rg"/>
                <a:ea typeface="Proxima Nova Rg"/>
                <a:cs typeface="Proxima Nova Rg"/>
              </a:rPr>
            </a:br>
            <a:r>
              <a:rPr sz="2000" dirty="0">
                <a:latin typeface="Proxima Nova Rg"/>
                <a:ea typeface="Proxima Nova Rg"/>
                <a:cs typeface="Proxima Nova Rg"/>
              </a:rPr>
              <a:t>в </a:t>
            </a:r>
            <a:r>
              <a:rPr sz="2000" dirty="0" err="1">
                <a:latin typeface="Proxima Nova Rg"/>
                <a:ea typeface="Proxima Nova Rg"/>
                <a:cs typeface="Proxima Nova Rg"/>
              </a:rPr>
              <a:t>начальных</a:t>
            </a:r>
            <a:r>
              <a:rPr sz="2000" dirty="0">
                <a:latin typeface="Proxima Nova Rg"/>
                <a:ea typeface="Proxima Nova Rg"/>
                <a:cs typeface="Proxima Nova Rg"/>
              </a:rPr>
              <a:t> </a:t>
            </a:r>
            <a:r>
              <a:rPr sz="2000" dirty="0" err="1">
                <a:latin typeface="Proxima Nova Rg"/>
                <a:ea typeface="Proxima Nova Rg"/>
                <a:cs typeface="Proxima Nova Rg"/>
              </a:rPr>
              <a:t>классах</a:t>
            </a:r>
            <a:r>
              <a:rPr sz="2000" dirty="0">
                <a:latin typeface="Proxima Nova Rg"/>
                <a:ea typeface="Proxima Nova Rg"/>
                <a:cs typeface="Proxima Nova Rg"/>
              </a:rPr>
              <a:t> </a:t>
            </a:r>
            <a:r>
              <a:rPr sz="2000" dirty="0" err="1">
                <a:latin typeface="Proxima Nova Rg"/>
                <a:ea typeface="Proxima Nova Rg"/>
                <a:cs typeface="Proxima Nova Rg"/>
              </a:rPr>
              <a:t>школ</a:t>
            </a:r>
            <a:r>
              <a:rPr sz="2000" dirty="0">
                <a:latin typeface="Proxima Nova Rg"/>
                <a:ea typeface="Proxima Nova Rg"/>
                <a:cs typeface="Proxima Nova Rg"/>
              </a:rPr>
              <a:t> </a:t>
            </a:r>
            <a:br>
              <a:rPr sz="2000" dirty="0">
                <a:latin typeface="Proxima Nova Rg"/>
                <a:ea typeface="Proxima Nova Rg"/>
                <a:cs typeface="Proxima Nova Rg"/>
              </a:rPr>
            </a:br>
            <a:r>
              <a:rPr sz="2000" dirty="0" err="1">
                <a:latin typeface="Proxima Nova Rg"/>
                <a:ea typeface="Proxima Nova Rg"/>
                <a:cs typeface="Proxima Nova Rg"/>
              </a:rPr>
              <a:t>города</a:t>
            </a:r>
            <a:r>
              <a:rPr sz="2000" dirty="0">
                <a:latin typeface="Proxima Nova Rg"/>
                <a:ea typeface="Proxima Nova Rg"/>
                <a:cs typeface="Proxima Nova Rg"/>
              </a:rPr>
              <a:t> </a:t>
            </a:r>
            <a:r>
              <a:rPr sz="2000" dirty="0" err="1">
                <a:latin typeface="Proxima Nova Rg"/>
                <a:ea typeface="Proxima Nova Rg"/>
                <a:cs typeface="Proxima Nova Rg"/>
              </a:rPr>
              <a:t>Архангельска</a:t>
            </a:r>
            <a:r>
              <a:rPr sz="2000" dirty="0">
                <a:latin typeface="Proxima Nova Rg"/>
                <a:ea typeface="Proxima Nova Rg"/>
                <a:cs typeface="Proxima Nova Rg"/>
              </a:rPr>
              <a:t> </a:t>
            </a:r>
          </a:p>
        </p:txBody>
      </p:sp>
      <p:pic>
        <p:nvPicPr>
          <p:cNvPr id="73" name="Picture 73"/>
          <p:cNvPicPr/>
          <p:nvPr/>
        </p:nvPicPr>
        <p:blipFill>
          <a:blip r:embed="rId2"/>
          <a:stretch/>
        </p:blipFill>
        <p:spPr bwMode="auto">
          <a:xfrm>
            <a:off x="8729072" y="-861148"/>
            <a:ext cx="2060575" cy="625475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 bwMode="auto">
          <a:xfrm>
            <a:off x="4748249" y="901177"/>
            <a:ext cx="4318000" cy="3206749"/>
          </a:xfrm>
          <a:prstGeom prst="rect">
            <a:avLst/>
          </a:prstGeom>
          <a:noFill/>
          <a:ln w="12700">
            <a:noFill/>
            <a:headEnd type="none" w="med" len="med"/>
            <a:tailEnd type="none" w="med" len="med"/>
          </a:ln>
        </p:spPr>
        <p:txBody>
          <a:bodyPr vertOverflow="overflow" horzOverflow="overflow" vert="horz" wrap="square" lIns="50800" tIns="50800" rIns="50800" bIns="50800" numCol="1" spcCol="0" rtlCol="0" fromWordArt="0" anchor="ctr" anchorCtr="0" forceAA="0" compatLnSpc="0">
            <a:normAutofit/>
          </a:bodyPr>
          <a:lstStyle>
            <a:defPPr/>
            <a:lvl1pPr lvl="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-27940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lvl="2" indent="-55880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lvl="3" indent="-83820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lvl="4" indent="-1116013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lvl="5" indent="857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lvl="6" indent="1028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lvl="7" indent="1200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lvl="8" indent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sz="2400">
                <a:solidFill>
                  <a:schemeClr val="accent5">
                    <a:lumMod val="50000"/>
                  </a:schemeClr>
                </a:solidFill>
              </a:rPr>
              <a:t>4 месяца</a:t>
            </a:r>
          </a:p>
          <a:p>
            <a:pPr algn="l">
              <a:defRPr/>
            </a:pPr>
            <a:r>
              <a:rPr sz="2400">
                <a:solidFill>
                  <a:schemeClr val="accent5">
                    <a:lumMod val="50000"/>
                  </a:schemeClr>
                </a:solidFill>
              </a:rPr>
              <a:t>4 школы</a:t>
            </a:r>
          </a:p>
          <a:p>
            <a:pPr algn="l">
              <a:defRPr/>
            </a:pPr>
            <a:r>
              <a:rPr sz="2400">
                <a:solidFill>
                  <a:schemeClr val="accent5">
                    <a:lumMod val="50000"/>
                  </a:schemeClr>
                </a:solidFill>
              </a:rPr>
              <a:t>8 классов</a:t>
            </a:r>
          </a:p>
          <a:p>
            <a:pPr algn="l">
              <a:defRPr/>
            </a:pPr>
            <a:r>
              <a:rPr sz="2400">
                <a:solidFill>
                  <a:schemeClr val="accent5">
                    <a:lumMod val="50000"/>
                  </a:schemeClr>
                </a:solidFill>
              </a:rPr>
              <a:t>32 урока финансовой грамотности</a:t>
            </a:r>
          </a:p>
          <a:p>
            <a:pPr algn="l">
              <a:defRPr/>
            </a:pPr>
            <a:r>
              <a:rPr sz="2400">
                <a:solidFill>
                  <a:schemeClr val="accent5">
                    <a:lumMod val="50000"/>
                  </a:schemeClr>
                </a:solidFill>
              </a:rPr>
              <a:t>192 анкеты обратной связи</a:t>
            </a:r>
          </a:p>
        </p:txBody>
      </p:sp>
      <p:pic>
        <p:nvPicPr>
          <p:cNvPr id="2051398202" name="Рисунок 205139820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2412" y="901177"/>
            <a:ext cx="4275666" cy="320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9380278" name="Shape 75"/>
          <p:cNvSpPr txBox="1"/>
          <p:nvPr/>
        </p:nvSpPr>
        <p:spPr bwMode="auto">
          <a:xfrm>
            <a:off x="430249" y="901177"/>
            <a:ext cx="8636000" cy="3206749"/>
          </a:xfrm>
          <a:prstGeom prst="rect">
            <a:avLst/>
          </a:prstGeom>
          <a:noFill/>
          <a:ln w="12700">
            <a:noFill/>
            <a:headEnd type="none" w="med" len="med"/>
            <a:tailEnd type="none" w="med" len="med"/>
          </a:ln>
        </p:spPr>
        <p:txBody>
          <a:bodyPr vertOverflow="overflow" horzOverflow="overflow" vert="horz" wrap="square" lIns="50800" tIns="50800" rIns="50800" bIns="50800" numCol="1" spcCol="0" rtlCol="0" fromWordArt="0" anchor="ctr" anchorCtr="0" forceAA="0" compatLnSpc="0">
            <a:normAutofit/>
          </a:bodyPr>
          <a:lstStyle>
            <a:defPPr/>
            <a:lvl1pPr lvl="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-27940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lvl="2" indent="-55880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lvl="3" indent="-83820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lvl="4" indent="-1116013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lvl="5" indent="857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lvl="6" indent="1028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lvl="7" indent="1200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lvl="8" indent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Почему важно прививать навыки финансово-грамотного поведения с детства?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5007005" name="Shape 75"/>
          <p:cNvSpPr txBox="1"/>
          <p:nvPr/>
        </p:nvSpPr>
        <p:spPr bwMode="auto">
          <a:xfrm>
            <a:off x="430249" y="698499"/>
            <a:ext cx="8636000" cy="3683000"/>
          </a:xfrm>
          <a:prstGeom prst="rect">
            <a:avLst/>
          </a:prstGeom>
          <a:noFill/>
          <a:ln w="12700">
            <a:noFill/>
            <a:headEnd type="none" w="med" len="med"/>
            <a:tailEnd type="none" w="med" len="med"/>
          </a:ln>
        </p:spPr>
        <p:txBody>
          <a:bodyPr vertOverflow="overflow" horzOverflow="overflow" vert="horz" wrap="square" lIns="50800" tIns="50800" rIns="50800" bIns="50800" numCol="1" spcCol="0" rtlCol="0" fromWordArt="0" anchor="ctr" anchorCtr="0" forceAA="0" compatLnSpc="0">
            <a:normAutofit/>
          </a:bodyPr>
          <a:lstStyle>
            <a:defPPr/>
            <a:lvl1pPr lvl="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-27940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lvl="2" indent="-55880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lvl="3" indent="-83820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lvl="4" indent="-1116013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lvl="5" indent="857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lvl="6" indent="1028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lvl="7" indent="1200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lvl="8" indent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b="0"/>
              <a:t>Финансовая грамотность в начальных классах – </a:t>
            </a:r>
          </a:p>
          <a:p>
            <a:pPr>
              <a:defRPr/>
            </a:pPr>
            <a:r>
              <a:rPr b="0"/>
              <a:t>часть других предметов (математика, окружающий мир, литературное чтение)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204657" name="Shape 75"/>
          <p:cNvSpPr txBox="1"/>
          <p:nvPr/>
        </p:nvSpPr>
        <p:spPr bwMode="auto">
          <a:xfrm>
            <a:off x="430249" y="492124"/>
            <a:ext cx="8636000" cy="4302125"/>
          </a:xfrm>
          <a:prstGeom prst="rect">
            <a:avLst/>
          </a:prstGeom>
          <a:noFill/>
          <a:ln w="12700">
            <a:noFill/>
            <a:headEnd type="none" w="med" len="med"/>
            <a:tailEnd type="none" w="med" len="med"/>
          </a:ln>
        </p:spPr>
        <p:txBody>
          <a:bodyPr vertOverflow="overflow" horzOverflow="overflow" vert="horz" wrap="square" lIns="50800" tIns="50800" rIns="50800" bIns="50800" numCol="1" spcCol="0" rtlCol="0" fromWordArt="0" anchor="ctr" anchorCtr="0" forceAA="0" compatLnSpc="0">
            <a:normAutofit fontScale="80000" lnSpcReduction="4000"/>
          </a:bodyPr>
          <a:lstStyle>
            <a:defPPr/>
            <a:lvl1pPr lvl="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-27940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lvl="2" indent="-55880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lvl="3" indent="-83820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lvl="4" indent="-1116013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lvl="5" indent="857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lvl="6" indent="1028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lvl="7" indent="1200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lvl="8" indent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3000"/>
              <a:t>2023: </a:t>
            </a:r>
            <a:r>
              <a:rPr sz="3000" b="0"/>
              <a:t>рост кредитов у молодежи</a:t>
            </a:r>
          </a:p>
          <a:p>
            <a:pPr marL="548224" indent="-548224">
              <a:buFont typeface="Liberation Sans"/>
              <a:buChar char="–"/>
              <a:defRPr/>
            </a:pPr>
            <a:r>
              <a:rPr sz="3000" b="0"/>
              <a:t>17-20 лет с 11% до 24%</a:t>
            </a:r>
          </a:p>
          <a:p>
            <a:pPr marL="548224" indent="-548224">
              <a:buFont typeface="Liberation Sans"/>
              <a:buChar char="–"/>
              <a:defRPr/>
            </a:pPr>
            <a:r>
              <a:rPr sz="3000" b="0"/>
              <a:t>21-24 года с 22% до 33%</a:t>
            </a:r>
          </a:p>
          <a:p>
            <a:pPr>
              <a:defRPr/>
            </a:pPr>
            <a:r>
              <a:rPr sz="3000"/>
              <a:t>2024: </a:t>
            </a:r>
            <a:r>
              <a:rPr sz="3000" b="0"/>
              <a:t>группа 25-45 лет – наибольшее количество кредитов</a:t>
            </a:r>
            <a:endParaRPr sz="3000"/>
          </a:p>
          <a:p>
            <a:pPr>
              <a:defRPr/>
            </a:pPr>
            <a:r>
              <a:rPr sz="3000"/>
              <a:t>2025: </a:t>
            </a:r>
            <a:r>
              <a:rPr sz="3000" b="0"/>
              <a:t>рост в сегменте кредитных карт среди заемщиков моложе 30 лет (27%, рост на 4,3 п.п. за год)</a:t>
            </a:r>
            <a:endParaRPr/>
          </a:p>
          <a:p>
            <a:pPr>
              <a:defRPr/>
            </a:pPr>
            <a:endParaRPr sz="2500"/>
          </a:p>
          <a:p>
            <a:pPr>
              <a:defRPr/>
            </a:pPr>
            <a:r>
              <a:rPr sz="2500">
                <a:solidFill>
                  <a:srgbClr val="0070C0"/>
                </a:solidFill>
              </a:rPr>
              <a:t>Цифры неумолимы: закредитованность растет, а уровень финансовых знаний падает</a:t>
            </a:r>
            <a:endParaRPr sz="2500"/>
          </a:p>
          <a:p>
            <a:pPr>
              <a:defRPr/>
            </a:pPr>
            <a:endParaRPr sz="2500"/>
          </a:p>
          <a:p>
            <a:pPr>
              <a:defRPr/>
            </a:pPr>
            <a:r>
              <a:rPr sz="1600"/>
              <a:t>Источник: Национальное бюро кредитных историй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3705526" name="Shape 75"/>
          <p:cNvSpPr txBox="1"/>
          <p:nvPr/>
        </p:nvSpPr>
        <p:spPr bwMode="auto">
          <a:xfrm>
            <a:off x="430249" y="492124"/>
            <a:ext cx="8636000" cy="4302125"/>
          </a:xfrm>
          <a:prstGeom prst="rect">
            <a:avLst/>
          </a:prstGeom>
          <a:noFill/>
          <a:ln w="12700">
            <a:noFill/>
            <a:headEnd type="none" w="med" len="med"/>
            <a:tailEnd type="none" w="med" len="med"/>
          </a:ln>
        </p:spPr>
        <p:txBody>
          <a:bodyPr vertOverflow="overflow" horzOverflow="overflow" vert="horz" wrap="square" lIns="50800" tIns="50800" rIns="50800" bIns="50800" numCol="1" spcCol="0" rtlCol="0" fromWordArt="0" anchor="ctr" anchorCtr="0" forceAA="0" compatLnSpc="0">
            <a:normAutofit/>
          </a:bodyPr>
          <a:lstStyle>
            <a:defPPr/>
            <a:lvl1pPr lvl="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lvl="1" indent="-27940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lvl="2" indent="-55880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lvl="3" indent="-838200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lvl="4" indent="-1116013" algn="ctr"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lvl="5" indent="857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lvl="6" indent="1028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lvl="7" indent="1200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lvl="8" indent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280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Детские привычки → взрослые финансовые модели поведения.</a:t>
            </a:r>
            <a:endParaRPr sz="2800"/>
          </a:p>
          <a:p>
            <a:pPr>
              <a:defRPr/>
            </a:pPr>
            <a:r>
              <a:rPr sz="280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· Отсутствие базовых знаний → импульсивные покупки, жизнь в долг.</a:t>
            </a:r>
            <a:endParaRPr sz="2800"/>
          </a:p>
          <a:p>
            <a:pPr>
              <a:defRPr/>
            </a:pPr>
            <a:r>
              <a:rPr sz="280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· Чем позже начать обучение, тем сложнее переучить мышление.</a:t>
            </a:r>
            <a:endParaRPr sz="2800"/>
          </a:p>
          <a:p>
            <a:pPr>
              <a:defRPr/>
            </a:pPr>
            <a:r>
              <a:rPr sz="2800" b="0" i="0" u="none">
                <a:solidFill>
                  <a:srgbClr val="1A1A1A"/>
                </a:solidFill>
                <a:latin typeface="Liberation Sans"/>
                <a:ea typeface="Liberation Sans"/>
                <a:cs typeface="Liberation Sans"/>
              </a:rPr>
              <a:t>· В детстве легче сформировать осознанное отношение к деньгам и риск-менеджмент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Liberation Sans"/>
        <a:cs typeface="Liberation Sans"/>
      </a:majorFont>
      <a:minorFont>
        <a:latin typeface="Helvetica Neue Medium"/>
        <a:ea typeface="Liberation Sans"/>
        <a:cs typeface="Liberation Sans"/>
      </a:minorFont>
    </a:fontScheme>
    <a:fmtScheme name="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4999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</TotalTime>
  <Words>179</Words>
  <Application>Microsoft Office PowerPoint</Application>
  <DocSecurity>0</DocSecurity>
  <PresentationFormat>Экран (16:9)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Helvetica Neue</vt:lpstr>
      <vt:lpstr>Helvetica Neue Light</vt:lpstr>
      <vt:lpstr>Helvetica Neue Medium</vt:lpstr>
      <vt:lpstr>Liberation Sans</vt:lpstr>
      <vt:lpstr>Proxima Nova Rg</vt:lpstr>
      <vt:lpstr>White</vt:lpstr>
      <vt:lpstr>Практика проведения  уроков финансовой грамотности  в начальных классах школ  города Архангельска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проведения  уроков финансовой грамотности  в начальных классах школ  города Архангельска </dc:title>
  <dc:subject/>
  <dc:creator>User</dc:creator>
  <cp:keywords/>
  <dc:description/>
  <cp:lastModifiedBy>Валентина Валентина</cp:lastModifiedBy>
  <cp:revision>2</cp:revision>
  <dcterms:modified xsi:type="dcterms:W3CDTF">2026-07-01T15:40:19Z</dcterms:modified>
  <cp:category/>
  <dc:identifier/>
  <cp:contentStatus/>
  <dc:language/>
  <cp:version/>
</cp:coreProperties>
</file>