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38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Wingdings</vt:lpstr>
      <vt:lpstr>Шаблон Финансовый Университет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Новикова Ольга Васильевна</cp:lastModifiedBy>
  <cp:revision>4</cp:revision>
  <dcterms:created xsi:type="dcterms:W3CDTF">2018-04-06T11:52:35Z</dcterms:created>
  <dcterms:modified xsi:type="dcterms:W3CDTF">2022-10-04T10:28:20Z</dcterms:modified>
</cp:coreProperties>
</file>