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35" y="699311"/>
            <a:ext cx="3810309" cy="1409000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2334219"/>
            <a:ext cx="10515600" cy="263603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947" y="339306"/>
            <a:ext cx="2249173" cy="83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3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5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Финансовый Университет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Финансовый Университет</Template>
  <TotalTime>38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Wingdings</vt:lpstr>
      <vt:lpstr>Шаблон Финансовый Университет</vt:lpstr>
      <vt:lpstr>Презентация PowerPoint</vt:lpstr>
      <vt:lpstr>Презентация PowerPoint</vt:lpstr>
    </vt:vector>
  </TitlesOfParts>
  <Company>GUMF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AYVoronina</dc:creator>
  <cp:lastModifiedBy>Новикова Ольга Васильевна</cp:lastModifiedBy>
  <cp:revision>4</cp:revision>
  <dcterms:created xsi:type="dcterms:W3CDTF">2018-04-06T11:52:35Z</dcterms:created>
  <dcterms:modified xsi:type="dcterms:W3CDTF">2022-10-04T10:28:20Z</dcterms:modified>
</cp:coreProperties>
</file>