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1531600" cy="16179800"/>
  <p:notesSz cx="11531600" cy="1617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3FA"/>
    <a:srgbClr val="EBF3FA"/>
    <a:srgbClr val="264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6" d="100"/>
          <a:sy n="196" d="100"/>
        </p:scale>
        <p:origin x="-2316" y="-24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870" y="5015738"/>
            <a:ext cx="9801860" cy="339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9740" y="9060688"/>
            <a:ext cx="8072120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580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8774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image" Target="../media/image47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1098" y="311112"/>
            <a:ext cx="7244601" cy="77685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1099" y="311112"/>
            <a:ext cx="3008198" cy="238169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11099" y="311113"/>
            <a:ext cx="3085820" cy="24605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30299" y="311112"/>
            <a:ext cx="3672763" cy="776851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16367" y="2529751"/>
            <a:ext cx="3359023" cy="46901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709723" y="2840202"/>
            <a:ext cx="3465667" cy="486608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530299" y="2953415"/>
            <a:ext cx="1398397" cy="23938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08663" y="311112"/>
            <a:ext cx="2066727" cy="2288498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41579" y="1819635"/>
            <a:ext cx="89865" cy="15525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855230" y="1819636"/>
            <a:ext cx="99225" cy="154114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988502" y="1819631"/>
            <a:ext cx="89865" cy="15412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101467" y="1819636"/>
            <a:ext cx="99225" cy="15411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223332" y="1819631"/>
            <a:ext cx="101523" cy="156641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357078" y="1819636"/>
            <a:ext cx="99237" cy="15411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490383" y="1818946"/>
            <a:ext cx="89865" cy="15594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617965" y="1818945"/>
            <a:ext cx="86436" cy="15481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739590" y="1819631"/>
            <a:ext cx="90563" cy="154127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862598" y="1819360"/>
            <a:ext cx="195738" cy="154940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7741742" y="2207984"/>
            <a:ext cx="3032760" cy="633095"/>
          </a:xfrm>
          <a:custGeom>
            <a:avLst/>
            <a:gdLst/>
            <a:ahLst/>
            <a:cxnLst/>
            <a:rect l="l" t="t" r="r" b="b"/>
            <a:pathLst>
              <a:path w="3032759" h="633094">
                <a:moveTo>
                  <a:pt x="159677" y="371335"/>
                </a:moveTo>
                <a:lnTo>
                  <a:pt x="106705" y="371335"/>
                </a:lnTo>
                <a:lnTo>
                  <a:pt x="72402" y="461632"/>
                </a:lnTo>
                <a:lnTo>
                  <a:pt x="55448" y="507644"/>
                </a:lnTo>
                <a:lnTo>
                  <a:pt x="47256" y="531355"/>
                </a:lnTo>
                <a:lnTo>
                  <a:pt x="46494" y="531355"/>
                </a:lnTo>
                <a:lnTo>
                  <a:pt x="50495" y="465162"/>
                </a:lnTo>
                <a:lnTo>
                  <a:pt x="51828" y="412864"/>
                </a:lnTo>
                <a:lnTo>
                  <a:pt x="51828" y="371335"/>
                </a:lnTo>
                <a:lnTo>
                  <a:pt x="0" y="371335"/>
                </a:lnTo>
                <a:lnTo>
                  <a:pt x="0" y="628129"/>
                </a:lnTo>
                <a:lnTo>
                  <a:pt x="54127" y="628129"/>
                </a:lnTo>
                <a:lnTo>
                  <a:pt x="87274" y="541642"/>
                </a:lnTo>
                <a:lnTo>
                  <a:pt x="101942" y="501065"/>
                </a:lnTo>
                <a:lnTo>
                  <a:pt x="110896" y="470776"/>
                </a:lnTo>
                <a:lnTo>
                  <a:pt x="111658" y="470776"/>
                </a:lnTo>
                <a:lnTo>
                  <a:pt x="110159" y="502716"/>
                </a:lnTo>
                <a:lnTo>
                  <a:pt x="109093" y="532218"/>
                </a:lnTo>
                <a:lnTo>
                  <a:pt x="108445" y="559295"/>
                </a:lnTo>
                <a:lnTo>
                  <a:pt x="108229" y="583933"/>
                </a:lnTo>
                <a:lnTo>
                  <a:pt x="108229" y="628129"/>
                </a:lnTo>
                <a:lnTo>
                  <a:pt x="159677" y="628129"/>
                </a:lnTo>
                <a:lnTo>
                  <a:pt x="159677" y="371335"/>
                </a:lnTo>
                <a:close/>
              </a:path>
              <a:path w="3032759" h="633094">
                <a:moveTo>
                  <a:pt x="160439" y="174117"/>
                </a:moveTo>
                <a:lnTo>
                  <a:pt x="145872" y="125463"/>
                </a:lnTo>
                <a:lnTo>
                  <a:pt x="109575" y="99250"/>
                </a:lnTo>
                <a:lnTo>
                  <a:pt x="99466" y="96786"/>
                </a:lnTo>
                <a:lnTo>
                  <a:pt x="99466" y="178689"/>
                </a:lnTo>
                <a:lnTo>
                  <a:pt x="98920" y="186182"/>
                </a:lnTo>
                <a:lnTo>
                  <a:pt x="77368" y="214884"/>
                </a:lnTo>
                <a:lnTo>
                  <a:pt x="63893" y="214884"/>
                </a:lnTo>
                <a:lnTo>
                  <a:pt x="60718" y="214630"/>
                </a:lnTo>
                <a:lnTo>
                  <a:pt x="58686" y="214122"/>
                </a:lnTo>
                <a:lnTo>
                  <a:pt x="58686" y="142875"/>
                </a:lnTo>
                <a:lnTo>
                  <a:pt x="61734" y="142113"/>
                </a:lnTo>
                <a:lnTo>
                  <a:pt x="65176" y="141732"/>
                </a:lnTo>
                <a:lnTo>
                  <a:pt x="77609" y="141732"/>
                </a:lnTo>
                <a:lnTo>
                  <a:pt x="99466" y="178689"/>
                </a:lnTo>
                <a:lnTo>
                  <a:pt x="99466" y="96786"/>
                </a:lnTo>
                <a:lnTo>
                  <a:pt x="94945" y="95669"/>
                </a:lnTo>
                <a:lnTo>
                  <a:pt x="78892" y="94488"/>
                </a:lnTo>
                <a:lnTo>
                  <a:pt x="72783" y="94488"/>
                </a:lnTo>
                <a:lnTo>
                  <a:pt x="65925" y="95250"/>
                </a:lnTo>
                <a:lnTo>
                  <a:pt x="58318" y="96774"/>
                </a:lnTo>
                <a:lnTo>
                  <a:pt x="58318" y="53340"/>
                </a:lnTo>
                <a:lnTo>
                  <a:pt x="140614" y="53340"/>
                </a:lnTo>
                <a:lnTo>
                  <a:pt x="140614" y="3048"/>
                </a:lnTo>
                <a:lnTo>
                  <a:pt x="0" y="3048"/>
                </a:lnTo>
                <a:lnTo>
                  <a:pt x="0" y="259080"/>
                </a:lnTo>
                <a:lnTo>
                  <a:pt x="10845" y="260413"/>
                </a:lnTo>
                <a:lnTo>
                  <a:pt x="22783" y="261366"/>
                </a:lnTo>
                <a:lnTo>
                  <a:pt x="35814" y="261937"/>
                </a:lnTo>
                <a:lnTo>
                  <a:pt x="49936" y="262128"/>
                </a:lnTo>
                <a:lnTo>
                  <a:pt x="78016" y="260362"/>
                </a:lnTo>
                <a:lnTo>
                  <a:pt x="122021" y="246265"/>
                </a:lnTo>
                <a:lnTo>
                  <a:pt x="151244" y="214884"/>
                </a:lnTo>
                <a:lnTo>
                  <a:pt x="159029" y="191846"/>
                </a:lnTo>
                <a:lnTo>
                  <a:pt x="160439" y="174117"/>
                </a:lnTo>
                <a:close/>
              </a:path>
              <a:path w="3032759" h="633094">
                <a:moveTo>
                  <a:pt x="348691" y="3035"/>
                </a:moveTo>
                <a:lnTo>
                  <a:pt x="295719" y="3035"/>
                </a:lnTo>
                <a:lnTo>
                  <a:pt x="261416" y="93332"/>
                </a:lnTo>
                <a:lnTo>
                  <a:pt x="244462" y="139344"/>
                </a:lnTo>
                <a:lnTo>
                  <a:pt x="236270" y="163055"/>
                </a:lnTo>
                <a:lnTo>
                  <a:pt x="235508" y="163055"/>
                </a:lnTo>
                <a:lnTo>
                  <a:pt x="239509" y="96862"/>
                </a:lnTo>
                <a:lnTo>
                  <a:pt x="240842" y="44564"/>
                </a:lnTo>
                <a:lnTo>
                  <a:pt x="240842" y="3035"/>
                </a:lnTo>
                <a:lnTo>
                  <a:pt x="189014" y="3035"/>
                </a:lnTo>
                <a:lnTo>
                  <a:pt x="189014" y="259829"/>
                </a:lnTo>
                <a:lnTo>
                  <a:pt x="243141" y="259829"/>
                </a:lnTo>
                <a:lnTo>
                  <a:pt x="276288" y="173342"/>
                </a:lnTo>
                <a:lnTo>
                  <a:pt x="290957" y="132765"/>
                </a:lnTo>
                <a:lnTo>
                  <a:pt x="299910" y="102476"/>
                </a:lnTo>
                <a:lnTo>
                  <a:pt x="300672" y="102476"/>
                </a:lnTo>
                <a:lnTo>
                  <a:pt x="299173" y="134416"/>
                </a:lnTo>
                <a:lnTo>
                  <a:pt x="298094" y="163918"/>
                </a:lnTo>
                <a:lnTo>
                  <a:pt x="297459" y="190995"/>
                </a:lnTo>
                <a:lnTo>
                  <a:pt x="297243" y="215633"/>
                </a:lnTo>
                <a:lnTo>
                  <a:pt x="297243" y="259829"/>
                </a:lnTo>
                <a:lnTo>
                  <a:pt x="348691" y="259829"/>
                </a:lnTo>
                <a:lnTo>
                  <a:pt x="348691" y="3035"/>
                </a:lnTo>
                <a:close/>
              </a:path>
              <a:path w="3032759" h="633094">
                <a:moveTo>
                  <a:pt x="416509" y="628129"/>
                </a:moveTo>
                <a:lnTo>
                  <a:pt x="407263" y="577456"/>
                </a:lnTo>
                <a:lnTo>
                  <a:pt x="398995" y="532117"/>
                </a:lnTo>
                <a:lnTo>
                  <a:pt x="379450" y="425056"/>
                </a:lnTo>
                <a:lnTo>
                  <a:pt x="369646" y="371335"/>
                </a:lnTo>
                <a:lnTo>
                  <a:pt x="346405" y="371335"/>
                </a:lnTo>
                <a:lnTo>
                  <a:pt x="346405" y="532117"/>
                </a:lnTo>
                <a:lnTo>
                  <a:pt x="315150" y="532117"/>
                </a:lnTo>
                <a:lnTo>
                  <a:pt x="322783" y="483349"/>
                </a:lnTo>
                <a:lnTo>
                  <a:pt x="323469" y="479158"/>
                </a:lnTo>
                <a:lnTo>
                  <a:pt x="324396" y="473062"/>
                </a:lnTo>
                <a:lnTo>
                  <a:pt x="325564" y="465061"/>
                </a:lnTo>
                <a:lnTo>
                  <a:pt x="328396" y="445135"/>
                </a:lnTo>
                <a:lnTo>
                  <a:pt x="329641" y="436778"/>
                </a:lnTo>
                <a:lnTo>
                  <a:pt x="330682" y="430085"/>
                </a:lnTo>
                <a:lnTo>
                  <a:pt x="331533" y="425056"/>
                </a:lnTo>
                <a:lnTo>
                  <a:pt x="332308" y="425056"/>
                </a:lnTo>
                <a:lnTo>
                  <a:pt x="339915" y="483349"/>
                </a:lnTo>
                <a:lnTo>
                  <a:pt x="346405" y="532117"/>
                </a:lnTo>
                <a:lnTo>
                  <a:pt x="346405" y="371335"/>
                </a:lnTo>
                <a:lnTo>
                  <a:pt x="297992" y="371335"/>
                </a:lnTo>
                <a:lnTo>
                  <a:pt x="243497" y="628129"/>
                </a:lnTo>
                <a:lnTo>
                  <a:pt x="300659" y="628129"/>
                </a:lnTo>
                <a:lnTo>
                  <a:pt x="309435" y="577456"/>
                </a:lnTo>
                <a:lnTo>
                  <a:pt x="350964" y="577456"/>
                </a:lnTo>
                <a:lnTo>
                  <a:pt x="359346" y="628129"/>
                </a:lnTo>
                <a:lnTo>
                  <a:pt x="416509" y="628129"/>
                </a:lnTo>
                <a:close/>
              </a:path>
              <a:path w="3032759" h="633094">
                <a:moveTo>
                  <a:pt x="521296" y="185547"/>
                </a:moveTo>
                <a:lnTo>
                  <a:pt x="507580" y="143065"/>
                </a:lnTo>
                <a:lnTo>
                  <a:pt x="471385" y="121920"/>
                </a:lnTo>
                <a:lnTo>
                  <a:pt x="471385" y="121158"/>
                </a:lnTo>
                <a:lnTo>
                  <a:pt x="507326" y="91897"/>
                </a:lnTo>
                <a:lnTo>
                  <a:pt x="514070" y="64008"/>
                </a:lnTo>
                <a:lnTo>
                  <a:pt x="512876" y="51168"/>
                </a:lnTo>
                <a:lnTo>
                  <a:pt x="484098" y="10490"/>
                </a:lnTo>
                <a:lnTo>
                  <a:pt x="438619" y="0"/>
                </a:lnTo>
                <a:lnTo>
                  <a:pt x="421525" y="876"/>
                </a:lnTo>
                <a:lnTo>
                  <a:pt x="406044" y="3517"/>
                </a:lnTo>
                <a:lnTo>
                  <a:pt x="392176" y="7924"/>
                </a:lnTo>
                <a:lnTo>
                  <a:pt x="379933" y="14097"/>
                </a:lnTo>
                <a:lnTo>
                  <a:pt x="388696" y="59817"/>
                </a:lnTo>
                <a:lnTo>
                  <a:pt x="397598" y="55473"/>
                </a:lnTo>
                <a:lnTo>
                  <a:pt x="406412" y="52387"/>
                </a:lnTo>
                <a:lnTo>
                  <a:pt x="415137" y="50520"/>
                </a:lnTo>
                <a:lnTo>
                  <a:pt x="423748" y="49911"/>
                </a:lnTo>
                <a:lnTo>
                  <a:pt x="433412" y="49911"/>
                </a:lnTo>
                <a:lnTo>
                  <a:pt x="440639" y="52260"/>
                </a:lnTo>
                <a:lnTo>
                  <a:pt x="450303" y="61671"/>
                </a:lnTo>
                <a:lnTo>
                  <a:pt x="452716" y="67945"/>
                </a:lnTo>
                <a:lnTo>
                  <a:pt x="452716" y="85725"/>
                </a:lnTo>
                <a:lnTo>
                  <a:pt x="419011" y="103962"/>
                </a:lnTo>
                <a:lnTo>
                  <a:pt x="410413" y="104394"/>
                </a:lnTo>
                <a:lnTo>
                  <a:pt x="405447" y="104394"/>
                </a:lnTo>
                <a:lnTo>
                  <a:pt x="405447" y="148590"/>
                </a:lnTo>
                <a:lnTo>
                  <a:pt x="412699" y="148590"/>
                </a:lnTo>
                <a:lnTo>
                  <a:pt x="422541" y="149098"/>
                </a:lnTo>
                <a:lnTo>
                  <a:pt x="456615" y="167487"/>
                </a:lnTo>
                <a:lnTo>
                  <a:pt x="459943" y="183261"/>
                </a:lnTo>
                <a:lnTo>
                  <a:pt x="459943" y="192151"/>
                </a:lnTo>
                <a:lnTo>
                  <a:pt x="422605" y="213741"/>
                </a:lnTo>
                <a:lnTo>
                  <a:pt x="411886" y="213118"/>
                </a:lnTo>
                <a:lnTo>
                  <a:pt x="401840" y="211264"/>
                </a:lnTo>
                <a:lnTo>
                  <a:pt x="392455" y="208165"/>
                </a:lnTo>
                <a:lnTo>
                  <a:pt x="383730" y="203835"/>
                </a:lnTo>
                <a:lnTo>
                  <a:pt x="376123" y="251841"/>
                </a:lnTo>
                <a:lnTo>
                  <a:pt x="387146" y="256667"/>
                </a:lnTo>
                <a:lnTo>
                  <a:pt x="399656" y="260121"/>
                </a:lnTo>
                <a:lnTo>
                  <a:pt x="413639" y="262191"/>
                </a:lnTo>
                <a:lnTo>
                  <a:pt x="429094" y="262890"/>
                </a:lnTo>
                <a:lnTo>
                  <a:pt x="447154" y="261581"/>
                </a:lnTo>
                <a:lnTo>
                  <a:pt x="493864" y="242125"/>
                </a:lnTo>
                <a:lnTo>
                  <a:pt x="519595" y="202514"/>
                </a:lnTo>
                <a:lnTo>
                  <a:pt x="521296" y="185547"/>
                </a:lnTo>
                <a:close/>
              </a:path>
              <a:path w="3032759" h="633094">
                <a:moveTo>
                  <a:pt x="604393" y="371335"/>
                </a:moveTo>
                <a:lnTo>
                  <a:pt x="545325" y="371335"/>
                </a:lnTo>
                <a:lnTo>
                  <a:pt x="545325" y="471665"/>
                </a:lnTo>
                <a:lnTo>
                  <a:pt x="501878" y="471665"/>
                </a:lnTo>
                <a:lnTo>
                  <a:pt x="501878" y="371335"/>
                </a:lnTo>
                <a:lnTo>
                  <a:pt x="442810" y="371335"/>
                </a:lnTo>
                <a:lnTo>
                  <a:pt x="442810" y="471665"/>
                </a:lnTo>
                <a:lnTo>
                  <a:pt x="442810" y="526275"/>
                </a:lnTo>
                <a:lnTo>
                  <a:pt x="442810" y="627875"/>
                </a:lnTo>
                <a:lnTo>
                  <a:pt x="501878" y="627875"/>
                </a:lnTo>
                <a:lnTo>
                  <a:pt x="501878" y="526275"/>
                </a:lnTo>
                <a:lnTo>
                  <a:pt x="545325" y="526275"/>
                </a:lnTo>
                <a:lnTo>
                  <a:pt x="545325" y="627875"/>
                </a:lnTo>
                <a:lnTo>
                  <a:pt x="604393" y="627875"/>
                </a:lnTo>
                <a:lnTo>
                  <a:pt x="604393" y="526275"/>
                </a:lnTo>
                <a:lnTo>
                  <a:pt x="604393" y="471665"/>
                </a:lnTo>
                <a:lnTo>
                  <a:pt x="604393" y="371335"/>
                </a:lnTo>
                <a:close/>
              </a:path>
              <a:path w="3032759" h="633094">
                <a:moveTo>
                  <a:pt x="711466" y="3035"/>
                </a:moveTo>
                <a:lnTo>
                  <a:pt x="652399" y="3035"/>
                </a:lnTo>
                <a:lnTo>
                  <a:pt x="652399" y="103365"/>
                </a:lnTo>
                <a:lnTo>
                  <a:pt x="608952" y="103365"/>
                </a:lnTo>
                <a:lnTo>
                  <a:pt x="608952" y="3035"/>
                </a:lnTo>
                <a:lnTo>
                  <a:pt x="549884" y="3035"/>
                </a:lnTo>
                <a:lnTo>
                  <a:pt x="549884" y="103365"/>
                </a:lnTo>
                <a:lnTo>
                  <a:pt x="549884" y="157975"/>
                </a:lnTo>
                <a:lnTo>
                  <a:pt x="549884" y="259575"/>
                </a:lnTo>
                <a:lnTo>
                  <a:pt x="608952" y="259575"/>
                </a:lnTo>
                <a:lnTo>
                  <a:pt x="608952" y="157975"/>
                </a:lnTo>
                <a:lnTo>
                  <a:pt x="652399" y="157975"/>
                </a:lnTo>
                <a:lnTo>
                  <a:pt x="652399" y="259575"/>
                </a:lnTo>
                <a:lnTo>
                  <a:pt x="711466" y="259575"/>
                </a:lnTo>
                <a:lnTo>
                  <a:pt x="711466" y="157975"/>
                </a:lnTo>
                <a:lnTo>
                  <a:pt x="711466" y="103365"/>
                </a:lnTo>
                <a:lnTo>
                  <a:pt x="711466" y="3035"/>
                </a:lnTo>
                <a:close/>
              </a:path>
              <a:path w="3032759" h="633094">
                <a:moveTo>
                  <a:pt x="799884" y="628129"/>
                </a:moveTo>
                <a:lnTo>
                  <a:pt x="790638" y="577456"/>
                </a:lnTo>
                <a:lnTo>
                  <a:pt x="782358" y="532117"/>
                </a:lnTo>
                <a:lnTo>
                  <a:pt x="762825" y="425056"/>
                </a:lnTo>
                <a:lnTo>
                  <a:pt x="753021" y="371335"/>
                </a:lnTo>
                <a:lnTo>
                  <a:pt x="729780" y="371335"/>
                </a:lnTo>
                <a:lnTo>
                  <a:pt x="729780" y="532117"/>
                </a:lnTo>
                <a:lnTo>
                  <a:pt x="698525" y="532117"/>
                </a:lnTo>
                <a:lnTo>
                  <a:pt x="706158" y="483349"/>
                </a:lnTo>
                <a:lnTo>
                  <a:pt x="706843" y="479158"/>
                </a:lnTo>
                <a:lnTo>
                  <a:pt x="707771" y="473062"/>
                </a:lnTo>
                <a:lnTo>
                  <a:pt x="708939" y="465061"/>
                </a:lnTo>
                <a:lnTo>
                  <a:pt x="711771" y="445135"/>
                </a:lnTo>
                <a:lnTo>
                  <a:pt x="713003" y="436778"/>
                </a:lnTo>
                <a:lnTo>
                  <a:pt x="714044" y="430085"/>
                </a:lnTo>
                <a:lnTo>
                  <a:pt x="714908" y="425056"/>
                </a:lnTo>
                <a:lnTo>
                  <a:pt x="715683" y="425056"/>
                </a:lnTo>
                <a:lnTo>
                  <a:pt x="723290" y="483349"/>
                </a:lnTo>
                <a:lnTo>
                  <a:pt x="729780" y="532117"/>
                </a:lnTo>
                <a:lnTo>
                  <a:pt x="729780" y="371335"/>
                </a:lnTo>
                <a:lnTo>
                  <a:pt x="681367" y="371335"/>
                </a:lnTo>
                <a:lnTo>
                  <a:pt x="626872" y="628129"/>
                </a:lnTo>
                <a:lnTo>
                  <a:pt x="684034" y="628129"/>
                </a:lnTo>
                <a:lnTo>
                  <a:pt x="692810" y="577456"/>
                </a:lnTo>
                <a:lnTo>
                  <a:pt x="734339" y="577456"/>
                </a:lnTo>
                <a:lnTo>
                  <a:pt x="742721" y="628129"/>
                </a:lnTo>
                <a:lnTo>
                  <a:pt x="799884" y="628129"/>
                </a:lnTo>
                <a:close/>
              </a:path>
              <a:path w="3032759" h="633094">
                <a:moveTo>
                  <a:pt x="876858" y="208788"/>
                </a:moveTo>
                <a:lnTo>
                  <a:pt x="813981" y="208788"/>
                </a:lnTo>
                <a:lnTo>
                  <a:pt x="813981" y="150368"/>
                </a:lnTo>
                <a:lnTo>
                  <a:pt x="870000" y="150368"/>
                </a:lnTo>
                <a:lnTo>
                  <a:pt x="870000" y="102108"/>
                </a:lnTo>
                <a:lnTo>
                  <a:pt x="813981" y="102108"/>
                </a:lnTo>
                <a:lnTo>
                  <a:pt x="813981" y="53848"/>
                </a:lnTo>
                <a:lnTo>
                  <a:pt x="872667" y="53848"/>
                </a:lnTo>
                <a:lnTo>
                  <a:pt x="872667" y="3048"/>
                </a:lnTo>
                <a:lnTo>
                  <a:pt x="754900" y="3048"/>
                </a:lnTo>
                <a:lnTo>
                  <a:pt x="754900" y="53848"/>
                </a:lnTo>
                <a:lnTo>
                  <a:pt x="754900" y="102108"/>
                </a:lnTo>
                <a:lnTo>
                  <a:pt x="754900" y="150368"/>
                </a:lnTo>
                <a:lnTo>
                  <a:pt x="754900" y="208788"/>
                </a:lnTo>
                <a:lnTo>
                  <a:pt x="754900" y="259588"/>
                </a:lnTo>
                <a:lnTo>
                  <a:pt x="876858" y="259588"/>
                </a:lnTo>
                <a:lnTo>
                  <a:pt x="876858" y="208788"/>
                </a:lnTo>
                <a:close/>
              </a:path>
              <a:path w="3032759" h="633094">
                <a:moveTo>
                  <a:pt x="988517" y="371335"/>
                </a:moveTo>
                <a:lnTo>
                  <a:pt x="844473" y="371335"/>
                </a:lnTo>
                <a:lnTo>
                  <a:pt x="844473" y="486397"/>
                </a:lnTo>
                <a:lnTo>
                  <a:pt x="844257" y="503301"/>
                </a:lnTo>
                <a:lnTo>
                  <a:pt x="841032" y="541832"/>
                </a:lnTo>
                <a:lnTo>
                  <a:pt x="822109" y="577710"/>
                </a:lnTo>
                <a:lnTo>
                  <a:pt x="808266" y="582790"/>
                </a:lnTo>
                <a:lnTo>
                  <a:pt x="820851" y="632701"/>
                </a:lnTo>
                <a:lnTo>
                  <a:pt x="860094" y="618223"/>
                </a:lnTo>
                <a:lnTo>
                  <a:pt x="886167" y="581660"/>
                </a:lnTo>
                <a:lnTo>
                  <a:pt x="896683" y="527748"/>
                </a:lnTo>
                <a:lnTo>
                  <a:pt x="898588" y="481825"/>
                </a:lnTo>
                <a:lnTo>
                  <a:pt x="898588" y="422389"/>
                </a:lnTo>
                <a:lnTo>
                  <a:pt x="929449" y="422389"/>
                </a:lnTo>
                <a:lnTo>
                  <a:pt x="929449" y="628129"/>
                </a:lnTo>
                <a:lnTo>
                  <a:pt x="988517" y="628129"/>
                </a:lnTo>
                <a:lnTo>
                  <a:pt x="988517" y="371335"/>
                </a:lnTo>
                <a:close/>
              </a:path>
              <a:path w="3032759" h="633094">
                <a:moveTo>
                  <a:pt x="1043774" y="7620"/>
                </a:moveTo>
                <a:lnTo>
                  <a:pt x="1037361" y="4610"/>
                </a:lnTo>
                <a:lnTo>
                  <a:pt x="1029182" y="2476"/>
                </a:lnTo>
                <a:lnTo>
                  <a:pt x="1019251" y="1181"/>
                </a:lnTo>
                <a:lnTo>
                  <a:pt x="1007567" y="762"/>
                </a:lnTo>
                <a:lnTo>
                  <a:pt x="986040" y="2895"/>
                </a:lnTo>
                <a:lnTo>
                  <a:pt x="947648" y="20040"/>
                </a:lnTo>
                <a:lnTo>
                  <a:pt x="916686" y="54190"/>
                </a:lnTo>
                <a:lnTo>
                  <a:pt x="900582" y="104482"/>
                </a:lnTo>
                <a:lnTo>
                  <a:pt x="898575" y="135636"/>
                </a:lnTo>
                <a:lnTo>
                  <a:pt x="899198" y="152692"/>
                </a:lnTo>
                <a:lnTo>
                  <a:pt x="908481" y="198310"/>
                </a:lnTo>
                <a:lnTo>
                  <a:pt x="931062" y="234378"/>
                </a:lnTo>
                <a:lnTo>
                  <a:pt x="968400" y="257594"/>
                </a:lnTo>
                <a:lnTo>
                  <a:pt x="1000328" y="262128"/>
                </a:lnTo>
                <a:lnTo>
                  <a:pt x="1012634" y="261772"/>
                </a:lnTo>
                <a:lnTo>
                  <a:pt x="1034618" y="206883"/>
                </a:lnTo>
                <a:lnTo>
                  <a:pt x="1026490" y="208915"/>
                </a:lnTo>
                <a:lnTo>
                  <a:pt x="1018870" y="209931"/>
                </a:lnTo>
                <a:lnTo>
                  <a:pt x="1011758" y="209931"/>
                </a:lnTo>
                <a:lnTo>
                  <a:pt x="1000721" y="208737"/>
                </a:lnTo>
                <a:lnTo>
                  <a:pt x="968781" y="180111"/>
                </a:lnTo>
                <a:lnTo>
                  <a:pt x="961072" y="132969"/>
                </a:lnTo>
                <a:lnTo>
                  <a:pt x="961948" y="113880"/>
                </a:lnTo>
                <a:lnTo>
                  <a:pt x="975169" y="72199"/>
                </a:lnTo>
                <a:lnTo>
                  <a:pt x="1012520" y="52197"/>
                </a:lnTo>
                <a:lnTo>
                  <a:pt x="1020140" y="52197"/>
                </a:lnTo>
                <a:lnTo>
                  <a:pt x="1027506" y="53848"/>
                </a:lnTo>
                <a:lnTo>
                  <a:pt x="1034618" y="57150"/>
                </a:lnTo>
                <a:lnTo>
                  <a:pt x="1043774" y="7620"/>
                </a:lnTo>
                <a:close/>
              </a:path>
              <a:path w="3032759" h="633094">
                <a:moveTo>
                  <a:pt x="1127988" y="131432"/>
                </a:moveTo>
                <a:lnTo>
                  <a:pt x="1055585" y="131432"/>
                </a:lnTo>
                <a:lnTo>
                  <a:pt x="1055585" y="172961"/>
                </a:lnTo>
                <a:lnTo>
                  <a:pt x="1127988" y="172961"/>
                </a:lnTo>
                <a:lnTo>
                  <a:pt x="1127988" y="131432"/>
                </a:lnTo>
                <a:close/>
              </a:path>
              <a:path w="3032759" h="633094">
                <a:moveTo>
                  <a:pt x="1191628" y="371335"/>
                </a:moveTo>
                <a:lnTo>
                  <a:pt x="1138656" y="371335"/>
                </a:lnTo>
                <a:lnTo>
                  <a:pt x="1104353" y="461632"/>
                </a:lnTo>
                <a:lnTo>
                  <a:pt x="1087399" y="507644"/>
                </a:lnTo>
                <a:lnTo>
                  <a:pt x="1079207" y="531355"/>
                </a:lnTo>
                <a:lnTo>
                  <a:pt x="1078445" y="531355"/>
                </a:lnTo>
                <a:lnTo>
                  <a:pt x="1082446" y="465162"/>
                </a:lnTo>
                <a:lnTo>
                  <a:pt x="1083779" y="412864"/>
                </a:lnTo>
                <a:lnTo>
                  <a:pt x="1083779" y="371335"/>
                </a:lnTo>
                <a:lnTo>
                  <a:pt x="1031951" y="371335"/>
                </a:lnTo>
                <a:lnTo>
                  <a:pt x="1031951" y="628129"/>
                </a:lnTo>
                <a:lnTo>
                  <a:pt x="1086078" y="628129"/>
                </a:lnTo>
                <a:lnTo>
                  <a:pt x="1119225" y="541642"/>
                </a:lnTo>
                <a:lnTo>
                  <a:pt x="1133894" y="501065"/>
                </a:lnTo>
                <a:lnTo>
                  <a:pt x="1142847" y="470776"/>
                </a:lnTo>
                <a:lnTo>
                  <a:pt x="1143609" y="470776"/>
                </a:lnTo>
                <a:lnTo>
                  <a:pt x="1142111" y="502716"/>
                </a:lnTo>
                <a:lnTo>
                  <a:pt x="1141031" y="532218"/>
                </a:lnTo>
                <a:lnTo>
                  <a:pt x="1140396" y="559295"/>
                </a:lnTo>
                <a:lnTo>
                  <a:pt x="1140180" y="583933"/>
                </a:lnTo>
                <a:lnTo>
                  <a:pt x="1140180" y="628129"/>
                </a:lnTo>
                <a:lnTo>
                  <a:pt x="1191628" y="628129"/>
                </a:lnTo>
                <a:lnTo>
                  <a:pt x="1191628" y="371335"/>
                </a:lnTo>
                <a:close/>
              </a:path>
              <a:path w="3032759" h="633094">
                <a:moveTo>
                  <a:pt x="1313180" y="259829"/>
                </a:moveTo>
                <a:lnTo>
                  <a:pt x="1303934" y="209156"/>
                </a:lnTo>
                <a:lnTo>
                  <a:pt x="1295654" y="163817"/>
                </a:lnTo>
                <a:lnTo>
                  <a:pt x="1276121" y="56756"/>
                </a:lnTo>
                <a:lnTo>
                  <a:pt x="1266317" y="3035"/>
                </a:lnTo>
                <a:lnTo>
                  <a:pt x="1243076" y="3035"/>
                </a:lnTo>
                <a:lnTo>
                  <a:pt x="1243076" y="163817"/>
                </a:lnTo>
                <a:lnTo>
                  <a:pt x="1211821" y="163817"/>
                </a:lnTo>
                <a:lnTo>
                  <a:pt x="1219454" y="115049"/>
                </a:lnTo>
                <a:lnTo>
                  <a:pt x="1220139" y="110858"/>
                </a:lnTo>
                <a:lnTo>
                  <a:pt x="1221066" y="104762"/>
                </a:lnTo>
                <a:lnTo>
                  <a:pt x="1222235" y="96761"/>
                </a:lnTo>
                <a:lnTo>
                  <a:pt x="1225067" y="76835"/>
                </a:lnTo>
                <a:lnTo>
                  <a:pt x="1226299" y="68478"/>
                </a:lnTo>
                <a:lnTo>
                  <a:pt x="1227340" y="61785"/>
                </a:lnTo>
                <a:lnTo>
                  <a:pt x="1228204" y="56756"/>
                </a:lnTo>
                <a:lnTo>
                  <a:pt x="1228979" y="56756"/>
                </a:lnTo>
                <a:lnTo>
                  <a:pt x="1236586" y="115049"/>
                </a:lnTo>
                <a:lnTo>
                  <a:pt x="1243076" y="163817"/>
                </a:lnTo>
                <a:lnTo>
                  <a:pt x="1243076" y="3035"/>
                </a:lnTo>
                <a:lnTo>
                  <a:pt x="1194663" y="3035"/>
                </a:lnTo>
                <a:lnTo>
                  <a:pt x="1140167" y="259829"/>
                </a:lnTo>
                <a:lnTo>
                  <a:pt x="1197330" y="259829"/>
                </a:lnTo>
                <a:lnTo>
                  <a:pt x="1206106" y="209156"/>
                </a:lnTo>
                <a:lnTo>
                  <a:pt x="1247635" y="209156"/>
                </a:lnTo>
                <a:lnTo>
                  <a:pt x="1256017" y="259829"/>
                </a:lnTo>
                <a:lnTo>
                  <a:pt x="1313180" y="259829"/>
                </a:lnTo>
                <a:close/>
              </a:path>
              <a:path w="3032759" h="633094">
                <a:moveTo>
                  <a:pt x="1366164" y="371602"/>
                </a:moveTo>
                <a:lnTo>
                  <a:pt x="1217536" y="371602"/>
                </a:lnTo>
                <a:lnTo>
                  <a:pt x="1217536" y="426212"/>
                </a:lnTo>
                <a:lnTo>
                  <a:pt x="1262126" y="426212"/>
                </a:lnTo>
                <a:lnTo>
                  <a:pt x="1262126" y="628142"/>
                </a:lnTo>
                <a:lnTo>
                  <a:pt x="1321193" y="628142"/>
                </a:lnTo>
                <a:lnTo>
                  <a:pt x="1321193" y="426212"/>
                </a:lnTo>
                <a:lnTo>
                  <a:pt x="1366164" y="426212"/>
                </a:lnTo>
                <a:lnTo>
                  <a:pt x="1366164" y="371602"/>
                </a:lnTo>
                <a:close/>
              </a:path>
              <a:path w="3032759" h="633094">
                <a:moveTo>
                  <a:pt x="1494586" y="79629"/>
                </a:moveTo>
                <a:lnTo>
                  <a:pt x="1493126" y="61887"/>
                </a:lnTo>
                <a:lnTo>
                  <a:pt x="1489544" y="49149"/>
                </a:lnTo>
                <a:lnTo>
                  <a:pt x="1488770" y="46380"/>
                </a:lnTo>
                <a:lnTo>
                  <a:pt x="1458188" y="13258"/>
                </a:lnTo>
                <a:lnTo>
                  <a:pt x="1436281" y="6045"/>
                </a:lnTo>
                <a:lnTo>
                  <a:pt x="1436281" y="84963"/>
                </a:lnTo>
                <a:lnTo>
                  <a:pt x="1435811" y="92430"/>
                </a:lnTo>
                <a:lnTo>
                  <a:pt x="1405026" y="121158"/>
                </a:lnTo>
                <a:lnTo>
                  <a:pt x="1401991" y="121158"/>
                </a:lnTo>
                <a:lnTo>
                  <a:pt x="1399692" y="121031"/>
                </a:lnTo>
                <a:lnTo>
                  <a:pt x="1398168" y="120777"/>
                </a:lnTo>
                <a:lnTo>
                  <a:pt x="1398168" y="51054"/>
                </a:lnTo>
                <a:lnTo>
                  <a:pt x="1401216" y="49784"/>
                </a:lnTo>
                <a:lnTo>
                  <a:pt x="1404785" y="49149"/>
                </a:lnTo>
                <a:lnTo>
                  <a:pt x="1417993" y="49149"/>
                </a:lnTo>
                <a:lnTo>
                  <a:pt x="1436281" y="84963"/>
                </a:lnTo>
                <a:lnTo>
                  <a:pt x="1436281" y="6045"/>
                </a:lnTo>
                <a:lnTo>
                  <a:pt x="1420456" y="3162"/>
                </a:lnTo>
                <a:lnTo>
                  <a:pt x="1395882" y="1905"/>
                </a:lnTo>
                <a:lnTo>
                  <a:pt x="1380490" y="2209"/>
                </a:lnTo>
                <a:lnTo>
                  <a:pt x="1365961" y="3136"/>
                </a:lnTo>
                <a:lnTo>
                  <a:pt x="1352296" y="4686"/>
                </a:lnTo>
                <a:lnTo>
                  <a:pt x="1339481" y="6858"/>
                </a:lnTo>
                <a:lnTo>
                  <a:pt x="1339481" y="259842"/>
                </a:lnTo>
                <a:lnTo>
                  <a:pt x="1398168" y="259842"/>
                </a:lnTo>
                <a:lnTo>
                  <a:pt x="1398168" y="168402"/>
                </a:lnTo>
                <a:lnTo>
                  <a:pt x="1406931" y="168402"/>
                </a:lnTo>
                <a:lnTo>
                  <a:pt x="1449260" y="159473"/>
                </a:lnTo>
                <a:lnTo>
                  <a:pt x="1480858" y="132270"/>
                </a:lnTo>
                <a:lnTo>
                  <a:pt x="1493062" y="99250"/>
                </a:lnTo>
                <a:lnTo>
                  <a:pt x="1494586" y="79629"/>
                </a:lnTo>
                <a:close/>
              </a:path>
              <a:path w="3032759" h="633094">
                <a:moveTo>
                  <a:pt x="1551355" y="371335"/>
                </a:moveTo>
                <a:lnTo>
                  <a:pt x="1498384" y="371335"/>
                </a:lnTo>
                <a:lnTo>
                  <a:pt x="1464081" y="461632"/>
                </a:lnTo>
                <a:lnTo>
                  <a:pt x="1447126" y="507644"/>
                </a:lnTo>
                <a:lnTo>
                  <a:pt x="1438935" y="531355"/>
                </a:lnTo>
                <a:lnTo>
                  <a:pt x="1438173" y="531355"/>
                </a:lnTo>
                <a:lnTo>
                  <a:pt x="1442173" y="465162"/>
                </a:lnTo>
                <a:lnTo>
                  <a:pt x="1443507" y="412864"/>
                </a:lnTo>
                <a:lnTo>
                  <a:pt x="1443507" y="371335"/>
                </a:lnTo>
                <a:lnTo>
                  <a:pt x="1391678" y="371335"/>
                </a:lnTo>
                <a:lnTo>
                  <a:pt x="1391678" y="628129"/>
                </a:lnTo>
                <a:lnTo>
                  <a:pt x="1445806" y="628129"/>
                </a:lnTo>
                <a:lnTo>
                  <a:pt x="1478953" y="541642"/>
                </a:lnTo>
                <a:lnTo>
                  <a:pt x="1493621" y="501065"/>
                </a:lnTo>
                <a:lnTo>
                  <a:pt x="1502575" y="470776"/>
                </a:lnTo>
                <a:lnTo>
                  <a:pt x="1503337" y="470776"/>
                </a:lnTo>
                <a:lnTo>
                  <a:pt x="1501838" y="502716"/>
                </a:lnTo>
                <a:lnTo>
                  <a:pt x="1500771" y="532218"/>
                </a:lnTo>
                <a:lnTo>
                  <a:pt x="1500124" y="559295"/>
                </a:lnTo>
                <a:lnTo>
                  <a:pt x="1499908" y="583933"/>
                </a:lnTo>
                <a:lnTo>
                  <a:pt x="1499908" y="628129"/>
                </a:lnTo>
                <a:lnTo>
                  <a:pt x="1551355" y="628129"/>
                </a:lnTo>
                <a:lnTo>
                  <a:pt x="1551355" y="371335"/>
                </a:lnTo>
                <a:close/>
              </a:path>
              <a:path w="3032759" h="633094">
                <a:moveTo>
                  <a:pt x="1661871" y="259842"/>
                </a:moveTo>
                <a:lnTo>
                  <a:pt x="1611947" y="131826"/>
                </a:lnTo>
                <a:lnTo>
                  <a:pt x="1659204" y="3048"/>
                </a:lnTo>
                <a:lnTo>
                  <a:pt x="1600530" y="3048"/>
                </a:lnTo>
                <a:lnTo>
                  <a:pt x="1590992" y="44958"/>
                </a:lnTo>
                <a:lnTo>
                  <a:pt x="1589265" y="53289"/>
                </a:lnTo>
                <a:lnTo>
                  <a:pt x="1581467" y="86868"/>
                </a:lnTo>
                <a:lnTo>
                  <a:pt x="1580705" y="86868"/>
                </a:lnTo>
                <a:lnTo>
                  <a:pt x="1578495" y="76974"/>
                </a:lnTo>
                <a:lnTo>
                  <a:pt x="1573352" y="56210"/>
                </a:lnTo>
                <a:lnTo>
                  <a:pt x="1558975" y="3048"/>
                </a:lnTo>
                <a:lnTo>
                  <a:pt x="1497622" y="3048"/>
                </a:lnTo>
                <a:lnTo>
                  <a:pt x="1541462" y="128397"/>
                </a:lnTo>
                <a:lnTo>
                  <a:pt x="1495729" y="259842"/>
                </a:lnTo>
                <a:lnTo>
                  <a:pt x="1553654" y="259842"/>
                </a:lnTo>
                <a:lnTo>
                  <a:pt x="1563560" y="219837"/>
                </a:lnTo>
                <a:lnTo>
                  <a:pt x="1574228" y="172974"/>
                </a:lnTo>
                <a:lnTo>
                  <a:pt x="1574990" y="172974"/>
                </a:lnTo>
                <a:lnTo>
                  <a:pt x="1577797" y="184111"/>
                </a:lnTo>
                <a:lnTo>
                  <a:pt x="1584286" y="206971"/>
                </a:lnTo>
                <a:lnTo>
                  <a:pt x="1600898" y="259842"/>
                </a:lnTo>
                <a:lnTo>
                  <a:pt x="1661871" y="259842"/>
                </a:lnTo>
                <a:close/>
              </a:path>
              <a:path w="3032759" h="633094">
                <a:moveTo>
                  <a:pt x="1756765" y="371335"/>
                </a:moveTo>
                <a:lnTo>
                  <a:pt x="1691982" y="371335"/>
                </a:lnTo>
                <a:lnTo>
                  <a:pt x="1655775" y="481063"/>
                </a:lnTo>
                <a:lnTo>
                  <a:pt x="1652727" y="481063"/>
                </a:lnTo>
                <a:lnTo>
                  <a:pt x="1652727" y="371335"/>
                </a:lnTo>
                <a:lnTo>
                  <a:pt x="1595183" y="371335"/>
                </a:lnTo>
                <a:lnTo>
                  <a:pt x="1595183" y="628129"/>
                </a:lnTo>
                <a:lnTo>
                  <a:pt x="1652727" y="628129"/>
                </a:lnTo>
                <a:lnTo>
                  <a:pt x="1652727" y="523354"/>
                </a:lnTo>
                <a:lnTo>
                  <a:pt x="1663534" y="523354"/>
                </a:lnTo>
                <a:lnTo>
                  <a:pt x="1681797" y="559066"/>
                </a:lnTo>
                <a:lnTo>
                  <a:pt x="1688795" y="590918"/>
                </a:lnTo>
                <a:lnTo>
                  <a:pt x="1692643" y="607275"/>
                </a:lnTo>
                <a:lnTo>
                  <a:pt x="1695856" y="619683"/>
                </a:lnTo>
                <a:lnTo>
                  <a:pt x="1698459" y="628129"/>
                </a:lnTo>
                <a:lnTo>
                  <a:pt x="1756765" y="628129"/>
                </a:lnTo>
                <a:lnTo>
                  <a:pt x="1754378" y="619391"/>
                </a:lnTo>
                <a:lnTo>
                  <a:pt x="1750669" y="604227"/>
                </a:lnTo>
                <a:lnTo>
                  <a:pt x="1739239" y="554596"/>
                </a:lnTo>
                <a:lnTo>
                  <a:pt x="1724748" y="512686"/>
                </a:lnTo>
                <a:lnTo>
                  <a:pt x="1699602" y="489445"/>
                </a:lnTo>
                <a:lnTo>
                  <a:pt x="1756765" y="371335"/>
                </a:lnTo>
                <a:close/>
              </a:path>
              <a:path w="3032759" h="633094">
                <a:moveTo>
                  <a:pt x="1838693" y="3035"/>
                </a:moveTo>
                <a:lnTo>
                  <a:pt x="1785721" y="3035"/>
                </a:lnTo>
                <a:lnTo>
                  <a:pt x="1751418" y="93332"/>
                </a:lnTo>
                <a:lnTo>
                  <a:pt x="1734464" y="139344"/>
                </a:lnTo>
                <a:lnTo>
                  <a:pt x="1726272" y="163055"/>
                </a:lnTo>
                <a:lnTo>
                  <a:pt x="1725510" y="163055"/>
                </a:lnTo>
                <a:lnTo>
                  <a:pt x="1729511" y="96862"/>
                </a:lnTo>
                <a:lnTo>
                  <a:pt x="1730844" y="44564"/>
                </a:lnTo>
                <a:lnTo>
                  <a:pt x="1730844" y="3035"/>
                </a:lnTo>
                <a:lnTo>
                  <a:pt x="1679016" y="3035"/>
                </a:lnTo>
                <a:lnTo>
                  <a:pt x="1679016" y="259829"/>
                </a:lnTo>
                <a:lnTo>
                  <a:pt x="1733143" y="259829"/>
                </a:lnTo>
                <a:lnTo>
                  <a:pt x="1766290" y="173342"/>
                </a:lnTo>
                <a:lnTo>
                  <a:pt x="1780959" y="132765"/>
                </a:lnTo>
                <a:lnTo>
                  <a:pt x="1789912" y="102476"/>
                </a:lnTo>
                <a:lnTo>
                  <a:pt x="1790674" y="102476"/>
                </a:lnTo>
                <a:lnTo>
                  <a:pt x="1789176" y="134416"/>
                </a:lnTo>
                <a:lnTo>
                  <a:pt x="1788109" y="163918"/>
                </a:lnTo>
                <a:lnTo>
                  <a:pt x="1787461" y="190995"/>
                </a:lnTo>
                <a:lnTo>
                  <a:pt x="1787245" y="215633"/>
                </a:lnTo>
                <a:lnTo>
                  <a:pt x="1787245" y="259829"/>
                </a:lnTo>
                <a:lnTo>
                  <a:pt x="1838693" y="259829"/>
                </a:lnTo>
                <a:lnTo>
                  <a:pt x="1838693" y="3035"/>
                </a:lnTo>
                <a:close/>
              </a:path>
              <a:path w="3032759" h="633094">
                <a:moveTo>
                  <a:pt x="1937766" y="628129"/>
                </a:moveTo>
                <a:lnTo>
                  <a:pt x="1928507" y="577456"/>
                </a:lnTo>
                <a:lnTo>
                  <a:pt x="1920240" y="532117"/>
                </a:lnTo>
                <a:lnTo>
                  <a:pt x="1900707" y="425056"/>
                </a:lnTo>
                <a:lnTo>
                  <a:pt x="1890903" y="371335"/>
                </a:lnTo>
                <a:lnTo>
                  <a:pt x="1867662" y="371335"/>
                </a:lnTo>
                <a:lnTo>
                  <a:pt x="1867662" y="532117"/>
                </a:lnTo>
                <a:lnTo>
                  <a:pt x="1836407" y="532117"/>
                </a:lnTo>
                <a:lnTo>
                  <a:pt x="1844040" y="483349"/>
                </a:lnTo>
                <a:lnTo>
                  <a:pt x="1844713" y="479158"/>
                </a:lnTo>
                <a:lnTo>
                  <a:pt x="1845640" y="473062"/>
                </a:lnTo>
                <a:lnTo>
                  <a:pt x="1846808" y="465061"/>
                </a:lnTo>
                <a:lnTo>
                  <a:pt x="1849653" y="445135"/>
                </a:lnTo>
                <a:lnTo>
                  <a:pt x="1850885" y="436778"/>
                </a:lnTo>
                <a:lnTo>
                  <a:pt x="1851926" y="430085"/>
                </a:lnTo>
                <a:lnTo>
                  <a:pt x="1852790" y="425056"/>
                </a:lnTo>
                <a:lnTo>
                  <a:pt x="1853565" y="425056"/>
                </a:lnTo>
                <a:lnTo>
                  <a:pt x="1861172" y="483349"/>
                </a:lnTo>
                <a:lnTo>
                  <a:pt x="1867662" y="532117"/>
                </a:lnTo>
                <a:lnTo>
                  <a:pt x="1867662" y="371335"/>
                </a:lnTo>
                <a:lnTo>
                  <a:pt x="1819249" y="371335"/>
                </a:lnTo>
                <a:lnTo>
                  <a:pt x="1764753" y="628129"/>
                </a:lnTo>
                <a:lnTo>
                  <a:pt x="1821916" y="628129"/>
                </a:lnTo>
                <a:lnTo>
                  <a:pt x="1830692" y="577456"/>
                </a:lnTo>
                <a:lnTo>
                  <a:pt x="1872221" y="577456"/>
                </a:lnTo>
                <a:lnTo>
                  <a:pt x="1880603" y="628129"/>
                </a:lnTo>
                <a:lnTo>
                  <a:pt x="1937766" y="628129"/>
                </a:lnTo>
                <a:close/>
              </a:path>
              <a:path w="3032759" h="633094">
                <a:moveTo>
                  <a:pt x="2013229" y="3302"/>
                </a:moveTo>
                <a:lnTo>
                  <a:pt x="1864601" y="3302"/>
                </a:lnTo>
                <a:lnTo>
                  <a:pt x="1864601" y="57912"/>
                </a:lnTo>
                <a:lnTo>
                  <a:pt x="1909191" y="57912"/>
                </a:lnTo>
                <a:lnTo>
                  <a:pt x="1909191" y="259842"/>
                </a:lnTo>
                <a:lnTo>
                  <a:pt x="1968258" y="259842"/>
                </a:lnTo>
                <a:lnTo>
                  <a:pt x="1968258" y="57912"/>
                </a:lnTo>
                <a:lnTo>
                  <a:pt x="2013229" y="57912"/>
                </a:lnTo>
                <a:lnTo>
                  <a:pt x="2013229" y="3302"/>
                </a:lnTo>
                <a:close/>
              </a:path>
              <a:path w="3032759" h="633094">
                <a:moveTo>
                  <a:pt x="2160701" y="208788"/>
                </a:moveTo>
                <a:lnTo>
                  <a:pt x="2097824" y="208788"/>
                </a:lnTo>
                <a:lnTo>
                  <a:pt x="2097824" y="150368"/>
                </a:lnTo>
                <a:lnTo>
                  <a:pt x="2153843" y="150368"/>
                </a:lnTo>
                <a:lnTo>
                  <a:pt x="2153843" y="102108"/>
                </a:lnTo>
                <a:lnTo>
                  <a:pt x="2097824" y="102108"/>
                </a:lnTo>
                <a:lnTo>
                  <a:pt x="2097824" y="53848"/>
                </a:lnTo>
                <a:lnTo>
                  <a:pt x="2156510" y="53848"/>
                </a:lnTo>
                <a:lnTo>
                  <a:pt x="2156510" y="3048"/>
                </a:lnTo>
                <a:lnTo>
                  <a:pt x="2038743" y="3048"/>
                </a:lnTo>
                <a:lnTo>
                  <a:pt x="2038743" y="53848"/>
                </a:lnTo>
                <a:lnTo>
                  <a:pt x="2038743" y="102108"/>
                </a:lnTo>
                <a:lnTo>
                  <a:pt x="2038743" y="150368"/>
                </a:lnTo>
                <a:lnTo>
                  <a:pt x="2038743" y="208788"/>
                </a:lnTo>
                <a:lnTo>
                  <a:pt x="2038743" y="259588"/>
                </a:lnTo>
                <a:lnTo>
                  <a:pt x="2160701" y="259588"/>
                </a:lnTo>
                <a:lnTo>
                  <a:pt x="2160701" y="208788"/>
                </a:lnTo>
                <a:close/>
              </a:path>
              <a:path w="3032759" h="633094">
                <a:moveTo>
                  <a:pt x="2357336" y="3035"/>
                </a:moveTo>
                <a:lnTo>
                  <a:pt x="2292553" y="3035"/>
                </a:lnTo>
                <a:lnTo>
                  <a:pt x="2256345" y="112763"/>
                </a:lnTo>
                <a:lnTo>
                  <a:pt x="2253297" y="112763"/>
                </a:lnTo>
                <a:lnTo>
                  <a:pt x="2253297" y="3035"/>
                </a:lnTo>
                <a:lnTo>
                  <a:pt x="2195753" y="3035"/>
                </a:lnTo>
                <a:lnTo>
                  <a:pt x="2195753" y="259829"/>
                </a:lnTo>
                <a:lnTo>
                  <a:pt x="2253297" y="259829"/>
                </a:lnTo>
                <a:lnTo>
                  <a:pt x="2253297" y="155054"/>
                </a:lnTo>
                <a:lnTo>
                  <a:pt x="2264105" y="155054"/>
                </a:lnTo>
                <a:lnTo>
                  <a:pt x="2282367" y="190766"/>
                </a:lnTo>
                <a:lnTo>
                  <a:pt x="2289365" y="222618"/>
                </a:lnTo>
                <a:lnTo>
                  <a:pt x="2293213" y="238975"/>
                </a:lnTo>
                <a:lnTo>
                  <a:pt x="2296426" y="251383"/>
                </a:lnTo>
                <a:lnTo>
                  <a:pt x="2299030" y="259829"/>
                </a:lnTo>
                <a:lnTo>
                  <a:pt x="2357336" y="259829"/>
                </a:lnTo>
                <a:lnTo>
                  <a:pt x="2354948" y="251091"/>
                </a:lnTo>
                <a:lnTo>
                  <a:pt x="2351240" y="235927"/>
                </a:lnTo>
                <a:lnTo>
                  <a:pt x="2339810" y="186296"/>
                </a:lnTo>
                <a:lnTo>
                  <a:pt x="2325319" y="144386"/>
                </a:lnTo>
                <a:lnTo>
                  <a:pt x="2300173" y="121145"/>
                </a:lnTo>
                <a:lnTo>
                  <a:pt x="2357336" y="3035"/>
                </a:lnTo>
                <a:close/>
              </a:path>
              <a:path w="3032759" h="633094">
                <a:moveTo>
                  <a:pt x="2516619" y="3302"/>
                </a:moveTo>
                <a:lnTo>
                  <a:pt x="2367991" y="3302"/>
                </a:lnTo>
                <a:lnTo>
                  <a:pt x="2367991" y="57912"/>
                </a:lnTo>
                <a:lnTo>
                  <a:pt x="2412581" y="57912"/>
                </a:lnTo>
                <a:lnTo>
                  <a:pt x="2412581" y="259842"/>
                </a:lnTo>
                <a:lnTo>
                  <a:pt x="2471648" y="259842"/>
                </a:lnTo>
                <a:lnTo>
                  <a:pt x="2471648" y="57912"/>
                </a:lnTo>
                <a:lnTo>
                  <a:pt x="2516619" y="57912"/>
                </a:lnTo>
                <a:lnTo>
                  <a:pt x="2516619" y="3302"/>
                </a:lnTo>
                <a:close/>
              </a:path>
              <a:path w="3032759" h="633094">
                <a:moveTo>
                  <a:pt x="2699143" y="3035"/>
                </a:moveTo>
                <a:lnTo>
                  <a:pt x="2639314" y="3035"/>
                </a:lnTo>
                <a:lnTo>
                  <a:pt x="2624074" y="102603"/>
                </a:lnTo>
                <a:lnTo>
                  <a:pt x="2621457" y="128638"/>
                </a:lnTo>
                <a:lnTo>
                  <a:pt x="2620264" y="138290"/>
                </a:lnTo>
                <a:lnTo>
                  <a:pt x="2618740" y="138290"/>
                </a:lnTo>
                <a:lnTo>
                  <a:pt x="2617584" y="129679"/>
                </a:lnTo>
                <a:lnTo>
                  <a:pt x="2614155" y="109867"/>
                </a:lnTo>
                <a:lnTo>
                  <a:pt x="2591295" y="3035"/>
                </a:lnTo>
                <a:lnTo>
                  <a:pt x="2528036" y="3035"/>
                </a:lnTo>
                <a:lnTo>
                  <a:pt x="2589009" y="184010"/>
                </a:lnTo>
                <a:lnTo>
                  <a:pt x="2591041" y="189344"/>
                </a:lnTo>
                <a:lnTo>
                  <a:pt x="2591168" y="194424"/>
                </a:lnTo>
                <a:lnTo>
                  <a:pt x="2587599" y="204343"/>
                </a:lnTo>
                <a:lnTo>
                  <a:pt x="2584691" y="208343"/>
                </a:lnTo>
                <a:lnTo>
                  <a:pt x="2576550" y="214172"/>
                </a:lnTo>
                <a:lnTo>
                  <a:pt x="2572118" y="215633"/>
                </a:lnTo>
                <a:lnTo>
                  <a:pt x="2562453" y="215633"/>
                </a:lnTo>
                <a:lnTo>
                  <a:pt x="2557767" y="215252"/>
                </a:lnTo>
                <a:lnTo>
                  <a:pt x="2553182" y="214490"/>
                </a:lnTo>
                <a:lnTo>
                  <a:pt x="2550909" y="262496"/>
                </a:lnTo>
                <a:lnTo>
                  <a:pt x="2556243" y="264274"/>
                </a:lnTo>
                <a:lnTo>
                  <a:pt x="2563977" y="265163"/>
                </a:lnTo>
                <a:lnTo>
                  <a:pt x="2574150" y="265163"/>
                </a:lnTo>
                <a:lnTo>
                  <a:pt x="2616797" y="247167"/>
                </a:lnTo>
                <a:lnTo>
                  <a:pt x="2641689" y="203161"/>
                </a:lnTo>
                <a:lnTo>
                  <a:pt x="2657983" y="152006"/>
                </a:lnTo>
                <a:lnTo>
                  <a:pt x="2699143" y="3035"/>
                </a:lnTo>
                <a:close/>
              </a:path>
              <a:path w="3032759" h="633094">
                <a:moveTo>
                  <a:pt x="2867190" y="79629"/>
                </a:moveTo>
                <a:lnTo>
                  <a:pt x="2865729" y="61887"/>
                </a:lnTo>
                <a:lnTo>
                  <a:pt x="2862148" y="49149"/>
                </a:lnTo>
                <a:lnTo>
                  <a:pt x="2861373" y="46380"/>
                </a:lnTo>
                <a:lnTo>
                  <a:pt x="2830792" y="13258"/>
                </a:lnTo>
                <a:lnTo>
                  <a:pt x="2808884" y="6045"/>
                </a:lnTo>
                <a:lnTo>
                  <a:pt x="2808884" y="84963"/>
                </a:lnTo>
                <a:lnTo>
                  <a:pt x="2808414" y="92430"/>
                </a:lnTo>
                <a:lnTo>
                  <a:pt x="2777629" y="121158"/>
                </a:lnTo>
                <a:lnTo>
                  <a:pt x="2774594" y="121158"/>
                </a:lnTo>
                <a:lnTo>
                  <a:pt x="2772295" y="121031"/>
                </a:lnTo>
                <a:lnTo>
                  <a:pt x="2770771" y="120777"/>
                </a:lnTo>
                <a:lnTo>
                  <a:pt x="2770771" y="51054"/>
                </a:lnTo>
                <a:lnTo>
                  <a:pt x="2773819" y="49784"/>
                </a:lnTo>
                <a:lnTo>
                  <a:pt x="2777388" y="49149"/>
                </a:lnTo>
                <a:lnTo>
                  <a:pt x="2790596" y="49149"/>
                </a:lnTo>
                <a:lnTo>
                  <a:pt x="2808884" y="84963"/>
                </a:lnTo>
                <a:lnTo>
                  <a:pt x="2808884" y="6045"/>
                </a:lnTo>
                <a:lnTo>
                  <a:pt x="2793060" y="3162"/>
                </a:lnTo>
                <a:lnTo>
                  <a:pt x="2768485" y="1905"/>
                </a:lnTo>
                <a:lnTo>
                  <a:pt x="2753093" y="2209"/>
                </a:lnTo>
                <a:lnTo>
                  <a:pt x="2738564" y="3136"/>
                </a:lnTo>
                <a:lnTo>
                  <a:pt x="2724899" y="4686"/>
                </a:lnTo>
                <a:lnTo>
                  <a:pt x="2712085" y="6858"/>
                </a:lnTo>
                <a:lnTo>
                  <a:pt x="2712085" y="259842"/>
                </a:lnTo>
                <a:lnTo>
                  <a:pt x="2770771" y="259842"/>
                </a:lnTo>
                <a:lnTo>
                  <a:pt x="2770771" y="168402"/>
                </a:lnTo>
                <a:lnTo>
                  <a:pt x="2779534" y="168402"/>
                </a:lnTo>
                <a:lnTo>
                  <a:pt x="2821863" y="159473"/>
                </a:lnTo>
                <a:lnTo>
                  <a:pt x="2853461" y="132270"/>
                </a:lnTo>
                <a:lnTo>
                  <a:pt x="2865666" y="99250"/>
                </a:lnTo>
                <a:lnTo>
                  <a:pt x="2867190" y="79629"/>
                </a:lnTo>
                <a:close/>
              </a:path>
              <a:path w="3032759" h="633094">
                <a:moveTo>
                  <a:pt x="3032582" y="259829"/>
                </a:moveTo>
                <a:lnTo>
                  <a:pt x="3023336" y="209156"/>
                </a:lnTo>
                <a:lnTo>
                  <a:pt x="3015056" y="163817"/>
                </a:lnTo>
                <a:lnTo>
                  <a:pt x="2995523" y="56756"/>
                </a:lnTo>
                <a:lnTo>
                  <a:pt x="2985719" y="3035"/>
                </a:lnTo>
                <a:lnTo>
                  <a:pt x="2962478" y="3035"/>
                </a:lnTo>
                <a:lnTo>
                  <a:pt x="2962478" y="163817"/>
                </a:lnTo>
                <a:lnTo>
                  <a:pt x="2931223" y="163817"/>
                </a:lnTo>
                <a:lnTo>
                  <a:pt x="2938856" y="115049"/>
                </a:lnTo>
                <a:lnTo>
                  <a:pt x="2939542" y="110858"/>
                </a:lnTo>
                <a:lnTo>
                  <a:pt x="2940456" y="104762"/>
                </a:lnTo>
                <a:lnTo>
                  <a:pt x="2941637" y="96761"/>
                </a:lnTo>
                <a:lnTo>
                  <a:pt x="2944469" y="76835"/>
                </a:lnTo>
                <a:lnTo>
                  <a:pt x="2945701" y="68478"/>
                </a:lnTo>
                <a:lnTo>
                  <a:pt x="2946743" y="61785"/>
                </a:lnTo>
                <a:lnTo>
                  <a:pt x="2947606" y="56756"/>
                </a:lnTo>
                <a:lnTo>
                  <a:pt x="2948381" y="56756"/>
                </a:lnTo>
                <a:lnTo>
                  <a:pt x="2955988" y="115049"/>
                </a:lnTo>
                <a:lnTo>
                  <a:pt x="2962478" y="163817"/>
                </a:lnTo>
                <a:lnTo>
                  <a:pt x="2962478" y="3035"/>
                </a:lnTo>
                <a:lnTo>
                  <a:pt x="2914065" y="3035"/>
                </a:lnTo>
                <a:lnTo>
                  <a:pt x="2859570" y="259829"/>
                </a:lnTo>
                <a:lnTo>
                  <a:pt x="2916732" y="259829"/>
                </a:lnTo>
                <a:lnTo>
                  <a:pt x="2925508" y="209156"/>
                </a:lnTo>
                <a:lnTo>
                  <a:pt x="2967037" y="209156"/>
                </a:lnTo>
                <a:lnTo>
                  <a:pt x="2975419" y="259829"/>
                </a:lnTo>
                <a:lnTo>
                  <a:pt x="3032582" y="259829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31175" y="6325215"/>
            <a:ext cx="1372355" cy="334614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9129103" y="6504445"/>
            <a:ext cx="84455" cy="146050"/>
          </a:xfrm>
          <a:custGeom>
            <a:avLst/>
            <a:gdLst/>
            <a:ahLst/>
            <a:cxnLst/>
            <a:rect l="l" t="t" r="r" b="b"/>
            <a:pathLst>
              <a:path w="84454" h="146050">
                <a:moveTo>
                  <a:pt x="84416" y="96520"/>
                </a:moveTo>
                <a:lnTo>
                  <a:pt x="74701" y="96520"/>
                </a:lnTo>
                <a:lnTo>
                  <a:pt x="74701" y="95250"/>
                </a:lnTo>
                <a:lnTo>
                  <a:pt x="74701" y="0"/>
                </a:lnTo>
                <a:lnTo>
                  <a:pt x="47129" y="0"/>
                </a:lnTo>
                <a:lnTo>
                  <a:pt x="47129" y="95250"/>
                </a:lnTo>
                <a:lnTo>
                  <a:pt x="27571" y="95250"/>
                </a:lnTo>
                <a:lnTo>
                  <a:pt x="27571" y="0"/>
                </a:lnTo>
                <a:lnTo>
                  <a:pt x="0" y="0"/>
                </a:lnTo>
                <a:lnTo>
                  <a:pt x="0" y="95250"/>
                </a:lnTo>
                <a:lnTo>
                  <a:pt x="0" y="96520"/>
                </a:lnTo>
                <a:lnTo>
                  <a:pt x="0" y="119380"/>
                </a:lnTo>
                <a:lnTo>
                  <a:pt x="62407" y="119380"/>
                </a:lnTo>
                <a:lnTo>
                  <a:pt x="62407" y="146050"/>
                </a:lnTo>
                <a:lnTo>
                  <a:pt x="83896" y="146050"/>
                </a:lnTo>
                <a:lnTo>
                  <a:pt x="83896" y="119380"/>
                </a:lnTo>
                <a:lnTo>
                  <a:pt x="84416" y="119380"/>
                </a:lnTo>
                <a:lnTo>
                  <a:pt x="84416" y="96520"/>
                </a:lnTo>
                <a:close/>
              </a:path>
            </a:pathLst>
          </a:custGeom>
          <a:solidFill>
            <a:srgbClr val="555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239008" y="6504436"/>
            <a:ext cx="74510" cy="11983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347311" y="6478126"/>
            <a:ext cx="74510" cy="14615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39380" y="6744527"/>
            <a:ext cx="1862466" cy="316386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8351520" y="7089762"/>
            <a:ext cx="859155" cy="10160"/>
          </a:xfrm>
          <a:custGeom>
            <a:avLst/>
            <a:gdLst/>
            <a:ahLst/>
            <a:cxnLst/>
            <a:rect l="l" t="t" r="r" b="b"/>
            <a:pathLst>
              <a:path w="859154" h="10159">
                <a:moveTo>
                  <a:pt x="858875" y="0"/>
                </a:moveTo>
                <a:lnTo>
                  <a:pt x="0" y="0"/>
                </a:lnTo>
                <a:lnTo>
                  <a:pt x="0" y="10159"/>
                </a:lnTo>
                <a:lnTo>
                  <a:pt x="858875" y="10159"/>
                </a:lnTo>
                <a:lnTo>
                  <a:pt x="858875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bg object 4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35721" y="7128982"/>
            <a:ext cx="2065331" cy="68214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0232" y="2819942"/>
            <a:ext cx="2944143" cy="1207156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90387" y="2823597"/>
            <a:ext cx="76593" cy="150418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26877" y="2819257"/>
            <a:ext cx="385712" cy="156819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39800" y="2819942"/>
            <a:ext cx="85064" cy="154076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345018" y="2815139"/>
            <a:ext cx="113818" cy="16390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78732" y="2819942"/>
            <a:ext cx="85064" cy="154076"/>
          </a:xfrm>
          <a:prstGeom prst="rect">
            <a:avLst/>
          </a:prstGeom>
        </p:spPr>
      </p:pic>
      <p:sp>
        <p:nvSpPr>
          <p:cNvPr id="48" name="bg object 48"/>
          <p:cNvSpPr/>
          <p:nvPr/>
        </p:nvSpPr>
        <p:spPr>
          <a:xfrm>
            <a:off x="686041" y="2819946"/>
            <a:ext cx="1089025" cy="359410"/>
          </a:xfrm>
          <a:custGeom>
            <a:avLst/>
            <a:gdLst/>
            <a:ahLst/>
            <a:cxnLst/>
            <a:rect l="l" t="t" r="r" b="b"/>
            <a:pathLst>
              <a:path w="1089025" h="359410">
                <a:moveTo>
                  <a:pt x="71564" y="300812"/>
                </a:moveTo>
                <a:lnTo>
                  <a:pt x="58305" y="258978"/>
                </a:lnTo>
                <a:lnTo>
                  <a:pt x="25831" y="244119"/>
                </a:lnTo>
                <a:lnTo>
                  <a:pt x="15316" y="244119"/>
                </a:lnTo>
                <a:lnTo>
                  <a:pt x="7239" y="245872"/>
                </a:lnTo>
                <a:lnTo>
                  <a:pt x="1600" y="249377"/>
                </a:lnTo>
                <a:lnTo>
                  <a:pt x="5257" y="266293"/>
                </a:lnTo>
                <a:lnTo>
                  <a:pt x="10134" y="264007"/>
                </a:lnTo>
                <a:lnTo>
                  <a:pt x="15621" y="262864"/>
                </a:lnTo>
                <a:lnTo>
                  <a:pt x="29641" y="262864"/>
                </a:lnTo>
                <a:lnTo>
                  <a:pt x="35661" y="265684"/>
                </a:lnTo>
                <a:lnTo>
                  <a:pt x="43891" y="276961"/>
                </a:lnTo>
                <a:lnTo>
                  <a:pt x="46189" y="283895"/>
                </a:lnTo>
                <a:lnTo>
                  <a:pt x="46647" y="292125"/>
                </a:lnTo>
                <a:lnTo>
                  <a:pt x="9144" y="292125"/>
                </a:lnTo>
                <a:lnTo>
                  <a:pt x="9144" y="309041"/>
                </a:lnTo>
                <a:lnTo>
                  <a:pt x="46647" y="309041"/>
                </a:lnTo>
                <a:lnTo>
                  <a:pt x="46189" y="317881"/>
                </a:lnTo>
                <a:lnTo>
                  <a:pt x="43472" y="325196"/>
                </a:lnTo>
                <a:lnTo>
                  <a:pt x="33566" y="336778"/>
                </a:lnTo>
                <a:lnTo>
                  <a:pt x="27432" y="339674"/>
                </a:lnTo>
                <a:lnTo>
                  <a:pt x="14782" y="339674"/>
                </a:lnTo>
                <a:lnTo>
                  <a:pt x="9296" y="338607"/>
                </a:lnTo>
                <a:lnTo>
                  <a:pt x="3657" y="336473"/>
                </a:lnTo>
                <a:lnTo>
                  <a:pt x="0" y="354076"/>
                </a:lnTo>
                <a:lnTo>
                  <a:pt x="5638" y="357276"/>
                </a:lnTo>
                <a:lnTo>
                  <a:pt x="13030" y="358876"/>
                </a:lnTo>
                <a:lnTo>
                  <a:pt x="22174" y="358876"/>
                </a:lnTo>
                <a:lnTo>
                  <a:pt x="58077" y="342646"/>
                </a:lnTo>
                <a:lnTo>
                  <a:pt x="70713" y="313029"/>
                </a:lnTo>
                <a:lnTo>
                  <a:pt x="71564" y="300812"/>
                </a:lnTo>
                <a:close/>
              </a:path>
              <a:path w="1089025" h="359410">
                <a:moveTo>
                  <a:pt x="167360" y="357276"/>
                </a:moveTo>
                <a:lnTo>
                  <a:pt x="165392" y="352361"/>
                </a:lnTo>
                <a:lnTo>
                  <a:pt x="163131" y="345617"/>
                </a:lnTo>
                <a:lnTo>
                  <a:pt x="160591" y="337045"/>
                </a:lnTo>
                <a:lnTo>
                  <a:pt x="157759" y="326644"/>
                </a:lnTo>
                <a:lnTo>
                  <a:pt x="153924" y="314286"/>
                </a:lnTo>
                <a:lnTo>
                  <a:pt x="148844" y="304863"/>
                </a:lnTo>
                <a:lnTo>
                  <a:pt x="142494" y="298399"/>
                </a:lnTo>
                <a:lnTo>
                  <a:pt x="134886" y="294868"/>
                </a:lnTo>
                <a:lnTo>
                  <a:pt x="166217" y="245948"/>
                </a:lnTo>
                <a:lnTo>
                  <a:pt x="140144" y="245948"/>
                </a:lnTo>
                <a:lnTo>
                  <a:pt x="116598" y="292125"/>
                </a:lnTo>
                <a:lnTo>
                  <a:pt x="113626" y="292125"/>
                </a:lnTo>
                <a:lnTo>
                  <a:pt x="113626" y="245948"/>
                </a:lnTo>
                <a:lnTo>
                  <a:pt x="89852" y="245948"/>
                </a:lnTo>
                <a:lnTo>
                  <a:pt x="89852" y="357276"/>
                </a:lnTo>
                <a:lnTo>
                  <a:pt x="113626" y="357276"/>
                </a:lnTo>
                <a:lnTo>
                  <a:pt x="113626" y="309499"/>
                </a:lnTo>
                <a:lnTo>
                  <a:pt x="115684" y="309499"/>
                </a:lnTo>
                <a:lnTo>
                  <a:pt x="137223" y="340131"/>
                </a:lnTo>
                <a:lnTo>
                  <a:pt x="141351" y="353390"/>
                </a:lnTo>
                <a:lnTo>
                  <a:pt x="142900" y="357276"/>
                </a:lnTo>
                <a:lnTo>
                  <a:pt x="167360" y="357276"/>
                </a:lnTo>
                <a:close/>
              </a:path>
              <a:path w="1089025" h="359410">
                <a:moveTo>
                  <a:pt x="253784" y="301269"/>
                </a:moveTo>
                <a:lnTo>
                  <a:pt x="245122" y="262864"/>
                </a:lnTo>
                <a:lnTo>
                  <a:pt x="229311" y="247446"/>
                </a:lnTo>
                <a:lnTo>
                  <a:pt x="229311" y="301269"/>
                </a:lnTo>
                <a:lnTo>
                  <a:pt x="229285" y="301955"/>
                </a:lnTo>
                <a:lnTo>
                  <a:pt x="228384" y="318503"/>
                </a:lnTo>
                <a:lnTo>
                  <a:pt x="225602" y="330644"/>
                </a:lnTo>
                <a:lnTo>
                  <a:pt x="220954" y="337934"/>
                </a:lnTo>
                <a:lnTo>
                  <a:pt x="214452" y="340360"/>
                </a:lnTo>
                <a:lnTo>
                  <a:pt x="214223" y="340360"/>
                </a:lnTo>
                <a:lnTo>
                  <a:pt x="198247" y="301955"/>
                </a:lnTo>
                <a:lnTo>
                  <a:pt x="198234" y="301269"/>
                </a:lnTo>
                <a:lnTo>
                  <a:pt x="199212" y="284594"/>
                </a:lnTo>
                <a:lnTo>
                  <a:pt x="202171" y="272516"/>
                </a:lnTo>
                <a:lnTo>
                  <a:pt x="207098" y="265277"/>
                </a:lnTo>
                <a:lnTo>
                  <a:pt x="213995" y="262864"/>
                </a:lnTo>
                <a:lnTo>
                  <a:pt x="219633" y="262864"/>
                </a:lnTo>
                <a:lnTo>
                  <a:pt x="229311" y="301269"/>
                </a:lnTo>
                <a:lnTo>
                  <a:pt x="229311" y="247446"/>
                </a:lnTo>
                <a:lnTo>
                  <a:pt x="222935" y="245059"/>
                </a:lnTo>
                <a:lnTo>
                  <a:pt x="214452" y="244119"/>
                </a:lnTo>
                <a:lnTo>
                  <a:pt x="206222" y="245033"/>
                </a:lnTo>
                <a:lnTo>
                  <a:pt x="176707" y="276860"/>
                </a:lnTo>
                <a:lnTo>
                  <a:pt x="173748" y="301955"/>
                </a:lnTo>
                <a:lnTo>
                  <a:pt x="174434" y="314883"/>
                </a:lnTo>
                <a:lnTo>
                  <a:pt x="190500" y="350748"/>
                </a:lnTo>
                <a:lnTo>
                  <a:pt x="213537" y="359105"/>
                </a:lnTo>
                <a:lnTo>
                  <a:pt x="218338" y="359105"/>
                </a:lnTo>
                <a:lnTo>
                  <a:pt x="250012" y="329158"/>
                </a:lnTo>
                <a:lnTo>
                  <a:pt x="253555" y="309016"/>
                </a:lnTo>
                <a:lnTo>
                  <a:pt x="253784" y="301269"/>
                </a:lnTo>
                <a:close/>
              </a:path>
              <a:path w="1089025" h="359410">
                <a:moveTo>
                  <a:pt x="348437" y="245948"/>
                </a:moveTo>
                <a:lnTo>
                  <a:pt x="323964" y="245948"/>
                </a:lnTo>
                <a:lnTo>
                  <a:pt x="323964" y="290525"/>
                </a:lnTo>
                <a:lnTo>
                  <a:pt x="296303" y="290525"/>
                </a:lnTo>
                <a:lnTo>
                  <a:pt x="296303" y="245948"/>
                </a:lnTo>
                <a:lnTo>
                  <a:pt x="271843" y="245948"/>
                </a:lnTo>
                <a:lnTo>
                  <a:pt x="271843" y="357276"/>
                </a:lnTo>
                <a:lnTo>
                  <a:pt x="296303" y="357276"/>
                </a:lnTo>
                <a:lnTo>
                  <a:pt x="296303" y="311099"/>
                </a:lnTo>
                <a:lnTo>
                  <a:pt x="323964" y="311099"/>
                </a:lnTo>
                <a:lnTo>
                  <a:pt x="323964" y="357276"/>
                </a:lnTo>
                <a:lnTo>
                  <a:pt x="348437" y="357276"/>
                </a:lnTo>
                <a:lnTo>
                  <a:pt x="348437" y="245948"/>
                </a:lnTo>
                <a:close/>
              </a:path>
              <a:path w="1089025" h="359410">
                <a:moveTo>
                  <a:pt x="446532" y="301269"/>
                </a:moveTo>
                <a:lnTo>
                  <a:pt x="445858" y="288518"/>
                </a:lnTo>
                <a:lnTo>
                  <a:pt x="443852" y="277266"/>
                </a:lnTo>
                <a:lnTo>
                  <a:pt x="440486" y="267487"/>
                </a:lnTo>
                <a:lnTo>
                  <a:pt x="437857" y="262864"/>
                </a:lnTo>
                <a:lnTo>
                  <a:pt x="435787" y="259207"/>
                </a:lnTo>
                <a:lnTo>
                  <a:pt x="429971" y="252603"/>
                </a:lnTo>
                <a:lnTo>
                  <a:pt x="423265" y="247891"/>
                </a:lnTo>
                <a:lnTo>
                  <a:pt x="422046" y="247446"/>
                </a:lnTo>
                <a:lnTo>
                  <a:pt x="422046" y="301269"/>
                </a:lnTo>
                <a:lnTo>
                  <a:pt x="422033" y="301955"/>
                </a:lnTo>
                <a:lnTo>
                  <a:pt x="421132" y="318503"/>
                </a:lnTo>
                <a:lnTo>
                  <a:pt x="418350" y="330644"/>
                </a:lnTo>
                <a:lnTo>
                  <a:pt x="413702" y="337934"/>
                </a:lnTo>
                <a:lnTo>
                  <a:pt x="407200" y="340360"/>
                </a:lnTo>
                <a:lnTo>
                  <a:pt x="406971" y="340360"/>
                </a:lnTo>
                <a:lnTo>
                  <a:pt x="390994" y="301955"/>
                </a:lnTo>
                <a:lnTo>
                  <a:pt x="390982" y="301269"/>
                </a:lnTo>
                <a:lnTo>
                  <a:pt x="391960" y="284594"/>
                </a:lnTo>
                <a:lnTo>
                  <a:pt x="394919" y="272516"/>
                </a:lnTo>
                <a:lnTo>
                  <a:pt x="399846" y="265277"/>
                </a:lnTo>
                <a:lnTo>
                  <a:pt x="406742" y="262864"/>
                </a:lnTo>
                <a:lnTo>
                  <a:pt x="412381" y="262864"/>
                </a:lnTo>
                <a:lnTo>
                  <a:pt x="422046" y="301269"/>
                </a:lnTo>
                <a:lnTo>
                  <a:pt x="422046" y="247446"/>
                </a:lnTo>
                <a:lnTo>
                  <a:pt x="415683" y="245059"/>
                </a:lnTo>
                <a:lnTo>
                  <a:pt x="407200" y="244119"/>
                </a:lnTo>
                <a:lnTo>
                  <a:pt x="398957" y="245033"/>
                </a:lnTo>
                <a:lnTo>
                  <a:pt x="369443" y="276860"/>
                </a:lnTo>
                <a:lnTo>
                  <a:pt x="366496" y="301955"/>
                </a:lnTo>
                <a:lnTo>
                  <a:pt x="367182" y="314883"/>
                </a:lnTo>
                <a:lnTo>
                  <a:pt x="383247" y="350748"/>
                </a:lnTo>
                <a:lnTo>
                  <a:pt x="406285" y="359105"/>
                </a:lnTo>
                <a:lnTo>
                  <a:pt x="411086" y="359105"/>
                </a:lnTo>
                <a:lnTo>
                  <a:pt x="442760" y="329158"/>
                </a:lnTo>
                <a:lnTo>
                  <a:pt x="446290" y="309016"/>
                </a:lnTo>
                <a:lnTo>
                  <a:pt x="446532" y="301269"/>
                </a:lnTo>
                <a:close/>
              </a:path>
              <a:path w="1089025" h="359410">
                <a:moveTo>
                  <a:pt x="574344" y="357276"/>
                </a:moveTo>
                <a:lnTo>
                  <a:pt x="567029" y="245948"/>
                </a:lnTo>
                <a:lnTo>
                  <a:pt x="537070" y="245948"/>
                </a:lnTo>
                <a:lnTo>
                  <a:pt x="526326" y="287553"/>
                </a:lnTo>
                <a:lnTo>
                  <a:pt x="518553" y="321386"/>
                </a:lnTo>
                <a:lnTo>
                  <a:pt x="517867" y="321386"/>
                </a:lnTo>
                <a:lnTo>
                  <a:pt x="514045" y="305155"/>
                </a:lnTo>
                <a:lnTo>
                  <a:pt x="498195" y="245948"/>
                </a:lnTo>
                <a:lnTo>
                  <a:pt x="468477" y="245948"/>
                </a:lnTo>
                <a:lnTo>
                  <a:pt x="460476" y="357276"/>
                </a:lnTo>
                <a:lnTo>
                  <a:pt x="482650" y="357276"/>
                </a:lnTo>
                <a:lnTo>
                  <a:pt x="485394" y="267436"/>
                </a:lnTo>
                <a:lnTo>
                  <a:pt x="485851" y="267436"/>
                </a:lnTo>
                <a:lnTo>
                  <a:pt x="495122" y="308965"/>
                </a:lnTo>
                <a:lnTo>
                  <a:pt x="507339" y="355904"/>
                </a:lnTo>
                <a:lnTo>
                  <a:pt x="526326" y="355904"/>
                </a:lnTo>
                <a:lnTo>
                  <a:pt x="537984" y="312013"/>
                </a:lnTo>
                <a:lnTo>
                  <a:pt x="548043" y="267436"/>
                </a:lnTo>
                <a:lnTo>
                  <a:pt x="548500" y="267436"/>
                </a:lnTo>
                <a:lnTo>
                  <a:pt x="551472" y="357276"/>
                </a:lnTo>
                <a:lnTo>
                  <a:pt x="574344" y="357276"/>
                </a:lnTo>
                <a:close/>
              </a:path>
              <a:path w="1089025" h="359410">
                <a:moveTo>
                  <a:pt x="987501" y="154076"/>
                </a:moveTo>
                <a:lnTo>
                  <a:pt x="985824" y="148361"/>
                </a:lnTo>
                <a:lnTo>
                  <a:pt x="983551" y="139217"/>
                </a:lnTo>
                <a:lnTo>
                  <a:pt x="977201" y="110642"/>
                </a:lnTo>
                <a:lnTo>
                  <a:pt x="975245" y="102946"/>
                </a:lnTo>
                <a:lnTo>
                  <a:pt x="950226" y="71780"/>
                </a:lnTo>
                <a:lnTo>
                  <a:pt x="986586" y="0"/>
                </a:lnTo>
                <a:lnTo>
                  <a:pt x="960056" y="0"/>
                </a:lnTo>
                <a:lnTo>
                  <a:pt x="931252" y="68580"/>
                </a:lnTo>
                <a:lnTo>
                  <a:pt x="928738" y="68580"/>
                </a:lnTo>
                <a:lnTo>
                  <a:pt x="928738" y="0"/>
                </a:lnTo>
                <a:lnTo>
                  <a:pt x="904951" y="0"/>
                </a:lnTo>
                <a:lnTo>
                  <a:pt x="904951" y="154076"/>
                </a:lnTo>
                <a:lnTo>
                  <a:pt x="928738" y="154076"/>
                </a:lnTo>
                <a:lnTo>
                  <a:pt x="928738" y="86182"/>
                </a:lnTo>
                <a:lnTo>
                  <a:pt x="938110" y="86182"/>
                </a:lnTo>
                <a:lnTo>
                  <a:pt x="943140" y="88696"/>
                </a:lnTo>
                <a:lnTo>
                  <a:pt x="949540" y="98755"/>
                </a:lnTo>
                <a:lnTo>
                  <a:pt x="952284" y="106603"/>
                </a:lnTo>
                <a:lnTo>
                  <a:pt x="959713" y="141338"/>
                </a:lnTo>
                <a:lnTo>
                  <a:pt x="961682" y="149123"/>
                </a:lnTo>
                <a:lnTo>
                  <a:pt x="963256" y="154076"/>
                </a:lnTo>
                <a:lnTo>
                  <a:pt x="987501" y="154076"/>
                </a:lnTo>
                <a:close/>
              </a:path>
              <a:path w="1089025" h="359410">
                <a:moveTo>
                  <a:pt x="1089012" y="154076"/>
                </a:moveTo>
                <a:lnTo>
                  <a:pt x="1080757" y="114071"/>
                </a:lnTo>
                <a:lnTo>
                  <a:pt x="1076794" y="94869"/>
                </a:lnTo>
                <a:lnTo>
                  <a:pt x="1062266" y="24460"/>
                </a:lnTo>
                <a:lnTo>
                  <a:pt x="1057224" y="0"/>
                </a:lnTo>
                <a:lnTo>
                  <a:pt x="1054481" y="0"/>
                </a:lnTo>
                <a:lnTo>
                  <a:pt x="1054481" y="94869"/>
                </a:lnTo>
                <a:lnTo>
                  <a:pt x="1029106" y="94869"/>
                </a:lnTo>
                <a:lnTo>
                  <a:pt x="1037094" y="53174"/>
                </a:lnTo>
                <a:lnTo>
                  <a:pt x="1041679" y="24460"/>
                </a:lnTo>
                <a:lnTo>
                  <a:pt x="1042365" y="24460"/>
                </a:lnTo>
                <a:lnTo>
                  <a:pt x="1044181" y="36334"/>
                </a:lnTo>
                <a:lnTo>
                  <a:pt x="1045730" y="46126"/>
                </a:lnTo>
                <a:lnTo>
                  <a:pt x="1047038" y="53822"/>
                </a:lnTo>
                <a:lnTo>
                  <a:pt x="1048118" y="59664"/>
                </a:lnTo>
                <a:lnTo>
                  <a:pt x="1054481" y="94869"/>
                </a:lnTo>
                <a:lnTo>
                  <a:pt x="1054481" y="0"/>
                </a:lnTo>
                <a:lnTo>
                  <a:pt x="1028649" y="0"/>
                </a:lnTo>
                <a:lnTo>
                  <a:pt x="994346" y="154076"/>
                </a:lnTo>
                <a:lnTo>
                  <a:pt x="1018133" y="154076"/>
                </a:lnTo>
                <a:lnTo>
                  <a:pt x="1026363" y="114071"/>
                </a:lnTo>
                <a:lnTo>
                  <a:pt x="1056995" y="114071"/>
                </a:lnTo>
                <a:lnTo>
                  <a:pt x="1065225" y="154076"/>
                </a:lnTo>
                <a:lnTo>
                  <a:pt x="1089012" y="154076"/>
                </a:lnTo>
                <a:close/>
              </a:path>
            </a:pathLst>
          </a:custGeom>
          <a:solidFill>
            <a:srgbClr val="59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bg object 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279599" y="3065887"/>
            <a:ext cx="76365" cy="11132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378831" y="3064061"/>
            <a:ext cx="161422" cy="114985"/>
          </a:xfrm>
          <a:prstGeom prst="rect">
            <a:avLst/>
          </a:prstGeom>
        </p:spPr>
      </p:pic>
      <p:sp>
        <p:nvSpPr>
          <p:cNvPr id="51" name="bg object 51"/>
          <p:cNvSpPr/>
          <p:nvPr/>
        </p:nvSpPr>
        <p:spPr>
          <a:xfrm>
            <a:off x="1595564" y="3055607"/>
            <a:ext cx="118110" cy="121920"/>
          </a:xfrm>
          <a:custGeom>
            <a:avLst/>
            <a:gdLst/>
            <a:ahLst/>
            <a:cxnLst/>
            <a:rect l="l" t="t" r="r" b="b"/>
            <a:pathLst>
              <a:path w="118110" h="121919">
                <a:moveTo>
                  <a:pt x="117983" y="52070"/>
                </a:moveTo>
                <a:lnTo>
                  <a:pt x="67221" y="52070"/>
                </a:lnTo>
                <a:lnTo>
                  <a:pt x="67221" y="0"/>
                </a:lnTo>
                <a:lnTo>
                  <a:pt x="50761" y="0"/>
                </a:lnTo>
                <a:lnTo>
                  <a:pt x="50761" y="52070"/>
                </a:lnTo>
                <a:lnTo>
                  <a:pt x="0" y="52070"/>
                </a:lnTo>
                <a:lnTo>
                  <a:pt x="0" y="68580"/>
                </a:lnTo>
                <a:lnTo>
                  <a:pt x="50761" y="68580"/>
                </a:lnTo>
                <a:lnTo>
                  <a:pt x="50761" y="121920"/>
                </a:lnTo>
                <a:lnTo>
                  <a:pt x="67221" y="121920"/>
                </a:lnTo>
                <a:lnTo>
                  <a:pt x="67221" y="68580"/>
                </a:lnTo>
                <a:lnTo>
                  <a:pt x="117983" y="68580"/>
                </a:lnTo>
                <a:lnTo>
                  <a:pt x="117983" y="52070"/>
                </a:lnTo>
                <a:close/>
              </a:path>
            </a:pathLst>
          </a:custGeom>
          <a:solidFill>
            <a:srgbClr val="591E5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bg object 5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82501" y="4186989"/>
            <a:ext cx="3054924" cy="12105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86313" y="5491344"/>
            <a:ext cx="2867413" cy="464997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686313" y="6147463"/>
            <a:ext cx="3066399" cy="1683015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975947" y="1654048"/>
            <a:ext cx="1664655" cy="1288542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055477" y="1718012"/>
            <a:ext cx="1328402" cy="108292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418195" y="1720750"/>
            <a:ext cx="158153" cy="105105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4786337" y="1666418"/>
            <a:ext cx="225597" cy="225596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042745" y="1510929"/>
            <a:ext cx="2155444" cy="126271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672761" y="1350340"/>
            <a:ext cx="247133" cy="332244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4649724" y="621371"/>
            <a:ext cx="2499498" cy="742725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063953" y="1479385"/>
            <a:ext cx="2350038" cy="926236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4283830" y="3680596"/>
            <a:ext cx="1421664" cy="31568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294417" y="2644083"/>
            <a:ext cx="230286" cy="123289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4545291" y="2645516"/>
            <a:ext cx="157027" cy="121323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722900" y="2644083"/>
            <a:ext cx="370578" cy="122758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131998" y="2644446"/>
            <a:ext cx="346181" cy="122393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4288663" y="2861999"/>
            <a:ext cx="1451264" cy="138903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6360090" y="2721512"/>
            <a:ext cx="197374" cy="169199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617271" y="2801327"/>
            <a:ext cx="265316" cy="88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580" y="647192"/>
            <a:ext cx="10378440" cy="25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580" y="3721354"/>
            <a:ext cx="10378440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20744" y="15047214"/>
            <a:ext cx="3690112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580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02752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4.png"/><Relationship Id="rId21" Type="http://schemas.openxmlformats.org/officeDocument/2006/relationships/image" Target="../media/image69.png"/><Relationship Id="rId42" Type="http://schemas.openxmlformats.org/officeDocument/2006/relationships/image" Target="../media/image90.png"/><Relationship Id="rId47" Type="http://schemas.openxmlformats.org/officeDocument/2006/relationships/image" Target="../media/image95.png"/><Relationship Id="rId63" Type="http://schemas.openxmlformats.org/officeDocument/2006/relationships/image" Target="../media/image111.png"/><Relationship Id="rId68" Type="http://schemas.openxmlformats.org/officeDocument/2006/relationships/image" Target="../media/image116.png"/><Relationship Id="rId84" Type="http://schemas.openxmlformats.org/officeDocument/2006/relationships/image" Target="../media/image132.png"/><Relationship Id="rId16" Type="http://schemas.openxmlformats.org/officeDocument/2006/relationships/image" Target="../media/image64.png"/><Relationship Id="rId11" Type="http://schemas.openxmlformats.org/officeDocument/2006/relationships/image" Target="../media/image59.png"/><Relationship Id="rId32" Type="http://schemas.openxmlformats.org/officeDocument/2006/relationships/image" Target="../media/image80.png"/><Relationship Id="rId37" Type="http://schemas.openxmlformats.org/officeDocument/2006/relationships/image" Target="../media/image85.png"/><Relationship Id="rId53" Type="http://schemas.openxmlformats.org/officeDocument/2006/relationships/image" Target="../media/image101.png"/><Relationship Id="rId58" Type="http://schemas.openxmlformats.org/officeDocument/2006/relationships/image" Target="../media/image106.png"/><Relationship Id="rId74" Type="http://schemas.openxmlformats.org/officeDocument/2006/relationships/image" Target="../media/image122.png"/><Relationship Id="rId79" Type="http://schemas.openxmlformats.org/officeDocument/2006/relationships/image" Target="../media/image127.png"/><Relationship Id="rId5" Type="http://schemas.openxmlformats.org/officeDocument/2006/relationships/image" Target="../media/image53.png"/><Relationship Id="rId19" Type="http://schemas.openxmlformats.org/officeDocument/2006/relationships/image" Target="../media/image67.png"/><Relationship Id="rId14" Type="http://schemas.openxmlformats.org/officeDocument/2006/relationships/image" Target="../media/image62.jp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83.png"/><Relationship Id="rId43" Type="http://schemas.openxmlformats.org/officeDocument/2006/relationships/image" Target="../media/image91.pn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64" Type="http://schemas.openxmlformats.org/officeDocument/2006/relationships/image" Target="../media/image112.png"/><Relationship Id="rId69" Type="http://schemas.openxmlformats.org/officeDocument/2006/relationships/image" Target="../media/image117.png"/><Relationship Id="rId77" Type="http://schemas.openxmlformats.org/officeDocument/2006/relationships/image" Target="../media/image125.png"/><Relationship Id="rId8" Type="http://schemas.openxmlformats.org/officeDocument/2006/relationships/image" Target="../media/image56.png"/><Relationship Id="rId51" Type="http://schemas.openxmlformats.org/officeDocument/2006/relationships/image" Target="../media/image99.png"/><Relationship Id="rId72" Type="http://schemas.openxmlformats.org/officeDocument/2006/relationships/image" Target="../media/image120.png"/><Relationship Id="rId80" Type="http://schemas.openxmlformats.org/officeDocument/2006/relationships/image" Target="../media/image128.png"/><Relationship Id="rId85" Type="http://schemas.openxmlformats.org/officeDocument/2006/relationships/image" Target="../media/image133.png"/><Relationship Id="rId3" Type="http://schemas.openxmlformats.org/officeDocument/2006/relationships/image" Target="../media/image51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07.png"/><Relationship Id="rId67" Type="http://schemas.openxmlformats.org/officeDocument/2006/relationships/image" Target="../media/image115.png"/><Relationship Id="rId20" Type="http://schemas.openxmlformats.org/officeDocument/2006/relationships/image" Target="../media/image68.png"/><Relationship Id="rId41" Type="http://schemas.openxmlformats.org/officeDocument/2006/relationships/image" Target="../media/image89.png"/><Relationship Id="rId54" Type="http://schemas.openxmlformats.org/officeDocument/2006/relationships/image" Target="../media/image102.png"/><Relationship Id="rId62" Type="http://schemas.openxmlformats.org/officeDocument/2006/relationships/image" Target="../media/image110.png"/><Relationship Id="rId70" Type="http://schemas.openxmlformats.org/officeDocument/2006/relationships/image" Target="../media/image118.png"/><Relationship Id="rId75" Type="http://schemas.openxmlformats.org/officeDocument/2006/relationships/image" Target="../media/image123.png"/><Relationship Id="rId83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5" Type="http://schemas.openxmlformats.org/officeDocument/2006/relationships/image" Target="../media/image63.jp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png"/><Relationship Id="rId57" Type="http://schemas.openxmlformats.org/officeDocument/2006/relationships/image" Target="../media/image105.png"/><Relationship Id="rId10" Type="http://schemas.openxmlformats.org/officeDocument/2006/relationships/image" Target="../media/image58.png"/><Relationship Id="rId31" Type="http://schemas.openxmlformats.org/officeDocument/2006/relationships/image" Target="../media/image79.pn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108.png"/><Relationship Id="rId65" Type="http://schemas.openxmlformats.org/officeDocument/2006/relationships/image" Target="../media/image113.png"/><Relationship Id="rId73" Type="http://schemas.openxmlformats.org/officeDocument/2006/relationships/image" Target="../media/image121.png"/><Relationship Id="rId78" Type="http://schemas.openxmlformats.org/officeDocument/2006/relationships/image" Target="../media/image126.png"/><Relationship Id="rId81" Type="http://schemas.openxmlformats.org/officeDocument/2006/relationships/image" Target="../media/image129.png"/><Relationship Id="rId86" Type="http://schemas.openxmlformats.org/officeDocument/2006/relationships/image" Target="../media/image134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9" Type="http://schemas.openxmlformats.org/officeDocument/2006/relationships/image" Target="../media/image87.png"/><Relationship Id="rId34" Type="http://schemas.openxmlformats.org/officeDocument/2006/relationships/image" Target="../media/image82.png"/><Relationship Id="rId50" Type="http://schemas.openxmlformats.org/officeDocument/2006/relationships/image" Target="../media/image98.png"/><Relationship Id="rId55" Type="http://schemas.openxmlformats.org/officeDocument/2006/relationships/image" Target="../media/image103.png"/><Relationship Id="rId76" Type="http://schemas.openxmlformats.org/officeDocument/2006/relationships/image" Target="../media/image124.png"/><Relationship Id="rId7" Type="http://schemas.openxmlformats.org/officeDocument/2006/relationships/image" Target="../media/image55.png"/><Relationship Id="rId71" Type="http://schemas.openxmlformats.org/officeDocument/2006/relationships/image" Target="../media/image119.png"/><Relationship Id="rId2" Type="http://schemas.openxmlformats.org/officeDocument/2006/relationships/image" Target="../media/image50.png"/><Relationship Id="rId29" Type="http://schemas.openxmlformats.org/officeDocument/2006/relationships/image" Target="../media/image77.png"/><Relationship Id="rId24" Type="http://schemas.openxmlformats.org/officeDocument/2006/relationships/image" Target="../media/image72.jpg"/><Relationship Id="rId40" Type="http://schemas.openxmlformats.org/officeDocument/2006/relationships/image" Target="../media/image88.png"/><Relationship Id="rId45" Type="http://schemas.openxmlformats.org/officeDocument/2006/relationships/image" Target="../media/image93.png"/><Relationship Id="rId66" Type="http://schemas.openxmlformats.org/officeDocument/2006/relationships/image" Target="../media/image114.png"/><Relationship Id="rId87" Type="http://schemas.openxmlformats.org/officeDocument/2006/relationships/image" Target="../media/image135.png"/><Relationship Id="rId61" Type="http://schemas.openxmlformats.org/officeDocument/2006/relationships/image" Target="../media/image109.png"/><Relationship Id="rId82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803957"/>
              </p:ext>
            </p:extLst>
          </p:nvPr>
        </p:nvGraphicFramePr>
        <p:xfrm>
          <a:off x="4194251" y="2524252"/>
          <a:ext cx="3128009" cy="15519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91E59"/>
                      </a:solidFill>
                      <a:prstDash val="solid"/>
                    </a:lnL>
                    <a:lnR w="12700">
                      <a:solidFill>
                        <a:srgbClr val="591E59"/>
                      </a:solidFill>
                      <a:prstDash val="solid"/>
                    </a:lnR>
                    <a:lnT w="12700">
                      <a:solidFill>
                        <a:srgbClr val="591E59"/>
                      </a:solidFill>
                      <a:prstDash val="solid"/>
                    </a:lnT>
                    <a:lnB w="12700">
                      <a:solidFill>
                        <a:srgbClr val="591E5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6011221" y="3677139"/>
            <a:ext cx="1187450" cy="338455"/>
            <a:chOff x="6011221" y="3677139"/>
            <a:chExt cx="1187450" cy="338455"/>
          </a:xfrm>
        </p:grpSpPr>
        <p:sp>
          <p:nvSpPr>
            <p:cNvPr id="4" name="object 4"/>
            <p:cNvSpPr/>
            <p:nvPr/>
          </p:nvSpPr>
          <p:spPr>
            <a:xfrm>
              <a:off x="6017003" y="3682416"/>
              <a:ext cx="33020" cy="107950"/>
            </a:xfrm>
            <a:custGeom>
              <a:avLst/>
              <a:gdLst/>
              <a:ahLst/>
              <a:cxnLst/>
              <a:rect l="l" t="t" r="r" b="b"/>
              <a:pathLst>
                <a:path w="33020" h="107950">
                  <a:moveTo>
                    <a:pt x="33020" y="0"/>
                  </a:moveTo>
                  <a:lnTo>
                    <a:pt x="22618" y="0"/>
                  </a:lnTo>
                  <a:lnTo>
                    <a:pt x="0" y="13208"/>
                  </a:lnTo>
                  <a:lnTo>
                    <a:pt x="2463" y="23114"/>
                  </a:lnTo>
                  <a:lnTo>
                    <a:pt x="20307" y="12877"/>
                  </a:lnTo>
                  <a:lnTo>
                    <a:pt x="20637" y="12877"/>
                  </a:lnTo>
                  <a:lnTo>
                    <a:pt x="20637" y="107327"/>
                  </a:lnTo>
                  <a:lnTo>
                    <a:pt x="33020" y="107327"/>
                  </a:lnTo>
                  <a:lnTo>
                    <a:pt x="330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1221" y="3677139"/>
              <a:ext cx="1186850" cy="3380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9981" y="812040"/>
            <a:ext cx="473938" cy="5102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0471" y="3183753"/>
            <a:ext cx="1310980" cy="28765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6920262" y="4334372"/>
            <a:ext cx="120650" cy="1461135"/>
          </a:xfrm>
          <a:custGeom>
            <a:avLst/>
            <a:gdLst/>
            <a:ahLst/>
            <a:cxnLst/>
            <a:rect l="l" t="t" r="r" b="b"/>
            <a:pathLst>
              <a:path w="120650" h="1461135">
                <a:moveTo>
                  <a:pt x="0" y="0"/>
                </a:moveTo>
                <a:lnTo>
                  <a:pt x="30362" y="40072"/>
                </a:lnTo>
                <a:lnTo>
                  <a:pt x="42538" y="85967"/>
                </a:lnTo>
                <a:lnTo>
                  <a:pt x="51945" y="145372"/>
                </a:lnTo>
                <a:lnTo>
                  <a:pt x="58010" y="215489"/>
                </a:lnTo>
                <a:lnTo>
                  <a:pt x="60159" y="293522"/>
                </a:lnTo>
                <a:lnTo>
                  <a:pt x="60159" y="436968"/>
                </a:lnTo>
                <a:lnTo>
                  <a:pt x="62308" y="514996"/>
                </a:lnTo>
                <a:lnTo>
                  <a:pt x="68370" y="585112"/>
                </a:lnTo>
                <a:lnTo>
                  <a:pt x="77774" y="644518"/>
                </a:lnTo>
                <a:lnTo>
                  <a:pt x="89947" y="690415"/>
                </a:lnTo>
                <a:lnTo>
                  <a:pt x="120307" y="730491"/>
                </a:lnTo>
                <a:lnTo>
                  <a:pt x="104315" y="740976"/>
                </a:lnTo>
                <a:lnTo>
                  <a:pt x="77774" y="816463"/>
                </a:lnTo>
                <a:lnTo>
                  <a:pt x="68370" y="875869"/>
                </a:lnTo>
                <a:lnTo>
                  <a:pt x="62308" y="945985"/>
                </a:lnTo>
                <a:lnTo>
                  <a:pt x="60159" y="1024013"/>
                </a:lnTo>
                <a:lnTo>
                  <a:pt x="60159" y="1167460"/>
                </a:lnTo>
                <a:lnTo>
                  <a:pt x="58011" y="1245492"/>
                </a:lnTo>
                <a:lnTo>
                  <a:pt x="51949" y="1315609"/>
                </a:lnTo>
                <a:lnTo>
                  <a:pt x="42545" y="1375014"/>
                </a:lnTo>
                <a:lnTo>
                  <a:pt x="30372" y="1420909"/>
                </a:lnTo>
                <a:lnTo>
                  <a:pt x="16003" y="1450498"/>
                </a:lnTo>
                <a:lnTo>
                  <a:pt x="12" y="1460982"/>
                </a:lnTo>
              </a:path>
            </a:pathLst>
          </a:custGeom>
          <a:ln w="14414">
            <a:solidFill>
              <a:srgbClr val="EC1D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4699" y="4528302"/>
            <a:ext cx="191954" cy="106208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50214" y="6805515"/>
            <a:ext cx="1297867" cy="1531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35316" y="6799474"/>
            <a:ext cx="1314883" cy="15470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36728" y="7030733"/>
            <a:ext cx="234421" cy="23442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31754" y="7441641"/>
            <a:ext cx="242608" cy="242615"/>
          </a:xfrm>
          <a:prstGeom prst="rect">
            <a:avLst/>
          </a:prstGeom>
        </p:spPr>
      </p:pic>
      <p:sp>
        <p:nvSpPr>
          <p:cNvPr id="22" name="object 22"/>
          <p:cNvSpPr/>
          <p:nvPr/>
        </p:nvSpPr>
        <p:spPr>
          <a:xfrm>
            <a:off x="6236741" y="7468654"/>
            <a:ext cx="735965" cy="147320"/>
          </a:xfrm>
          <a:custGeom>
            <a:avLst/>
            <a:gdLst/>
            <a:ahLst/>
            <a:cxnLst/>
            <a:rect l="l" t="t" r="r" b="b"/>
            <a:pathLst>
              <a:path w="735965" h="147320">
                <a:moveTo>
                  <a:pt x="52336" y="75463"/>
                </a:moveTo>
                <a:lnTo>
                  <a:pt x="50698" y="57988"/>
                </a:lnTo>
                <a:lnTo>
                  <a:pt x="46139" y="45402"/>
                </a:lnTo>
                <a:lnTo>
                  <a:pt x="46050" y="45148"/>
                </a:lnTo>
                <a:lnTo>
                  <a:pt x="39624" y="38163"/>
                </a:lnTo>
                <a:lnTo>
                  <a:pt x="39624" y="75793"/>
                </a:lnTo>
                <a:lnTo>
                  <a:pt x="38925" y="87325"/>
                </a:lnTo>
                <a:lnTo>
                  <a:pt x="36576" y="97066"/>
                </a:lnTo>
                <a:lnTo>
                  <a:pt x="32258" y="103809"/>
                </a:lnTo>
                <a:lnTo>
                  <a:pt x="25603" y="106324"/>
                </a:lnTo>
                <a:lnTo>
                  <a:pt x="22123" y="106324"/>
                </a:lnTo>
                <a:lnTo>
                  <a:pt x="16344" y="104355"/>
                </a:lnTo>
                <a:lnTo>
                  <a:pt x="13881" y="92964"/>
                </a:lnTo>
                <a:lnTo>
                  <a:pt x="13385" y="90970"/>
                </a:lnTo>
                <a:lnTo>
                  <a:pt x="13208" y="88671"/>
                </a:lnTo>
                <a:lnTo>
                  <a:pt x="13208" y="63741"/>
                </a:lnTo>
                <a:lnTo>
                  <a:pt x="13385" y="61595"/>
                </a:lnTo>
                <a:lnTo>
                  <a:pt x="13703" y="59766"/>
                </a:lnTo>
                <a:lnTo>
                  <a:pt x="14363" y="52514"/>
                </a:lnTo>
                <a:lnTo>
                  <a:pt x="19278" y="45897"/>
                </a:lnTo>
                <a:lnTo>
                  <a:pt x="19646" y="45402"/>
                </a:lnTo>
                <a:lnTo>
                  <a:pt x="25425" y="45402"/>
                </a:lnTo>
                <a:lnTo>
                  <a:pt x="31965" y="47828"/>
                </a:lnTo>
                <a:lnTo>
                  <a:pt x="36372" y="54406"/>
                </a:lnTo>
                <a:lnTo>
                  <a:pt x="38849" y="64084"/>
                </a:lnTo>
                <a:lnTo>
                  <a:pt x="39624" y="75793"/>
                </a:lnTo>
                <a:lnTo>
                  <a:pt x="39624" y="38163"/>
                </a:lnTo>
                <a:lnTo>
                  <a:pt x="38760" y="37223"/>
                </a:lnTo>
                <a:lnTo>
                  <a:pt x="29235" y="34518"/>
                </a:lnTo>
                <a:lnTo>
                  <a:pt x="22961" y="34518"/>
                </a:lnTo>
                <a:lnTo>
                  <a:pt x="16675" y="37477"/>
                </a:lnTo>
                <a:lnTo>
                  <a:pt x="12217" y="45897"/>
                </a:lnTo>
                <a:lnTo>
                  <a:pt x="11887" y="45897"/>
                </a:lnTo>
                <a:lnTo>
                  <a:pt x="11239" y="35674"/>
                </a:lnTo>
                <a:lnTo>
                  <a:pt x="0" y="35674"/>
                </a:lnTo>
                <a:lnTo>
                  <a:pt x="177" y="41275"/>
                </a:lnTo>
                <a:lnTo>
                  <a:pt x="635" y="47828"/>
                </a:lnTo>
                <a:lnTo>
                  <a:pt x="673" y="147281"/>
                </a:lnTo>
                <a:lnTo>
                  <a:pt x="13208" y="147281"/>
                </a:lnTo>
                <a:lnTo>
                  <a:pt x="13208" y="107657"/>
                </a:lnTo>
                <a:lnTo>
                  <a:pt x="13538" y="107657"/>
                </a:lnTo>
                <a:lnTo>
                  <a:pt x="15684" y="112102"/>
                </a:lnTo>
                <a:lnTo>
                  <a:pt x="19977" y="116890"/>
                </a:lnTo>
                <a:lnTo>
                  <a:pt x="27584" y="116890"/>
                </a:lnTo>
                <a:lnTo>
                  <a:pt x="36741" y="114604"/>
                </a:lnTo>
                <a:lnTo>
                  <a:pt x="44284" y="107657"/>
                </a:lnTo>
                <a:lnTo>
                  <a:pt x="44665" y="107327"/>
                </a:lnTo>
                <a:lnTo>
                  <a:pt x="45097" y="106324"/>
                </a:lnTo>
                <a:lnTo>
                  <a:pt x="50228" y="94475"/>
                </a:lnTo>
                <a:lnTo>
                  <a:pt x="52336" y="75463"/>
                </a:lnTo>
                <a:close/>
              </a:path>
              <a:path w="735965" h="147320">
                <a:moveTo>
                  <a:pt x="97739" y="34683"/>
                </a:moveTo>
                <a:lnTo>
                  <a:pt x="96913" y="34518"/>
                </a:lnTo>
                <a:lnTo>
                  <a:pt x="87668" y="34518"/>
                </a:lnTo>
                <a:lnTo>
                  <a:pt x="80899" y="40779"/>
                </a:lnTo>
                <a:lnTo>
                  <a:pt x="78257" y="48387"/>
                </a:lnTo>
                <a:lnTo>
                  <a:pt x="77914" y="48387"/>
                </a:lnTo>
                <a:lnTo>
                  <a:pt x="77266" y="35674"/>
                </a:lnTo>
                <a:lnTo>
                  <a:pt x="65862" y="35674"/>
                </a:lnTo>
                <a:lnTo>
                  <a:pt x="66040" y="41617"/>
                </a:lnTo>
                <a:lnTo>
                  <a:pt x="66535" y="49542"/>
                </a:lnTo>
                <a:lnTo>
                  <a:pt x="66535" y="56311"/>
                </a:lnTo>
                <a:lnTo>
                  <a:pt x="66535" y="115582"/>
                </a:lnTo>
                <a:lnTo>
                  <a:pt x="79248" y="115582"/>
                </a:lnTo>
                <a:lnTo>
                  <a:pt x="79248" y="68694"/>
                </a:lnTo>
                <a:lnTo>
                  <a:pt x="79413" y="66217"/>
                </a:lnTo>
                <a:lnTo>
                  <a:pt x="81064" y="54991"/>
                </a:lnTo>
                <a:lnTo>
                  <a:pt x="86995" y="47561"/>
                </a:lnTo>
                <a:lnTo>
                  <a:pt x="97739" y="47561"/>
                </a:lnTo>
                <a:lnTo>
                  <a:pt x="97739" y="34683"/>
                </a:lnTo>
                <a:close/>
              </a:path>
              <a:path w="735965" h="147320">
                <a:moveTo>
                  <a:pt x="120345" y="35674"/>
                </a:moveTo>
                <a:lnTo>
                  <a:pt x="107645" y="35674"/>
                </a:lnTo>
                <a:lnTo>
                  <a:pt x="107645" y="115582"/>
                </a:lnTo>
                <a:lnTo>
                  <a:pt x="120345" y="115582"/>
                </a:lnTo>
                <a:lnTo>
                  <a:pt x="120345" y="35674"/>
                </a:lnTo>
                <a:close/>
              </a:path>
              <a:path w="735965" h="147320">
                <a:moveTo>
                  <a:pt x="121348" y="10071"/>
                </a:moveTo>
                <a:lnTo>
                  <a:pt x="118376" y="6769"/>
                </a:lnTo>
                <a:lnTo>
                  <a:pt x="109626" y="6769"/>
                </a:lnTo>
                <a:lnTo>
                  <a:pt x="106324" y="10071"/>
                </a:lnTo>
                <a:lnTo>
                  <a:pt x="106324" y="19977"/>
                </a:lnTo>
                <a:lnTo>
                  <a:pt x="109461" y="23279"/>
                </a:lnTo>
                <a:lnTo>
                  <a:pt x="118376" y="23279"/>
                </a:lnTo>
                <a:lnTo>
                  <a:pt x="121348" y="19977"/>
                </a:lnTo>
                <a:lnTo>
                  <a:pt x="121348" y="10071"/>
                </a:lnTo>
                <a:close/>
              </a:path>
              <a:path w="735965" h="147320">
                <a:moveTo>
                  <a:pt x="184238" y="69519"/>
                </a:moveTo>
                <a:lnTo>
                  <a:pt x="184023" y="67373"/>
                </a:lnTo>
                <a:lnTo>
                  <a:pt x="182956" y="56527"/>
                </a:lnTo>
                <a:lnTo>
                  <a:pt x="178917" y="45339"/>
                </a:lnTo>
                <a:lnTo>
                  <a:pt x="178079" y="44411"/>
                </a:lnTo>
                <a:lnTo>
                  <a:pt x="172021" y="37693"/>
                </a:lnTo>
                <a:lnTo>
                  <a:pt x="172021" y="67373"/>
                </a:lnTo>
                <a:lnTo>
                  <a:pt x="147091" y="67373"/>
                </a:lnTo>
                <a:lnTo>
                  <a:pt x="148158" y="59194"/>
                </a:lnTo>
                <a:lnTo>
                  <a:pt x="150647" y="51816"/>
                </a:lnTo>
                <a:lnTo>
                  <a:pt x="154609" y="46469"/>
                </a:lnTo>
                <a:lnTo>
                  <a:pt x="160134" y="44411"/>
                </a:lnTo>
                <a:lnTo>
                  <a:pt x="164592" y="45770"/>
                </a:lnTo>
                <a:lnTo>
                  <a:pt x="168440" y="49949"/>
                </a:lnTo>
                <a:lnTo>
                  <a:pt x="171094" y="57099"/>
                </a:lnTo>
                <a:lnTo>
                  <a:pt x="172021" y="67373"/>
                </a:lnTo>
                <a:lnTo>
                  <a:pt x="172021" y="37693"/>
                </a:lnTo>
                <a:lnTo>
                  <a:pt x="171843" y="37490"/>
                </a:lnTo>
                <a:lnTo>
                  <a:pt x="161455" y="34518"/>
                </a:lnTo>
                <a:lnTo>
                  <a:pt x="150469" y="37452"/>
                </a:lnTo>
                <a:lnTo>
                  <a:pt x="141909" y="45834"/>
                </a:lnTo>
                <a:lnTo>
                  <a:pt x="136359" y="59042"/>
                </a:lnTo>
                <a:lnTo>
                  <a:pt x="134378" y="76454"/>
                </a:lnTo>
                <a:lnTo>
                  <a:pt x="136220" y="93040"/>
                </a:lnTo>
                <a:lnTo>
                  <a:pt x="141732" y="105676"/>
                </a:lnTo>
                <a:lnTo>
                  <a:pt x="150812" y="113741"/>
                </a:lnTo>
                <a:lnTo>
                  <a:pt x="163436" y="116573"/>
                </a:lnTo>
                <a:lnTo>
                  <a:pt x="169875" y="116573"/>
                </a:lnTo>
                <a:lnTo>
                  <a:pt x="176644" y="115087"/>
                </a:lnTo>
                <a:lnTo>
                  <a:pt x="181102" y="112776"/>
                </a:lnTo>
                <a:lnTo>
                  <a:pt x="179641" y="106502"/>
                </a:lnTo>
                <a:lnTo>
                  <a:pt x="178955" y="103530"/>
                </a:lnTo>
                <a:lnTo>
                  <a:pt x="175818" y="105181"/>
                </a:lnTo>
                <a:lnTo>
                  <a:pt x="171361" y="106502"/>
                </a:lnTo>
                <a:lnTo>
                  <a:pt x="165747" y="106502"/>
                </a:lnTo>
                <a:lnTo>
                  <a:pt x="158978" y="105321"/>
                </a:lnTo>
                <a:lnTo>
                  <a:pt x="152933" y="100876"/>
                </a:lnTo>
                <a:lnTo>
                  <a:pt x="148590" y="91808"/>
                </a:lnTo>
                <a:lnTo>
                  <a:pt x="146926" y="76784"/>
                </a:lnTo>
                <a:lnTo>
                  <a:pt x="183921" y="76784"/>
                </a:lnTo>
                <a:lnTo>
                  <a:pt x="184238" y="72656"/>
                </a:lnTo>
                <a:lnTo>
                  <a:pt x="184238" y="69519"/>
                </a:lnTo>
                <a:close/>
              </a:path>
              <a:path w="735965" h="147320">
                <a:moveTo>
                  <a:pt x="282473" y="62750"/>
                </a:moveTo>
                <a:lnTo>
                  <a:pt x="280987" y="49707"/>
                </a:lnTo>
                <a:lnTo>
                  <a:pt x="276923" y="40957"/>
                </a:lnTo>
                <a:lnTo>
                  <a:pt x="270840" y="36055"/>
                </a:lnTo>
                <a:lnTo>
                  <a:pt x="263321" y="34518"/>
                </a:lnTo>
                <a:lnTo>
                  <a:pt x="259194" y="34518"/>
                </a:lnTo>
                <a:lnTo>
                  <a:pt x="255397" y="35496"/>
                </a:lnTo>
                <a:lnTo>
                  <a:pt x="252260" y="37642"/>
                </a:lnTo>
                <a:lnTo>
                  <a:pt x="249288" y="39471"/>
                </a:lnTo>
                <a:lnTo>
                  <a:pt x="246481" y="42773"/>
                </a:lnTo>
                <a:lnTo>
                  <a:pt x="244335" y="46736"/>
                </a:lnTo>
                <a:lnTo>
                  <a:pt x="244005" y="46736"/>
                </a:lnTo>
                <a:lnTo>
                  <a:pt x="241033" y="37985"/>
                </a:lnTo>
                <a:lnTo>
                  <a:pt x="234759" y="34518"/>
                </a:lnTo>
                <a:lnTo>
                  <a:pt x="218909" y="34518"/>
                </a:lnTo>
                <a:lnTo>
                  <a:pt x="212801" y="39128"/>
                </a:lnTo>
                <a:lnTo>
                  <a:pt x="209321" y="45580"/>
                </a:lnTo>
                <a:lnTo>
                  <a:pt x="209003" y="45580"/>
                </a:lnTo>
                <a:lnTo>
                  <a:pt x="208343" y="35674"/>
                </a:lnTo>
                <a:lnTo>
                  <a:pt x="197281" y="35674"/>
                </a:lnTo>
                <a:lnTo>
                  <a:pt x="197446" y="42113"/>
                </a:lnTo>
                <a:lnTo>
                  <a:pt x="197942" y="46901"/>
                </a:lnTo>
                <a:lnTo>
                  <a:pt x="197942" y="56311"/>
                </a:lnTo>
                <a:lnTo>
                  <a:pt x="197942" y="115582"/>
                </a:lnTo>
                <a:lnTo>
                  <a:pt x="210489" y="115582"/>
                </a:lnTo>
                <a:lnTo>
                  <a:pt x="210489" y="62407"/>
                </a:lnTo>
                <a:lnTo>
                  <a:pt x="210654" y="60109"/>
                </a:lnTo>
                <a:lnTo>
                  <a:pt x="212471" y="49542"/>
                </a:lnTo>
                <a:lnTo>
                  <a:pt x="217589" y="45085"/>
                </a:lnTo>
                <a:lnTo>
                  <a:pt x="232448" y="45085"/>
                </a:lnTo>
                <a:lnTo>
                  <a:pt x="233934" y="54483"/>
                </a:lnTo>
                <a:lnTo>
                  <a:pt x="233934" y="115582"/>
                </a:lnTo>
                <a:lnTo>
                  <a:pt x="246481" y="115582"/>
                </a:lnTo>
                <a:lnTo>
                  <a:pt x="246481" y="64236"/>
                </a:lnTo>
                <a:lnTo>
                  <a:pt x="246646" y="59118"/>
                </a:lnTo>
                <a:lnTo>
                  <a:pt x="246976" y="57124"/>
                </a:lnTo>
                <a:lnTo>
                  <a:pt x="248793" y="49542"/>
                </a:lnTo>
                <a:lnTo>
                  <a:pt x="253415" y="45085"/>
                </a:lnTo>
                <a:lnTo>
                  <a:pt x="268439" y="45085"/>
                </a:lnTo>
                <a:lnTo>
                  <a:pt x="269925" y="55156"/>
                </a:lnTo>
                <a:lnTo>
                  <a:pt x="269925" y="115582"/>
                </a:lnTo>
                <a:lnTo>
                  <a:pt x="282473" y="115582"/>
                </a:lnTo>
                <a:lnTo>
                  <a:pt x="282473" y="62750"/>
                </a:lnTo>
                <a:close/>
              </a:path>
              <a:path w="735965" h="147320">
                <a:moveTo>
                  <a:pt x="348843" y="115582"/>
                </a:moveTo>
                <a:lnTo>
                  <a:pt x="325716" y="69354"/>
                </a:lnTo>
                <a:lnTo>
                  <a:pt x="346849" y="35674"/>
                </a:lnTo>
                <a:lnTo>
                  <a:pt x="333146" y="35674"/>
                </a:lnTo>
                <a:lnTo>
                  <a:pt x="315810" y="66548"/>
                </a:lnTo>
                <a:lnTo>
                  <a:pt x="313004" y="72821"/>
                </a:lnTo>
                <a:lnTo>
                  <a:pt x="312674" y="72821"/>
                </a:lnTo>
                <a:lnTo>
                  <a:pt x="312674" y="1333"/>
                </a:lnTo>
                <a:lnTo>
                  <a:pt x="300139" y="1333"/>
                </a:lnTo>
                <a:lnTo>
                  <a:pt x="300139" y="115582"/>
                </a:lnTo>
                <a:lnTo>
                  <a:pt x="312674" y="115582"/>
                </a:lnTo>
                <a:lnTo>
                  <a:pt x="312674" y="85369"/>
                </a:lnTo>
                <a:lnTo>
                  <a:pt x="317296" y="77939"/>
                </a:lnTo>
                <a:lnTo>
                  <a:pt x="334632" y="115582"/>
                </a:lnTo>
                <a:lnTo>
                  <a:pt x="348843" y="115582"/>
                </a:lnTo>
                <a:close/>
              </a:path>
              <a:path w="735965" h="147320">
                <a:moveTo>
                  <a:pt x="402475" y="115595"/>
                </a:moveTo>
                <a:lnTo>
                  <a:pt x="401853" y="110705"/>
                </a:lnTo>
                <a:lnTo>
                  <a:pt x="401751" y="107175"/>
                </a:lnTo>
                <a:lnTo>
                  <a:pt x="401739" y="107010"/>
                </a:lnTo>
                <a:lnTo>
                  <a:pt x="401662" y="74155"/>
                </a:lnTo>
                <a:lnTo>
                  <a:pt x="401662" y="62763"/>
                </a:lnTo>
                <a:lnTo>
                  <a:pt x="400354" y="50825"/>
                </a:lnTo>
                <a:lnTo>
                  <a:pt x="397497" y="44602"/>
                </a:lnTo>
                <a:lnTo>
                  <a:pt x="396278" y="41948"/>
                </a:lnTo>
                <a:lnTo>
                  <a:pt x="389267" y="36487"/>
                </a:lnTo>
                <a:lnTo>
                  <a:pt x="389267" y="74155"/>
                </a:lnTo>
                <a:lnTo>
                  <a:pt x="389178" y="92811"/>
                </a:lnTo>
                <a:lnTo>
                  <a:pt x="389102" y="93472"/>
                </a:lnTo>
                <a:lnTo>
                  <a:pt x="388772" y="94957"/>
                </a:lnTo>
                <a:lnTo>
                  <a:pt x="387286" y="102882"/>
                </a:lnTo>
                <a:lnTo>
                  <a:pt x="382663" y="107010"/>
                </a:lnTo>
                <a:lnTo>
                  <a:pt x="372605" y="107010"/>
                </a:lnTo>
                <a:lnTo>
                  <a:pt x="367309" y="103378"/>
                </a:lnTo>
                <a:lnTo>
                  <a:pt x="367309" y="92811"/>
                </a:lnTo>
                <a:lnTo>
                  <a:pt x="369811" y="82575"/>
                </a:lnTo>
                <a:lnTo>
                  <a:pt x="375818" y="76974"/>
                </a:lnTo>
                <a:lnTo>
                  <a:pt x="383057" y="74625"/>
                </a:lnTo>
                <a:lnTo>
                  <a:pt x="389267" y="74155"/>
                </a:lnTo>
                <a:lnTo>
                  <a:pt x="389267" y="36487"/>
                </a:lnTo>
                <a:lnTo>
                  <a:pt x="378866" y="34531"/>
                </a:lnTo>
                <a:lnTo>
                  <a:pt x="370941" y="34531"/>
                </a:lnTo>
                <a:lnTo>
                  <a:pt x="363677" y="37338"/>
                </a:lnTo>
                <a:lnTo>
                  <a:pt x="360210" y="39814"/>
                </a:lnTo>
                <a:lnTo>
                  <a:pt x="363016" y="48717"/>
                </a:lnTo>
                <a:lnTo>
                  <a:pt x="366814" y="46075"/>
                </a:lnTo>
                <a:lnTo>
                  <a:pt x="371271" y="44602"/>
                </a:lnTo>
                <a:lnTo>
                  <a:pt x="386130" y="44602"/>
                </a:lnTo>
                <a:lnTo>
                  <a:pt x="388937" y="51854"/>
                </a:lnTo>
                <a:lnTo>
                  <a:pt x="388937" y="65062"/>
                </a:lnTo>
                <a:lnTo>
                  <a:pt x="376034" y="66840"/>
                </a:lnTo>
                <a:lnTo>
                  <a:pt x="365188" y="72097"/>
                </a:lnTo>
                <a:lnTo>
                  <a:pt x="357720" y="81102"/>
                </a:lnTo>
                <a:lnTo>
                  <a:pt x="354926" y="94119"/>
                </a:lnTo>
                <a:lnTo>
                  <a:pt x="356387" y="103530"/>
                </a:lnTo>
                <a:lnTo>
                  <a:pt x="360375" y="110705"/>
                </a:lnTo>
                <a:lnTo>
                  <a:pt x="366356" y="115290"/>
                </a:lnTo>
                <a:lnTo>
                  <a:pt x="373748" y="116903"/>
                </a:lnTo>
                <a:lnTo>
                  <a:pt x="380682" y="116903"/>
                </a:lnTo>
                <a:lnTo>
                  <a:pt x="386308" y="113284"/>
                </a:lnTo>
                <a:lnTo>
                  <a:pt x="389763" y="107175"/>
                </a:lnTo>
                <a:lnTo>
                  <a:pt x="390258" y="107175"/>
                </a:lnTo>
                <a:lnTo>
                  <a:pt x="391096" y="115595"/>
                </a:lnTo>
                <a:lnTo>
                  <a:pt x="402475" y="115595"/>
                </a:lnTo>
                <a:close/>
              </a:path>
              <a:path w="735965" h="147320">
                <a:moveTo>
                  <a:pt x="503199" y="57137"/>
                </a:moveTo>
                <a:lnTo>
                  <a:pt x="483489" y="20320"/>
                </a:lnTo>
                <a:lnTo>
                  <a:pt x="468693" y="17348"/>
                </a:lnTo>
                <a:lnTo>
                  <a:pt x="448005" y="22720"/>
                </a:lnTo>
                <a:lnTo>
                  <a:pt x="431457" y="37287"/>
                </a:lnTo>
                <a:lnTo>
                  <a:pt x="420497" y="58724"/>
                </a:lnTo>
                <a:lnTo>
                  <a:pt x="416623" y="84112"/>
                </a:lnTo>
                <a:lnTo>
                  <a:pt x="416547" y="84874"/>
                </a:lnTo>
                <a:lnTo>
                  <a:pt x="419620" y="105727"/>
                </a:lnTo>
                <a:lnTo>
                  <a:pt x="428078" y="120561"/>
                </a:lnTo>
                <a:lnTo>
                  <a:pt x="440613" y="129362"/>
                </a:lnTo>
                <a:lnTo>
                  <a:pt x="455980" y="132270"/>
                </a:lnTo>
                <a:lnTo>
                  <a:pt x="464731" y="132270"/>
                </a:lnTo>
                <a:lnTo>
                  <a:pt x="472160" y="123507"/>
                </a:lnTo>
                <a:lnTo>
                  <a:pt x="466051" y="125501"/>
                </a:lnTo>
                <a:lnTo>
                  <a:pt x="457949" y="125501"/>
                </a:lnTo>
                <a:lnTo>
                  <a:pt x="443725" y="122936"/>
                </a:lnTo>
                <a:lnTo>
                  <a:pt x="433031" y="115277"/>
                </a:lnTo>
                <a:lnTo>
                  <a:pt x="426288" y="102577"/>
                </a:lnTo>
                <a:lnTo>
                  <a:pt x="423951" y="84874"/>
                </a:lnTo>
                <a:lnTo>
                  <a:pt x="427532" y="60147"/>
                </a:lnTo>
                <a:lnTo>
                  <a:pt x="437146" y="40830"/>
                </a:lnTo>
                <a:lnTo>
                  <a:pt x="451053" y="28270"/>
                </a:lnTo>
                <a:lnTo>
                  <a:pt x="467537" y="23787"/>
                </a:lnTo>
                <a:lnTo>
                  <a:pt x="480098" y="26301"/>
                </a:lnTo>
                <a:lnTo>
                  <a:pt x="488899" y="33540"/>
                </a:lnTo>
                <a:lnTo>
                  <a:pt x="494080" y="45034"/>
                </a:lnTo>
                <a:lnTo>
                  <a:pt x="495769" y="60274"/>
                </a:lnTo>
                <a:lnTo>
                  <a:pt x="494436" y="75628"/>
                </a:lnTo>
                <a:lnTo>
                  <a:pt x="474472" y="91655"/>
                </a:lnTo>
                <a:lnTo>
                  <a:pt x="476618" y="80594"/>
                </a:lnTo>
                <a:lnTo>
                  <a:pt x="482244" y="52184"/>
                </a:lnTo>
                <a:lnTo>
                  <a:pt x="483222" y="47244"/>
                </a:lnTo>
                <a:lnTo>
                  <a:pt x="480415" y="45910"/>
                </a:lnTo>
                <a:lnTo>
                  <a:pt x="475792" y="44919"/>
                </a:lnTo>
                <a:lnTo>
                  <a:pt x="472986" y="44919"/>
                </a:lnTo>
                <a:lnTo>
                  <a:pt x="472986" y="52844"/>
                </a:lnTo>
                <a:lnTo>
                  <a:pt x="468198" y="76949"/>
                </a:lnTo>
                <a:lnTo>
                  <a:pt x="465861" y="84112"/>
                </a:lnTo>
                <a:lnTo>
                  <a:pt x="462153" y="90538"/>
                </a:lnTo>
                <a:lnTo>
                  <a:pt x="457542" y="95161"/>
                </a:lnTo>
                <a:lnTo>
                  <a:pt x="452513" y="96939"/>
                </a:lnTo>
                <a:lnTo>
                  <a:pt x="448716" y="96939"/>
                </a:lnTo>
                <a:lnTo>
                  <a:pt x="445909" y="93954"/>
                </a:lnTo>
                <a:lnTo>
                  <a:pt x="445909" y="86525"/>
                </a:lnTo>
                <a:lnTo>
                  <a:pt x="447649" y="74256"/>
                </a:lnTo>
                <a:lnTo>
                  <a:pt x="452424" y="63220"/>
                </a:lnTo>
                <a:lnTo>
                  <a:pt x="459562" y="55245"/>
                </a:lnTo>
                <a:lnTo>
                  <a:pt x="468363" y="52184"/>
                </a:lnTo>
                <a:lnTo>
                  <a:pt x="470509" y="52184"/>
                </a:lnTo>
                <a:lnTo>
                  <a:pt x="471830" y="52349"/>
                </a:lnTo>
                <a:lnTo>
                  <a:pt x="472986" y="52844"/>
                </a:lnTo>
                <a:lnTo>
                  <a:pt x="472986" y="44919"/>
                </a:lnTo>
                <a:lnTo>
                  <a:pt x="471665" y="44919"/>
                </a:lnTo>
                <a:lnTo>
                  <a:pt x="456323" y="48869"/>
                </a:lnTo>
                <a:lnTo>
                  <a:pt x="445262" y="58940"/>
                </a:lnTo>
                <a:lnTo>
                  <a:pt x="438569" y="72440"/>
                </a:lnTo>
                <a:lnTo>
                  <a:pt x="436346" y="86525"/>
                </a:lnTo>
                <a:lnTo>
                  <a:pt x="436321" y="98742"/>
                </a:lnTo>
                <a:lnTo>
                  <a:pt x="441947" y="104863"/>
                </a:lnTo>
                <a:lnTo>
                  <a:pt x="454990" y="104863"/>
                </a:lnTo>
                <a:lnTo>
                  <a:pt x="462089" y="101879"/>
                </a:lnTo>
                <a:lnTo>
                  <a:pt x="464807" y="96939"/>
                </a:lnTo>
                <a:lnTo>
                  <a:pt x="467702" y="91655"/>
                </a:lnTo>
                <a:lnTo>
                  <a:pt x="468198" y="91655"/>
                </a:lnTo>
                <a:lnTo>
                  <a:pt x="467537" y="100571"/>
                </a:lnTo>
                <a:lnTo>
                  <a:pt x="471665" y="104863"/>
                </a:lnTo>
                <a:lnTo>
                  <a:pt x="477774" y="104863"/>
                </a:lnTo>
                <a:lnTo>
                  <a:pt x="487946" y="101790"/>
                </a:lnTo>
                <a:lnTo>
                  <a:pt x="491375" y="97929"/>
                </a:lnTo>
                <a:lnTo>
                  <a:pt x="495998" y="92697"/>
                </a:lnTo>
                <a:lnTo>
                  <a:pt x="501294" y="77762"/>
                </a:lnTo>
                <a:lnTo>
                  <a:pt x="503199" y="57137"/>
                </a:lnTo>
                <a:close/>
              </a:path>
              <a:path w="735965" h="147320">
                <a:moveTo>
                  <a:pt x="552729" y="1993"/>
                </a:moveTo>
                <a:lnTo>
                  <a:pt x="550418" y="838"/>
                </a:lnTo>
                <a:lnTo>
                  <a:pt x="547116" y="0"/>
                </a:lnTo>
                <a:lnTo>
                  <a:pt x="537870" y="0"/>
                </a:lnTo>
                <a:lnTo>
                  <a:pt x="531431" y="1651"/>
                </a:lnTo>
                <a:lnTo>
                  <a:pt x="521030" y="13385"/>
                </a:lnTo>
                <a:lnTo>
                  <a:pt x="519709" y="22136"/>
                </a:lnTo>
                <a:lnTo>
                  <a:pt x="519709" y="35674"/>
                </a:lnTo>
                <a:lnTo>
                  <a:pt x="509638" y="35674"/>
                </a:lnTo>
                <a:lnTo>
                  <a:pt x="509638" y="45250"/>
                </a:lnTo>
                <a:lnTo>
                  <a:pt x="519709" y="45250"/>
                </a:lnTo>
                <a:lnTo>
                  <a:pt x="519709" y="115582"/>
                </a:lnTo>
                <a:lnTo>
                  <a:pt x="532422" y="115582"/>
                </a:lnTo>
                <a:lnTo>
                  <a:pt x="532422" y="45250"/>
                </a:lnTo>
                <a:lnTo>
                  <a:pt x="546950" y="45250"/>
                </a:lnTo>
                <a:lnTo>
                  <a:pt x="546950" y="35674"/>
                </a:lnTo>
                <a:lnTo>
                  <a:pt x="532422" y="35674"/>
                </a:lnTo>
                <a:lnTo>
                  <a:pt x="532422" y="20320"/>
                </a:lnTo>
                <a:lnTo>
                  <a:pt x="534568" y="10566"/>
                </a:lnTo>
                <a:lnTo>
                  <a:pt x="546950" y="10566"/>
                </a:lnTo>
                <a:lnTo>
                  <a:pt x="550748" y="11899"/>
                </a:lnTo>
                <a:lnTo>
                  <a:pt x="552729" y="1993"/>
                </a:lnTo>
                <a:close/>
              </a:path>
              <a:path w="735965" h="147320">
                <a:moveTo>
                  <a:pt x="597636" y="115595"/>
                </a:moveTo>
                <a:lnTo>
                  <a:pt x="597001" y="110705"/>
                </a:lnTo>
                <a:lnTo>
                  <a:pt x="596900" y="107175"/>
                </a:lnTo>
                <a:lnTo>
                  <a:pt x="596900" y="107010"/>
                </a:lnTo>
                <a:lnTo>
                  <a:pt x="596823" y="74155"/>
                </a:lnTo>
                <a:lnTo>
                  <a:pt x="596823" y="62763"/>
                </a:lnTo>
                <a:lnTo>
                  <a:pt x="595515" y="50825"/>
                </a:lnTo>
                <a:lnTo>
                  <a:pt x="592645" y="44602"/>
                </a:lnTo>
                <a:lnTo>
                  <a:pt x="591426" y="41948"/>
                </a:lnTo>
                <a:lnTo>
                  <a:pt x="584428" y="36499"/>
                </a:lnTo>
                <a:lnTo>
                  <a:pt x="584428" y="74155"/>
                </a:lnTo>
                <a:lnTo>
                  <a:pt x="584327" y="92811"/>
                </a:lnTo>
                <a:lnTo>
                  <a:pt x="584263" y="93472"/>
                </a:lnTo>
                <a:lnTo>
                  <a:pt x="583933" y="94957"/>
                </a:lnTo>
                <a:lnTo>
                  <a:pt x="582447" y="102882"/>
                </a:lnTo>
                <a:lnTo>
                  <a:pt x="577824" y="107010"/>
                </a:lnTo>
                <a:lnTo>
                  <a:pt x="567766" y="107010"/>
                </a:lnTo>
                <a:lnTo>
                  <a:pt x="562470" y="103378"/>
                </a:lnTo>
                <a:lnTo>
                  <a:pt x="562470" y="92811"/>
                </a:lnTo>
                <a:lnTo>
                  <a:pt x="564972" y="82575"/>
                </a:lnTo>
                <a:lnTo>
                  <a:pt x="570966" y="76974"/>
                </a:lnTo>
                <a:lnTo>
                  <a:pt x="578205" y="74625"/>
                </a:lnTo>
                <a:lnTo>
                  <a:pt x="584428" y="74155"/>
                </a:lnTo>
                <a:lnTo>
                  <a:pt x="584428" y="36499"/>
                </a:lnTo>
                <a:lnTo>
                  <a:pt x="574027" y="34531"/>
                </a:lnTo>
                <a:lnTo>
                  <a:pt x="566102" y="34531"/>
                </a:lnTo>
                <a:lnTo>
                  <a:pt x="558838" y="37338"/>
                </a:lnTo>
                <a:lnTo>
                  <a:pt x="555371" y="39814"/>
                </a:lnTo>
                <a:lnTo>
                  <a:pt x="558177" y="48717"/>
                </a:lnTo>
                <a:lnTo>
                  <a:pt x="561975" y="46075"/>
                </a:lnTo>
                <a:lnTo>
                  <a:pt x="566432" y="44602"/>
                </a:lnTo>
                <a:lnTo>
                  <a:pt x="581291" y="44602"/>
                </a:lnTo>
                <a:lnTo>
                  <a:pt x="584111" y="51854"/>
                </a:lnTo>
                <a:lnTo>
                  <a:pt x="584111" y="65062"/>
                </a:lnTo>
                <a:lnTo>
                  <a:pt x="571195" y="66840"/>
                </a:lnTo>
                <a:lnTo>
                  <a:pt x="560336" y="72097"/>
                </a:lnTo>
                <a:lnTo>
                  <a:pt x="552869" y="81102"/>
                </a:lnTo>
                <a:lnTo>
                  <a:pt x="550087" y="94119"/>
                </a:lnTo>
                <a:lnTo>
                  <a:pt x="551535" y="103530"/>
                </a:lnTo>
                <a:lnTo>
                  <a:pt x="555536" y="110705"/>
                </a:lnTo>
                <a:lnTo>
                  <a:pt x="561505" y="115290"/>
                </a:lnTo>
                <a:lnTo>
                  <a:pt x="568909" y="116903"/>
                </a:lnTo>
                <a:lnTo>
                  <a:pt x="575843" y="116903"/>
                </a:lnTo>
                <a:lnTo>
                  <a:pt x="581456" y="113284"/>
                </a:lnTo>
                <a:lnTo>
                  <a:pt x="584923" y="107175"/>
                </a:lnTo>
                <a:lnTo>
                  <a:pt x="585419" y="107175"/>
                </a:lnTo>
                <a:lnTo>
                  <a:pt x="586257" y="115595"/>
                </a:lnTo>
                <a:lnTo>
                  <a:pt x="597636" y="115595"/>
                </a:lnTo>
                <a:close/>
              </a:path>
              <a:path w="735965" h="147320">
                <a:moveTo>
                  <a:pt x="630821" y="101549"/>
                </a:moveTo>
                <a:lnTo>
                  <a:pt x="627367" y="97751"/>
                </a:lnTo>
                <a:lnTo>
                  <a:pt x="617791" y="97751"/>
                </a:lnTo>
                <a:lnTo>
                  <a:pt x="613981" y="101727"/>
                </a:lnTo>
                <a:lnTo>
                  <a:pt x="613981" y="107327"/>
                </a:lnTo>
                <a:lnTo>
                  <a:pt x="613981" y="113106"/>
                </a:lnTo>
                <a:lnTo>
                  <a:pt x="617613" y="116903"/>
                </a:lnTo>
                <a:lnTo>
                  <a:pt x="627684" y="116903"/>
                </a:lnTo>
                <a:lnTo>
                  <a:pt x="630821" y="113106"/>
                </a:lnTo>
                <a:lnTo>
                  <a:pt x="630821" y="101549"/>
                </a:lnTo>
                <a:close/>
              </a:path>
              <a:path w="735965" h="147320">
                <a:moveTo>
                  <a:pt x="677875" y="34683"/>
                </a:moveTo>
                <a:lnTo>
                  <a:pt x="677049" y="34518"/>
                </a:lnTo>
                <a:lnTo>
                  <a:pt x="667804" y="34518"/>
                </a:lnTo>
                <a:lnTo>
                  <a:pt x="661035" y="40779"/>
                </a:lnTo>
                <a:lnTo>
                  <a:pt x="658393" y="48387"/>
                </a:lnTo>
                <a:lnTo>
                  <a:pt x="658050" y="48387"/>
                </a:lnTo>
                <a:lnTo>
                  <a:pt x="657402" y="35674"/>
                </a:lnTo>
                <a:lnTo>
                  <a:pt x="645998" y="35674"/>
                </a:lnTo>
                <a:lnTo>
                  <a:pt x="646176" y="41617"/>
                </a:lnTo>
                <a:lnTo>
                  <a:pt x="646671" y="49542"/>
                </a:lnTo>
                <a:lnTo>
                  <a:pt x="646671" y="56311"/>
                </a:lnTo>
                <a:lnTo>
                  <a:pt x="646671" y="115582"/>
                </a:lnTo>
                <a:lnTo>
                  <a:pt x="659384" y="115582"/>
                </a:lnTo>
                <a:lnTo>
                  <a:pt x="659384" y="68694"/>
                </a:lnTo>
                <a:lnTo>
                  <a:pt x="659549" y="66217"/>
                </a:lnTo>
                <a:lnTo>
                  <a:pt x="661200" y="54991"/>
                </a:lnTo>
                <a:lnTo>
                  <a:pt x="667131" y="47561"/>
                </a:lnTo>
                <a:lnTo>
                  <a:pt x="677875" y="47561"/>
                </a:lnTo>
                <a:lnTo>
                  <a:pt x="677875" y="34683"/>
                </a:lnTo>
                <a:close/>
              </a:path>
              <a:path w="735965" h="147320">
                <a:moveTo>
                  <a:pt x="735838" y="115582"/>
                </a:moveTo>
                <a:lnTo>
                  <a:pt x="735660" y="109639"/>
                </a:lnTo>
                <a:lnTo>
                  <a:pt x="735164" y="102527"/>
                </a:lnTo>
                <a:lnTo>
                  <a:pt x="735164" y="93789"/>
                </a:lnTo>
                <a:lnTo>
                  <a:pt x="735164" y="35674"/>
                </a:lnTo>
                <a:lnTo>
                  <a:pt x="722452" y="35674"/>
                </a:lnTo>
                <a:lnTo>
                  <a:pt x="722452" y="90970"/>
                </a:lnTo>
                <a:lnTo>
                  <a:pt x="722287" y="93459"/>
                </a:lnTo>
                <a:lnTo>
                  <a:pt x="721144" y="99237"/>
                </a:lnTo>
                <a:lnTo>
                  <a:pt x="717842" y="106172"/>
                </a:lnTo>
                <a:lnTo>
                  <a:pt x="701649" y="106172"/>
                </a:lnTo>
                <a:lnTo>
                  <a:pt x="699668" y="96926"/>
                </a:lnTo>
                <a:lnTo>
                  <a:pt x="699668" y="35674"/>
                </a:lnTo>
                <a:lnTo>
                  <a:pt x="686955" y="35674"/>
                </a:lnTo>
                <a:lnTo>
                  <a:pt x="686955" y="86182"/>
                </a:lnTo>
                <a:lnTo>
                  <a:pt x="688047" y="99352"/>
                </a:lnTo>
                <a:lnTo>
                  <a:pt x="691489" y="108978"/>
                </a:lnTo>
                <a:lnTo>
                  <a:pt x="697534" y="114884"/>
                </a:lnTo>
                <a:lnTo>
                  <a:pt x="706437" y="116890"/>
                </a:lnTo>
                <a:lnTo>
                  <a:pt x="715022" y="116890"/>
                </a:lnTo>
                <a:lnTo>
                  <a:pt x="721144" y="111125"/>
                </a:lnTo>
                <a:lnTo>
                  <a:pt x="723442" y="107162"/>
                </a:lnTo>
                <a:lnTo>
                  <a:pt x="723785" y="107162"/>
                </a:lnTo>
                <a:lnTo>
                  <a:pt x="724776" y="115582"/>
                </a:lnTo>
                <a:lnTo>
                  <a:pt x="735838" y="115582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35014" y="7070128"/>
            <a:ext cx="940435" cy="131445"/>
          </a:xfrm>
          <a:custGeom>
            <a:avLst/>
            <a:gdLst/>
            <a:ahLst/>
            <a:cxnLst/>
            <a:rect l="l" t="t" r="r" b="b"/>
            <a:pathLst>
              <a:path w="940434" h="131445">
                <a:moveTo>
                  <a:pt x="83400" y="64160"/>
                </a:moveTo>
                <a:lnTo>
                  <a:pt x="46215" y="64160"/>
                </a:lnTo>
                <a:lnTo>
                  <a:pt x="46215" y="25692"/>
                </a:lnTo>
                <a:lnTo>
                  <a:pt x="37007" y="25692"/>
                </a:lnTo>
                <a:lnTo>
                  <a:pt x="37007" y="64160"/>
                </a:lnTo>
                <a:lnTo>
                  <a:pt x="0" y="64160"/>
                </a:lnTo>
                <a:lnTo>
                  <a:pt x="0" y="73050"/>
                </a:lnTo>
                <a:lnTo>
                  <a:pt x="37007" y="73050"/>
                </a:lnTo>
                <a:lnTo>
                  <a:pt x="37007" y="111836"/>
                </a:lnTo>
                <a:lnTo>
                  <a:pt x="46215" y="111836"/>
                </a:lnTo>
                <a:lnTo>
                  <a:pt x="46215" y="73050"/>
                </a:lnTo>
                <a:lnTo>
                  <a:pt x="83400" y="73050"/>
                </a:lnTo>
                <a:lnTo>
                  <a:pt x="83400" y="64160"/>
                </a:lnTo>
                <a:close/>
              </a:path>
              <a:path w="940434" h="131445">
                <a:moveTo>
                  <a:pt x="146240" y="6794"/>
                </a:moveTo>
                <a:lnTo>
                  <a:pt x="95656" y="6794"/>
                </a:lnTo>
                <a:lnTo>
                  <a:pt x="95656" y="17780"/>
                </a:lnTo>
                <a:lnTo>
                  <a:pt x="133477" y="17780"/>
                </a:lnTo>
                <a:lnTo>
                  <a:pt x="133477" y="18110"/>
                </a:lnTo>
                <a:lnTo>
                  <a:pt x="100177" y="111836"/>
                </a:lnTo>
                <a:lnTo>
                  <a:pt x="112293" y="111836"/>
                </a:lnTo>
                <a:lnTo>
                  <a:pt x="146240" y="14224"/>
                </a:lnTo>
                <a:lnTo>
                  <a:pt x="146240" y="6794"/>
                </a:lnTo>
                <a:close/>
              </a:path>
              <a:path w="940434" h="131445">
                <a:moveTo>
                  <a:pt x="188722" y="0"/>
                </a:moveTo>
                <a:lnTo>
                  <a:pt x="179031" y="0"/>
                </a:lnTo>
                <a:lnTo>
                  <a:pt x="172770" y="10909"/>
                </a:lnTo>
                <a:lnTo>
                  <a:pt x="167182" y="25476"/>
                </a:lnTo>
                <a:lnTo>
                  <a:pt x="163118" y="43713"/>
                </a:lnTo>
                <a:lnTo>
                  <a:pt x="161417" y="65620"/>
                </a:lnTo>
                <a:lnTo>
                  <a:pt x="162979" y="87503"/>
                </a:lnTo>
                <a:lnTo>
                  <a:pt x="167068" y="105702"/>
                </a:lnTo>
                <a:lnTo>
                  <a:pt x="172732" y="120256"/>
                </a:lnTo>
                <a:lnTo>
                  <a:pt x="179031" y="131241"/>
                </a:lnTo>
                <a:lnTo>
                  <a:pt x="188722" y="131241"/>
                </a:lnTo>
                <a:lnTo>
                  <a:pt x="182206" y="118872"/>
                </a:lnTo>
                <a:lnTo>
                  <a:pt x="176872" y="103847"/>
                </a:lnTo>
                <a:lnTo>
                  <a:pt x="173253" y="86144"/>
                </a:lnTo>
                <a:lnTo>
                  <a:pt x="171932" y="65786"/>
                </a:lnTo>
                <a:lnTo>
                  <a:pt x="173253" y="45135"/>
                </a:lnTo>
                <a:lnTo>
                  <a:pt x="176872" y="27317"/>
                </a:lnTo>
                <a:lnTo>
                  <a:pt x="182206" y="12280"/>
                </a:lnTo>
                <a:lnTo>
                  <a:pt x="188722" y="0"/>
                </a:lnTo>
                <a:close/>
              </a:path>
              <a:path w="940434" h="131445">
                <a:moveTo>
                  <a:pt x="253199" y="72567"/>
                </a:moveTo>
                <a:lnTo>
                  <a:pt x="241896" y="72567"/>
                </a:lnTo>
                <a:lnTo>
                  <a:pt x="241896" y="22313"/>
                </a:lnTo>
                <a:lnTo>
                  <a:pt x="241896" y="6794"/>
                </a:lnTo>
                <a:lnTo>
                  <a:pt x="231546" y="6794"/>
                </a:lnTo>
                <a:lnTo>
                  <a:pt x="231546" y="22313"/>
                </a:lnTo>
                <a:lnTo>
                  <a:pt x="230949" y="30708"/>
                </a:lnTo>
                <a:lnTo>
                  <a:pt x="230593" y="35560"/>
                </a:lnTo>
                <a:lnTo>
                  <a:pt x="230581" y="72567"/>
                </a:lnTo>
                <a:lnTo>
                  <a:pt x="207479" y="72567"/>
                </a:lnTo>
                <a:lnTo>
                  <a:pt x="207479" y="72250"/>
                </a:lnTo>
                <a:lnTo>
                  <a:pt x="222008" y="42037"/>
                </a:lnTo>
                <a:lnTo>
                  <a:pt x="225082" y="35560"/>
                </a:lnTo>
                <a:lnTo>
                  <a:pt x="227342" y="30708"/>
                </a:lnTo>
                <a:lnTo>
                  <a:pt x="230898" y="22313"/>
                </a:lnTo>
                <a:lnTo>
                  <a:pt x="231546" y="22313"/>
                </a:lnTo>
                <a:lnTo>
                  <a:pt x="231546" y="6794"/>
                </a:lnTo>
                <a:lnTo>
                  <a:pt x="229781" y="6794"/>
                </a:lnTo>
                <a:lnTo>
                  <a:pt x="195668" y="74358"/>
                </a:lnTo>
                <a:lnTo>
                  <a:pt x="195668" y="82753"/>
                </a:lnTo>
                <a:lnTo>
                  <a:pt x="230581" y="82753"/>
                </a:lnTo>
                <a:lnTo>
                  <a:pt x="230581" y="111848"/>
                </a:lnTo>
                <a:lnTo>
                  <a:pt x="241896" y="111848"/>
                </a:lnTo>
                <a:lnTo>
                  <a:pt x="241896" y="82753"/>
                </a:lnTo>
                <a:lnTo>
                  <a:pt x="253199" y="82753"/>
                </a:lnTo>
                <a:lnTo>
                  <a:pt x="253199" y="72567"/>
                </a:lnTo>
                <a:close/>
              </a:path>
              <a:path w="940434" h="131445">
                <a:moveTo>
                  <a:pt x="312572" y="46863"/>
                </a:moveTo>
                <a:lnTo>
                  <a:pt x="311061" y="31343"/>
                </a:lnTo>
                <a:lnTo>
                  <a:pt x="306209" y="17919"/>
                </a:lnTo>
                <a:lnTo>
                  <a:pt x="303745" y="15189"/>
                </a:lnTo>
                <a:lnTo>
                  <a:pt x="300215" y="11290"/>
                </a:lnTo>
                <a:lnTo>
                  <a:pt x="300215" y="46863"/>
                </a:lnTo>
                <a:lnTo>
                  <a:pt x="300215" y="50419"/>
                </a:lnTo>
                <a:lnTo>
                  <a:pt x="299885" y="51879"/>
                </a:lnTo>
                <a:lnTo>
                  <a:pt x="299250" y="53505"/>
                </a:lnTo>
                <a:lnTo>
                  <a:pt x="296659" y="59321"/>
                </a:lnTo>
                <a:lnTo>
                  <a:pt x="291477" y="62877"/>
                </a:lnTo>
                <a:lnTo>
                  <a:pt x="286308" y="62877"/>
                </a:lnTo>
                <a:lnTo>
                  <a:pt x="280543" y="61480"/>
                </a:lnTo>
                <a:lnTo>
                  <a:pt x="276047" y="57238"/>
                </a:lnTo>
                <a:lnTo>
                  <a:pt x="273126" y="50126"/>
                </a:lnTo>
                <a:lnTo>
                  <a:pt x="272084" y="40081"/>
                </a:lnTo>
                <a:lnTo>
                  <a:pt x="273240" y="28562"/>
                </a:lnTo>
                <a:lnTo>
                  <a:pt x="276377" y="20853"/>
                </a:lnTo>
                <a:lnTo>
                  <a:pt x="280733" y="16535"/>
                </a:lnTo>
                <a:lnTo>
                  <a:pt x="285508" y="15189"/>
                </a:lnTo>
                <a:lnTo>
                  <a:pt x="291350" y="17030"/>
                </a:lnTo>
                <a:lnTo>
                  <a:pt x="296011" y="22720"/>
                </a:lnTo>
                <a:lnTo>
                  <a:pt x="299097" y="32575"/>
                </a:lnTo>
                <a:lnTo>
                  <a:pt x="300215" y="46863"/>
                </a:lnTo>
                <a:lnTo>
                  <a:pt x="300215" y="11290"/>
                </a:lnTo>
                <a:lnTo>
                  <a:pt x="297992" y="8826"/>
                </a:lnTo>
                <a:lnTo>
                  <a:pt x="286308" y="5486"/>
                </a:lnTo>
                <a:lnTo>
                  <a:pt x="275348" y="8343"/>
                </a:lnTo>
                <a:lnTo>
                  <a:pt x="267004" y="16065"/>
                </a:lnTo>
                <a:lnTo>
                  <a:pt x="261670" y="27381"/>
                </a:lnTo>
                <a:lnTo>
                  <a:pt x="259803" y="41046"/>
                </a:lnTo>
                <a:lnTo>
                  <a:pt x="261531" y="53975"/>
                </a:lnTo>
                <a:lnTo>
                  <a:pt x="266293" y="63792"/>
                </a:lnTo>
                <a:lnTo>
                  <a:pt x="273519" y="70053"/>
                </a:lnTo>
                <a:lnTo>
                  <a:pt x="282600" y="72237"/>
                </a:lnTo>
                <a:lnTo>
                  <a:pt x="290347" y="72237"/>
                </a:lnTo>
                <a:lnTo>
                  <a:pt x="295846" y="68376"/>
                </a:lnTo>
                <a:lnTo>
                  <a:pt x="299885" y="63525"/>
                </a:lnTo>
                <a:lnTo>
                  <a:pt x="300215" y="63525"/>
                </a:lnTo>
                <a:lnTo>
                  <a:pt x="278879" y="100203"/>
                </a:lnTo>
                <a:lnTo>
                  <a:pt x="268541" y="102463"/>
                </a:lnTo>
                <a:lnTo>
                  <a:pt x="265785" y="102463"/>
                </a:lnTo>
                <a:lnTo>
                  <a:pt x="265785" y="113131"/>
                </a:lnTo>
                <a:lnTo>
                  <a:pt x="268363" y="113131"/>
                </a:lnTo>
                <a:lnTo>
                  <a:pt x="271119" y="112966"/>
                </a:lnTo>
                <a:lnTo>
                  <a:pt x="304609" y="86753"/>
                </a:lnTo>
                <a:lnTo>
                  <a:pt x="311480" y="63525"/>
                </a:lnTo>
                <a:lnTo>
                  <a:pt x="311619" y="62877"/>
                </a:lnTo>
                <a:lnTo>
                  <a:pt x="311708" y="62445"/>
                </a:lnTo>
                <a:lnTo>
                  <a:pt x="312496" y="50126"/>
                </a:lnTo>
                <a:lnTo>
                  <a:pt x="312572" y="46863"/>
                </a:lnTo>
                <a:close/>
              </a:path>
              <a:path w="940434" h="131445">
                <a:moveTo>
                  <a:pt x="374764" y="46863"/>
                </a:moveTo>
                <a:lnTo>
                  <a:pt x="373253" y="31343"/>
                </a:lnTo>
                <a:lnTo>
                  <a:pt x="368401" y="17919"/>
                </a:lnTo>
                <a:lnTo>
                  <a:pt x="365937" y="15189"/>
                </a:lnTo>
                <a:lnTo>
                  <a:pt x="362419" y="11290"/>
                </a:lnTo>
                <a:lnTo>
                  <a:pt x="362419" y="46863"/>
                </a:lnTo>
                <a:lnTo>
                  <a:pt x="362419" y="50419"/>
                </a:lnTo>
                <a:lnTo>
                  <a:pt x="362089" y="51879"/>
                </a:lnTo>
                <a:lnTo>
                  <a:pt x="361454" y="53505"/>
                </a:lnTo>
                <a:lnTo>
                  <a:pt x="358863" y="59321"/>
                </a:lnTo>
                <a:lnTo>
                  <a:pt x="353695" y="62877"/>
                </a:lnTo>
                <a:lnTo>
                  <a:pt x="348513" y="62877"/>
                </a:lnTo>
                <a:lnTo>
                  <a:pt x="342747" y="61480"/>
                </a:lnTo>
                <a:lnTo>
                  <a:pt x="338251" y="57238"/>
                </a:lnTo>
                <a:lnTo>
                  <a:pt x="335330" y="50126"/>
                </a:lnTo>
                <a:lnTo>
                  <a:pt x="334302" y="40081"/>
                </a:lnTo>
                <a:lnTo>
                  <a:pt x="335432" y="28562"/>
                </a:lnTo>
                <a:lnTo>
                  <a:pt x="338582" y="20853"/>
                </a:lnTo>
                <a:lnTo>
                  <a:pt x="342938" y="16535"/>
                </a:lnTo>
                <a:lnTo>
                  <a:pt x="347726" y="15189"/>
                </a:lnTo>
                <a:lnTo>
                  <a:pt x="353555" y="17030"/>
                </a:lnTo>
                <a:lnTo>
                  <a:pt x="358216" y="22720"/>
                </a:lnTo>
                <a:lnTo>
                  <a:pt x="361302" y="32575"/>
                </a:lnTo>
                <a:lnTo>
                  <a:pt x="362419" y="46863"/>
                </a:lnTo>
                <a:lnTo>
                  <a:pt x="362419" y="11290"/>
                </a:lnTo>
                <a:lnTo>
                  <a:pt x="360197" y="8826"/>
                </a:lnTo>
                <a:lnTo>
                  <a:pt x="348513" y="5486"/>
                </a:lnTo>
                <a:lnTo>
                  <a:pt x="337553" y="8343"/>
                </a:lnTo>
                <a:lnTo>
                  <a:pt x="329209" y="16065"/>
                </a:lnTo>
                <a:lnTo>
                  <a:pt x="323888" y="27381"/>
                </a:lnTo>
                <a:lnTo>
                  <a:pt x="322021" y="41046"/>
                </a:lnTo>
                <a:lnTo>
                  <a:pt x="323735" y="53975"/>
                </a:lnTo>
                <a:lnTo>
                  <a:pt x="328498" y="63792"/>
                </a:lnTo>
                <a:lnTo>
                  <a:pt x="335724" y="70053"/>
                </a:lnTo>
                <a:lnTo>
                  <a:pt x="344805" y="72237"/>
                </a:lnTo>
                <a:lnTo>
                  <a:pt x="352552" y="72237"/>
                </a:lnTo>
                <a:lnTo>
                  <a:pt x="358063" y="68376"/>
                </a:lnTo>
                <a:lnTo>
                  <a:pt x="362089" y="63525"/>
                </a:lnTo>
                <a:lnTo>
                  <a:pt x="362419" y="63525"/>
                </a:lnTo>
                <a:lnTo>
                  <a:pt x="341083" y="100203"/>
                </a:lnTo>
                <a:lnTo>
                  <a:pt x="330746" y="102463"/>
                </a:lnTo>
                <a:lnTo>
                  <a:pt x="328002" y="102463"/>
                </a:lnTo>
                <a:lnTo>
                  <a:pt x="328002" y="113131"/>
                </a:lnTo>
                <a:lnTo>
                  <a:pt x="330581" y="113131"/>
                </a:lnTo>
                <a:lnTo>
                  <a:pt x="333336" y="112966"/>
                </a:lnTo>
                <a:lnTo>
                  <a:pt x="366814" y="86753"/>
                </a:lnTo>
                <a:lnTo>
                  <a:pt x="373811" y="62877"/>
                </a:lnTo>
                <a:lnTo>
                  <a:pt x="373900" y="62445"/>
                </a:lnTo>
                <a:lnTo>
                  <a:pt x="374688" y="50126"/>
                </a:lnTo>
                <a:lnTo>
                  <a:pt x="374764" y="46863"/>
                </a:lnTo>
                <a:close/>
              </a:path>
              <a:path w="940434" h="131445">
                <a:moveTo>
                  <a:pt x="410718" y="65455"/>
                </a:moveTo>
                <a:lnTo>
                  <a:pt x="409143" y="43408"/>
                </a:lnTo>
                <a:lnTo>
                  <a:pt x="405066" y="25209"/>
                </a:lnTo>
                <a:lnTo>
                  <a:pt x="399415" y="10769"/>
                </a:lnTo>
                <a:lnTo>
                  <a:pt x="393115" y="0"/>
                </a:lnTo>
                <a:lnTo>
                  <a:pt x="383413" y="0"/>
                </a:lnTo>
                <a:lnTo>
                  <a:pt x="389915" y="12268"/>
                </a:lnTo>
                <a:lnTo>
                  <a:pt x="395262" y="27266"/>
                </a:lnTo>
                <a:lnTo>
                  <a:pt x="398881" y="44996"/>
                </a:lnTo>
                <a:lnTo>
                  <a:pt x="400215" y="65455"/>
                </a:lnTo>
                <a:lnTo>
                  <a:pt x="398881" y="85966"/>
                </a:lnTo>
                <a:lnTo>
                  <a:pt x="395262" y="103797"/>
                </a:lnTo>
                <a:lnTo>
                  <a:pt x="389915" y="118910"/>
                </a:lnTo>
                <a:lnTo>
                  <a:pt x="383413" y="131241"/>
                </a:lnTo>
                <a:lnTo>
                  <a:pt x="393115" y="131241"/>
                </a:lnTo>
                <a:lnTo>
                  <a:pt x="399364" y="120205"/>
                </a:lnTo>
                <a:lnTo>
                  <a:pt x="404952" y="105676"/>
                </a:lnTo>
                <a:lnTo>
                  <a:pt x="409016" y="87477"/>
                </a:lnTo>
                <a:lnTo>
                  <a:pt x="410718" y="65455"/>
                </a:lnTo>
                <a:close/>
              </a:path>
              <a:path w="940434" h="131445">
                <a:moveTo>
                  <a:pt x="477850" y="46863"/>
                </a:moveTo>
                <a:lnTo>
                  <a:pt x="476338" y="31343"/>
                </a:lnTo>
                <a:lnTo>
                  <a:pt x="471487" y="17919"/>
                </a:lnTo>
                <a:lnTo>
                  <a:pt x="469023" y="15189"/>
                </a:lnTo>
                <a:lnTo>
                  <a:pt x="465505" y="11290"/>
                </a:lnTo>
                <a:lnTo>
                  <a:pt x="465505" y="46863"/>
                </a:lnTo>
                <a:lnTo>
                  <a:pt x="465505" y="50419"/>
                </a:lnTo>
                <a:lnTo>
                  <a:pt x="465175" y="51879"/>
                </a:lnTo>
                <a:lnTo>
                  <a:pt x="464527" y="53505"/>
                </a:lnTo>
                <a:lnTo>
                  <a:pt x="461949" y="59321"/>
                </a:lnTo>
                <a:lnTo>
                  <a:pt x="456768" y="62877"/>
                </a:lnTo>
                <a:lnTo>
                  <a:pt x="451599" y="62877"/>
                </a:lnTo>
                <a:lnTo>
                  <a:pt x="445833" y="61480"/>
                </a:lnTo>
                <a:lnTo>
                  <a:pt x="441337" y="57238"/>
                </a:lnTo>
                <a:lnTo>
                  <a:pt x="438429" y="50126"/>
                </a:lnTo>
                <a:lnTo>
                  <a:pt x="437388" y="40081"/>
                </a:lnTo>
                <a:lnTo>
                  <a:pt x="438518" y="28562"/>
                </a:lnTo>
                <a:lnTo>
                  <a:pt x="441655" y="20853"/>
                </a:lnTo>
                <a:lnTo>
                  <a:pt x="446011" y="16535"/>
                </a:lnTo>
                <a:lnTo>
                  <a:pt x="450799" y="15189"/>
                </a:lnTo>
                <a:lnTo>
                  <a:pt x="456641" y="17030"/>
                </a:lnTo>
                <a:lnTo>
                  <a:pt x="461302" y="22720"/>
                </a:lnTo>
                <a:lnTo>
                  <a:pt x="464388" y="32575"/>
                </a:lnTo>
                <a:lnTo>
                  <a:pt x="465505" y="46863"/>
                </a:lnTo>
                <a:lnTo>
                  <a:pt x="465505" y="11290"/>
                </a:lnTo>
                <a:lnTo>
                  <a:pt x="463283" y="8826"/>
                </a:lnTo>
                <a:lnTo>
                  <a:pt x="451599" y="5486"/>
                </a:lnTo>
                <a:lnTo>
                  <a:pt x="440639" y="8343"/>
                </a:lnTo>
                <a:lnTo>
                  <a:pt x="432282" y="16065"/>
                </a:lnTo>
                <a:lnTo>
                  <a:pt x="426961" y="27381"/>
                </a:lnTo>
                <a:lnTo>
                  <a:pt x="425094" y="41046"/>
                </a:lnTo>
                <a:lnTo>
                  <a:pt x="426808" y="53975"/>
                </a:lnTo>
                <a:lnTo>
                  <a:pt x="431584" y="63792"/>
                </a:lnTo>
                <a:lnTo>
                  <a:pt x="438797" y="70053"/>
                </a:lnTo>
                <a:lnTo>
                  <a:pt x="447878" y="72237"/>
                </a:lnTo>
                <a:lnTo>
                  <a:pt x="455637" y="72237"/>
                </a:lnTo>
                <a:lnTo>
                  <a:pt x="461137" y="68376"/>
                </a:lnTo>
                <a:lnTo>
                  <a:pt x="465175" y="63525"/>
                </a:lnTo>
                <a:lnTo>
                  <a:pt x="465505" y="63525"/>
                </a:lnTo>
                <a:lnTo>
                  <a:pt x="444157" y="100203"/>
                </a:lnTo>
                <a:lnTo>
                  <a:pt x="433819" y="102463"/>
                </a:lnTo>
                <a:lnTo>
                  <a:pt x="431076" y="102463"/>
                </a:lnTo>
                <a:lnTo>
                  <a:pt x="431076" y="113131"/>
                </a:lnTo>
                <a:lnTo>
                  <a:pt x="433666" y="113131"/>
                </a:lnTo>
                <a:lnTo>
                  <a:pt x="436410" y="112966"/>
                </a:lnTo>
                <a:lnTo>
                  <a:pt x="469900" y="86753"/>
                </a:lnTo>
                <a:lnTo>
                  <a:pt x="476897" y="62877"/>
                </a:lnTo>
                <a:lnTo>
                  <a:pt x="476986" y="62445"/>
                </a:lnTo>
                <a:lnTo>
                  <a:pt x="477786" y="50126"/>
                </a:lnTo>
                <a:lnTo>
                  <a:pt x="477850" y="46863"/>
                </a:lnTo>
                <a:close/>
              </a:path>
              <a:path w="940434" h="131445">
                <a:moveTo>
                  <a:pt x="542886" y="72567"/>
                </a:moveTo>
                <a:lnTo>
                  <a:pt x="531583" y="72567"/>
                </a:lnTo>
                <a:lnTo>
                  <a:pt x="531583" y="22313"/>
                </a:lnTo>
                <a:lnTo>
                  <a:pt x="531583" y="6794"/>
                </a:lnTo>
                <a:lnTo>
                  <a:pt x="521233" y="6794"/>
                </a:lnTo>
                <a:lnTo>
                  <a:pt x="521233" y="22313"/>
                </a:lnTo>
                <a:lnTo>
                  <a:pt x="520649" y="30708"/>
                </a:lnTo>
                <a:lnTo>
                  <a:pt x="520280" y="35560"/>
                </a:lnTo>
                <a:lnTo>
                  <a:pt x="520268" y="72567"/>
                </a:lnTo>
                <a:lnTo>
                  <a:pt x="497166" y="72567"/>
                </a:lnTo>
                <a:lnTo>
                  <a:pt x="497166" y="72250"/>
                </a:lnTo>
                <a:lnTo>
                  <a:pt x="511695" y="42037"/>
                </a:lnTo>
                <a:lnTo>
                  <a:pt x="514769" y="35560"/>
                </a:lnTo>
                <a:lnTo>
                  <a:pt x="517029" y="30708"/>
                </a:lnTo>
                <a:lnTo>
                  <a:pt x="520585" y="22313"/>
                </a:lnTo>
                <a:lnTo>
                  <a:pt x="521233" y="22313"/>
                </a:lnTo>
                <a:lnTo>
                  <a:pt x="521233" y="6794"/>
                </a:lnTo>
                <a:lnTo>
                  <a:pt x="519468" y="6794"/>
                </a:lnTo>
                <a:lnTo>
                  <a:pt x="485355" y="74358"/>
                </a:lnTo>
                <a:lnTo>
                  <a:pt x="485355" y="82753"/>
                </a:lnTo>
                <a:lnTo>
                  <a:pt x="520268" y="82753"/>
                </a:lnTo>
                <a:lnTo>
                  <a:pt x="520268" y="111848"/>
                </a:lnTo>
                <a:lnTo>
                  <a:pt x="531583" y="111848"/>
                </a:lnTo>
                <a:lnTo>
                  <a:pt x="531583" y="82753"/>
                </a:lnTo>
                <a:lnTo>
                  <a:pt x="542886" y="82753"/>
                </a:lnTo>
                <a:lnTo>
                  <a:pt x="542886" y="72567"/>
                </a:lnTo>
                <a:close/>
              </a:path>
              <a:path w="940434" h="131445">
                <a:moveTo>
                  <a:pt x="597662" y="82105"/>
                </a:moveTo>
                <a:lnTo>
                  <a:pt x="596112" y="71221"/>
                </a:lnTo>
                <a:lnTo>
                  <a:pt x="591972" y="63157"/>
                </a:lnTo>
                <a:lnTo>
                  <a:pt x="586079" y="57696"/>
                </a:lnTo>
                <a:lnTo>
                  <a:pt x="579234" y="54635"/>
                </a:lnTo>
                <a:lnTo>
                  <a:pt x="579234" y="54305"/>
                </a:lnTo>
                <a:lnTo>
                  <a:pt x="585978" y="49961"/>
                </a:lnTo>
                <a:lnTo>
                  <a:pt x="590892" y="44208"/>
                </a:lnTo>
                <a:lnTo>
                  <a:pt x="593902" y="37350"/>
                </a:lnTo>
                <a:lnTo>
                  <a:pt x="594918" y="29743"/>
                </a:lnTo>
                <a:lnTo>
                  <a:pt x="593382" y="20218"/>
                </a:lnTo>
                <a:lnTo>
                  <a:pt x="588860" y="12522"/>
                </a:lnTo>
                <a:lnTo>
                  <a:pt x="581558" y="7378"/>
                </a:lnTo>
                <a:lnTo>
                  <a:pt x="571639" y="5499"/>
                </a:lnTo>
                <a:lnTo>
                  <a:pt x="563714" y="5499"/>
                </a:lnTo>
                <a:lnTo>
                  <a:pt x="556615" y="8407"/>
                </a:lnTo>
                <a:lnTo>
                  <a:pt x="552716" y="11480"/>
                </a:lnTo>
                <a:lnTo>
                  <a:pt x="555472" y="20853"/>
                </a:lnTo>
                <a:lnTo>
                  <a:pt x="558876" y="18427"/>
                </a:lnTo>
                <a:lnTo>
                  <a:pt x="563384" y="15836"/>
                </a:lnTo>
                <a:lnTo>
                  <a:pt x="576808" y="15836"/>
                </a:lnTo>
                <a:lnTo>
                  <a:pt x="582460" y="21348"/>
                </a:lnTo>
                <a:lnTo>
                  <a:pt x="582460" y="32016"/>
                </a:lnTo>
                <a:lnTo>
                  <a:pt x="580555" y="40462"/>
                </a:lnTo>
                <a:lnTo>
                  <a:pt x="575805" y="46291"/>
                </a:lnTo>
                <a:lnTo>
                  <a:pt x="569658" y="49657"/>
                </a:lnTo>
                <a:lnTo>
                  <a:pt x="563562" y="50749"/>
                </a:lnTo>
                <a:lnTo>
                  <a:pt x="561136" y="50749"/>
                </a:lnTo>
                <a:lnTo>
                  <a:pt x="561136" y="60121"/>
                </a:lnTo>
                <a:lnTo>
                  <a:pt x="564045" y="60121"/>
                </a:lnTo>
                <a:lnTo>
                  <a:pt x="572668" y="61569"/>
                </a:lnTo>
                <a:lnTo>
                  <a:pt x="579361" y="65824"/>
                </a:lnTo>
                <a:lnTo>
                  <a:pt x="583679" y="72669"/>
                </a:lnTo>
                <a:lnTo>
                  <a:pt x="585216" y="81940"/>
                </a:lnTo>
                <a:lnTo>
                  <a:pt x="583907" y="90652"/>
                </a:lnTo>
                <a:lnTo>
                  <a:pt x="580212" y="97218"/>
                </a:lnTo>
                <a:lnTo>
                  <a:pt x="574459" y="101358"/>
                </a:lnTo>
                <a:lnTo>
                  <a:pt x="566966" y="102793"/>
                </a:lnTo>
                <a:lnTo>
                  <a:pt x="560654" y="102793"/>
                </a:lnTo>
                <a:lnTo>
                  <a:pt x="555155" y="100368"/>
                </a:lnTo>
                <a:lnTo>
                  <a:pt x="551929" y="98425"/>
                </a:lnTo>
                <a:lnTo>
                  <a:pt x="549173" y="108280"/>
                </a:lnTo>
                <a:lnTo>
                  <a:pt x="553364" y="111201"/>
                </a:lnTo>
                <a:lnTo>
                  <a:pt x="560806" y="113131"/>
                </a:lnTo>
                <a:lnTo>
                  <a:pt x="567601" y="113131"/>
                </a:lnTo>
                <a:lnTo>
                  <a:pt x="580339" y="110693"/>
                </a:lnTo>
                <a:lnTo>
                  <a:pt x="589788" y="104038"/>
                </a:lnTo>
                <a:lnTo>
                  <a:pt x="595655" y="94183"/>
                </a:lnTo>
                <a:lnTo>
                  <a:pt x="597662" y="82105"/>
                </a:lnTo>
                <a:close/>
              </a:path>
              <a:path w="940434" h="131445">
                <a:moveTo>
                  <a:pt x="647115" y="64808"/>
                </a:moveTo>
                <a:lnTo>
                  <a:pt x="611720" y="64808"/>
                </a:lnTo>
                <a:lnTo>
                  <a:pt x="611720" y="74345"/>
                </a:lnTo>
                <a:lnTo>
                  <a:pt x="647115" y="74345"/>
                </a:lnTo>
                <a:lnTo>
                  <a:pt x="647115" y="64808"/>
                </a:lnTo>
                <a:close/>
              </a:path>
              <a:path w="940434" h="131445">
                <a:moveTo>
                  <a:pt x="709549" y="46863"/>
                </a:moveTo>
                <a:lnTo>
                  <a:pt x="708037" y="31343"/>
                </a:lnTo>
                <a:lnTo>
                  <a:pt x="703186" y="17919"/>
                </a:lnTo>
                <a:lnTo>
                  <a:pt x="700722" y="15189"/>
                </a:lnTo>
                <a:lnTo>
                  <a:pt x="697191" y="11290"/>
                </a:lnTo>
                <a:lnTo>
                  <a:pt x="697191" y="46863"/>
                </a:lnTo>
                <a:lnTo>
                  <a:pt x="697191" y="50419"/>
                </a:lnTo>
                <a:lnTo>
                  <a:pt x="696861" y="51879"/>
                </a:lnTo>
                <a:lnTo>
                  <a:pt x="696226" y="53505"/>
                </a:lnTo>
                <a:lnTo>
                  <a:pt x="693635" y="59321"/>
                </a:lnTo>
                <a:lnTo>
                  <a:pt x="688454" y="62877"/>
                </a:lnTo>
                <a:lnTo>
                  <a:pt x="683285" y="62877"/>
                </a:lnTo>
                <a:lnTo>
                  <a:pt x="677519" y="61480"/>
                </a:lnTo>
                <a:lnTo>
                  <a:pt x="673023" y="57238"/>
                </a:lnTo>
                <a:lnTo>
                  <a:pt x="670102" y="50126"/>
                </a:lnTo>
                <a:lnTo>
                  <a:pt x="669061" y="40081"/>
                </a:lnTo>
                <a:lnTo>
                  <a:pt x="670204" y="28562"/>
                </a:lnTo>
                <a:lnTo>
                  <a:pt x="673354" y="20853"/>
                </a:lnTo>
                <a:lnTo>
                  <a:pt x="677710" y="16535"/>
                </a:lnTo>
                <a:lnTo>
                  <a:pt x="682485" y="15189"/>
                </a:lnTo>
                <a:lnTo>
                  <a:pt x="688327" y="17030"/>
                </a:lnTo>
                <a:lnTo>
                  <a:pt x="692988" y="22720"/>
                </a:lnTo>
                <a:lnTo>
                  <a:pt x="696074" y="32575"/>
                </a:lnTo>
                <a:lnTo>
                  <a:pt x="697191" y="46863"/>
                </a:lnTo>
                <a:lnTo>
                  <a:pt x="697191" y="11290"/>
                </a:lnTo>
                <a:lnTo>
                  <a:pt x="694969" y="8826"/>
                </a:lnTo>
                <a:lnTo>
                  <a:pt x="683285" y="5486"/>
                </a:lnTo>
                <a:lnTo>
                  <a:pt x="672325" y="8343"/>
                </a:lnTo>
                <a:lnTo>
                  <a:pt x="663981" y="16065"/>
                </a:lnTo>
                <a:lnTo>
                  <a:pt x="658647" y="27381"/>
                </a:lnTo>
                <a:lnTo>
                  <a:pt x="656780" y="41046"/>
                </a:lnTo>
                <a:lnTo>
                  <a:pt x="658495" y="53975"/>
                </a:lnTo>
                <a:lnTo>
                  <a:pt x="663270" y="63792"/>
                </a:lnTo>
                <a:lnTo>
                  <a:pt x="670496" y="70053"/>
                </a:lnTo>
                <a:lnTo>
                  <a:pt x="679577" y="72237"/>
                </a:lnTo>
                <a:lnTo>
                  <a:pt x="687324" y="72237"/>
                </a:lnTo>
                <a:lnTo>
                  <a:pt x="692823" y="68376"/>
                </a:lnTo>
                <a:lnTo>
                  <a:pt x="696861" y="63525"/>
                </a:lnTo>
                <a:lnTo>
                  <a:pt x="697191" y="63525"/>
                </a:lnTo>
                <a:lnTo>
                  <a:pt x="675855" y="100203"/>
                </a:lnTo>
                <a:lnTo>
                  <a:pt x="665518" y="102463"/>
                </a:lnTo>
                <a:lnTo>
                  <a:pt x="662762" y="102463"/>
                </a:lnTo>
                <a:lnTo>
                  <a:pt x="662762" y="113131"/>
                </a:lnTo>
                <a:lnTo>
                  <a:pt x="665340" y="113131"/>
                </a:lnTo>
                <a:lnTo>
                  <a:pt x="668096" y="112966"/>
                </a:lnTo>
                <a:lnTo>
                  <a:pt x="701586" y="86753"/>
                </a:lnTo>
                <a:lnTo>
                  <a:pt x="708456" y="63525"/>
                </a:lnTo>
                <a:lnTo>
                  <a:pt x="708596" y="62877"/>
                </a:lnTo>
                <a:lnTo>
                  <a:pt x="708685" y="62445"/>
                </a:lnTo>
                <a:lnTo>
                  <a:pt x="709472" y="50126"/>
                </a:lnTo>
                <a:lnTo>
                  <a:pt x="709549" y="46863"/>
                </a:lnTo>
                <a:close/>
              </a:path>
              <a:path w="940434" h="131445">
                <a:moveTo>
                  <a:pt x="767956" y="77254"/>
                </a:moveTo>
                <a:lnTo>
                  <a:pt x="744829" y="45415"/>
                </a:lnTo>
                <a:lnTo>
                  <a:pt x="736600" y="45415"/>
                </a:lnTo>
                <a:lnTo>
                  <a:pt x="735304" y="45732"/>
                </a:lnTo>
                <a:lnTo>
                  <a:pt x="739673" y="17780"/>
                </a:lnTo>
                <a:lnTo>
                  <a:pt x="767791" y="17780"/>
                </a:lnTo>
                <a:lnTo>
                  <a:pt x="767791" y="6794"/>
                </a:lnTo>
                <a:lnTo>
                  <a:pt x="730300" y="6794"/>
                </a:lnTo>
                <a:lnTo>
                  <a:pt x="723671" y="55435"/>
                </a:lnTo>
                <a:lnTo>
                  <a:pt x="725614" y="55105"/>
                </a:lnTo>
                <a:lnTo>
                  <a:pt x="731913" y="54952"/>
                </a:lnTo>
                <a:lnTo>
                  <a:pt x="741349" y="56299"/>
                </a:lnTo>
                <a:lnTo>
                  <a:pt x="748880" y="60515"/>
                </a:lnTo>
                <a:lnTo>
                  <a:pt x="753872" y="67843"/>
                </a:lnTo>
                <a:lnTo>
                  <a:pt x="755675" y="78549"/>
                </a:lnTo>
                <a:lnTo>
                  <a:pt x="754075" y="89090"/>
                </a:lnTo>
                <a:lnTo>
                  <a:pt x="749731" y="96672"/>
                </a:lnTo>
                <a:lnTo>
                  <a:pt x="743394" y="101244"/>
                </a:lnTo>
                <a:lnTo>
                  <a:pt x="735774" y="102781"/>
                </a:lnTo>
                <a:lnTo>
                  <a:pt x="729970" y="102781"/>
                </a:lnTo>
                <a:lnTo>
                  <a:pt x="724319" y="100533"/>
                </a:lnTo>
                <a:lnTo>
                  <a:pt x="721080" y="98742"/>
                </a:lnTo>
                <a:lnTo>
                  <a:pt x="718337" y="108445"/>
                </a:lnTo>
                <a:lnTo>
                  <a:pt x="722541" y="111353"/>
                </a:lnTo>
                <a:lnTo>
                  <a:pt x="729805" y="113131"/>
                </a:lnTo>
                <a:lnTo>
                  <a:pt x="736282" y="113131"/>
                </a:lnTo>
                <a:lnTo>
                  <a:pt x="749071" y="110477"/>
                </a:lnTo>
                <a:lnTo>
                  <a:pt x="759091" y="103073"/>
                </a:lnTo>
                <a:lnTo>
                  <a:pt x="765619" y="91719"/>
                </a:lnTo>
                <a:lnTo>
                  <a:pt x="767956" y="77254"/>
                </a:lnTo>
                <a:close/>
              </a:path>
              <a:path w="940434" h="131445">
                <a:moveTo>
                  <a:pt x="816597" y="64808"/>
                </a:moveTo>
                <a:lnTo>
                  <a:pt x="781202" y="64808"/>
                </a:lnTo>
                <a:lnTo>
                  <a:pt x="781202" y="74345"/>
                </a:lnTo>
                <a:lnTo>
                  <a:pt x="816597" y="74345"/>
                </a:lnTo>
                <a:lnTo>
                  <a:pt x="816597" y="64808"/>
                </a:lnTo>
                <a:close/>
              </a:path>
              <a:path w="940434" h="131445">
                <a:moveTo>
                  <a:pt x="877989" y="6794"/>
                </a:moveTo>
                <a:lnTo>
                  <a:pt x="827392" y="6794"/>
                </a:lnTo>
                <a:lnTo>
                  <a:pt x="827392" y="17780"/>
                </a:lnTo>
                <a:lnTo>
                  <a:pt x="865212" y="17780"/>
                </a:lnTo>
                <a:lnTo>
                  <a:pt x="865212" y="18110"/>
                </a:lnTo>
                <a:lnTo>
                  <a:pt x="831926" y="111836"/>
                </a:lnTo>
                <a:lnTo>
                  <a:pt x="844042" y="111836"/>
                </a:lnTo>
                <a:lnTo>
                  <a:pt x="877989" y="14224"/>
                </a:lnTo>
                <a:lnTo>
                  <a:pt x="877989" y="6794"/>
                </a:lnTo>
                <a:close/>
              </a:path>
              <a:path w="940434" h="131445">
                <a:moveTo>
                  <a:pt x="940193" y="6794"/>
                </a:moveTo>
                <a:lnTo>
                  <a:pt x="889609" y="6794"/>
                </a:lnTo>
                <a:lnTo>
                  <a:pt x="889609" y="17780"/>
                </a:lnTo>
                <a:lnTo>
                  <a:pt x="927430" y="17780"/>
                </a:lnTo>
                <a:lnTo>
                  <a:pt x="927430" y="18110"/>
                </a:lnTo>
                <a:lnTo>
                  <a:pt x="894130" y="111836"/>
                </a:lnTo>
                <a:lnTo>
                  <a:pt x="906246" y="111836"/>
                </a:lnTo>
                <a:lnTo>
                  <a:pt x="940193" y="14224"/>
                </a:lnTo>
                <a:lnTo>
                  <a:pt x="940193" y="679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40211" y="7033482"/>
            <a:ext cx="229417" cy="22941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37427" y="7443316"/>
            <a:ext cx="242623" cy="24262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86400" y="6012901"/>
            <a:ext cx="391753" cy="201888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4468926" y="6370625"/>
            <a:ext cx="534670" cy="106045"/>
          </a:xfrm>
          <a:custGeom>
            <a:avLst/>
            <a:gdLst/>
            <a:ahLst/>
            <a:cxnLst/>
            <a:rect l="l" t="t" r="r" b="b"/>
            <a:pathLst>
              <a:path w="534670" h="106045">
                <a:moveTo>
                  <a:pt x="47459" y="57619"/>
                </a:moveTo>
                <a:lnTo>
                  <a:pt x="30975" y="27216"/>
                </a:lnTo>
                <a:lnTo>
                  <a:pt x="30975" y="49123"/>
                </a:lnTo>
                <a:lnTo>
                  <a:pt x="30975" y="66763"/>
                </a:lnTo>
                <a:lnTo>
                  <a:pt x="29565" y="77165"/>
                </a:lnTo>
                <a:lnTo>
                  <a:pt x="18148" y="77165"/>
                </a:lnTo>
                <a:lnTo>
                  <a:pt x="16497" y="68287"/>
                </a:lnTo>
                <a:lnTo>
                  <a:pt x="16497" y="49123"/>
                </a:lnTo>
                <a:lnTo>
                  <a:pt x="17780" y="38328"/>
                </a:lnTo>
                <a:lnTo>
                  <a:pt x="29565" y="38328"/>
                </a:lnTo>
                <a:lnTo>
                  <a:pt x="30975" y="49123"/>
                </a:lnTo>
                <a:lnTo>
                  <a:pt x="30975" y="27216"/>
                </a:lnTo>
                <a:lnTo>
                  <a:pt x="0" y="58000"/>
                </a:lnTo>
                <a:lnTo>
                  <a:pt x="1612" y="71488"/>
                </a:lnTo>
                <a:lnTo>
                  <a:pt x="6286" y="81495"/>
                </a:lnTo>
                <a:lnTo>
                  <a:pt x="13754" y="87718"/>
                </a:lnTo>
                <a:lnTo>
                  <a:pt x="23736" y="89865"/>
                </a:lnTo>
                <a:lnTo>
                  <a:pt x="31407" y="88468"/>
                </a:lnTo>
                <a:lnTo>
                  <a:pt x="39116" y="83451"/>
                </a:lnTo>
                <a:lnTo>
                  <a:pt x="42913" y="77165"/>
                </a:lnTo>
                <a:lnTo>
                  <a:pt x="45072" y="73583"/>
                </a:lnTo>
                <a:lnTo>
                  <a:pt x="47459" y="57619"/>
                </a:lnTo>
                <a:close/>
              </a:path>
              <a:path w="534670" h="106045">
                <a:moveTo>
                  <a:pt x="104863" y="57378"/>
                </a:moveTo>
                <a:lnTo>
                  <a:pt x="103352" y="44018"/>
                </a:lnTo>
                <a:lnTo>
                  <a:pt x="101460" y="39725"/>
                </a:lnTo>
                <a:lnTo>
                  <a:pt x="100190" y="36817"/>
                </a:lnTo>
                <a:lnTo>
                  <a:pt x="99148" y="34455"/>
                </a:lnTo>
                <a:lnTo>
                  <a:pt x="92760" y="28689"/>
                </a:lnTo>
                <a:lnTo>
                  <a:pt x="88430" y="27673"/>
                </a:lnTo>
                <a:lnTo>
                  <a:pt x="88430" y="64960"/>
                </a:lnTo>
                <a:lnTo>
                  <a:pt x="87477" y="77165"/>
                </a:lnTo>
                <a:lnTo>
                  <a:pt x="72745" y="77165"/>
                </a:lnTo>
                <a:lnTo>
                  <a:pt x="71323" y="64960"/>
                </a:lnTo>
                <a:lnTo>
                  <a:pt x="71221" y="54076"/>
                </a:lnTo>
                <a:lnTo>
                  <a:pt x="71488" y="49758"/>
                </a:lnTo>
                <a:lnTo>
                  <a:pt x="72745" y="46075"/>
                </a:lnTo>
                <a:lnTo>
                  <a:pt x="73888" y="42646"/>
                </a:lnTo>
                <a:lnTo>
                  <a:pt x="76314" y="39725"/>
                </a:lnTo>
                <a:lnTo>
                  <a:pt x="86969" y="39725"/>
                </a:lnTo>
                <a:lnTo>
                  <a:pt x="88341" y="49758"/>
                </a:lnTo>
                <a:lnTo>
                  <a:pt x="88430" y="64960"/>
                </a:lnTo>
                <a:lnTo>
                  <a:pt x="88430" y="27673"/>
                </a:lnTo>
                <a:lnTo>
                  <a:pt x="84683" y="26771"/>
                </a:lnTo>
                <a:lnTo>
                  <a:pt x="77698" y="26771"/>
                </a:lnTo>
                <a:lnTo>
                  <a:pt x="71996" y="31356"/>
                </a:lnTo>
                <a:lnTo>
                  <a:pt x="69456" y="36817"/>
                </a:lnTo>
                <a:lnTo>
                  <a:pt x="69062" y="36817"/>
                </a:lnTo>
                <a:lnTo>
                  <a:pt x="89255" y="16370"/>
                </a:lnTo>
                <a:lnTo>
                  <a:pt x="92811" y="15735"/>
                </a:lnTo>
                <a:lnTo>
                  <a:pt x="96367" y="15227"/>
                </a:lnTo>
                <a:lnTo>
                  <a:pt x="98894" y="14084"/>
                </a:lnTo>
                <a:lnTo>
                  <a:pt x="100037" y="0"/>
                </a:lnTo>
                <a:lnTo>
                  <a:pt x="97116" y="1270"/>
                </a:lnTo>
                <a:lnTo>
                  <a:pt x="89115" y="2413"/>
                </a:lnTo>
                <a:lnTo>
                  <a:pt x="56794" y="32969"/>
                </a:lnTo>
                <a:lnTo>
                  <a:pt x="55245" y="51650"/>
                </a:lnTo>
                <a:lnTo>
                  <a:pt x="56299" y="64960"/>
                </a:lnTo>
                <a:lnTo>
                  <a:pt x="60147" y="77431"/>
                </a:lnTo>
                <a:lnTo>
                  <a:pt x="67818" y="86652"/>
                </a:lnTo>
                <a:lnTo>
                  <a:pt x="80365" y="90258"/>
                </a:lnTo>
                <a:lnTo>
                  <a:pt x="91046" y="87655"/>
                </a:lnTo>
                <a:lnTo>
                  <a:pt x="98704" y="80568"/>
                </a:lnTo>
                <a:lnTo>
                  <a:pt x="100215" y="77165"/>
                </a:lnTo>
                <a:lnTo>
                  <a:pt x="103314" y="70116"/>
                </a:lnTo>
                <a:lnTo>
                  <a:pt x="104863" y="57378"/>
                </a:lnTo>
                <a:close/>
              </a:path>
              <a:path w="534670" h="106045">
                <a:moveTo>
                  <a:pt x="192735" y="76911"/>
                </a:moveTo>
                <a:lnTo>
                  <a:pt x="187007" y="76669"/>
                </a:lnTo>
                <a:lnTo>
                  <a:pt x="187007" y="26771"/>
                </a:lnTo>
                <a:lnTo>
                  <a:pt x="170637" y="26771"/>
                </a:lnTo>
                <a:lnTo>
                  <a:pt x="170637" y="75260"/>
                </a:lnTo>
                <a:lnTo>
                  <a:pt x="158838" y="75260"/>
                </a:lnTo>
                <a:lnTo>
                  <a:pt x="158838" y="26771"/>
                </a:lnTo>
                <a:lnTo>
                  <a:pt x="142468" y="26771"/>
                </a:lnTo>
                <a:lnTo>
                  <a:pt x="142468" y="75260"/>
                </a:lnTo>
                <a:lnTo>
                  <a:pt x="130657" y="75260"/>
                </a:lnTo>
                <a:lnTo>
                  <a:pt x="130657" y="26771"/>
                </a:lnTo>
                <a:lnTo>
                  <a:pt x="114287" y="26771"/>
                </a:lnTo>
                <a:lnTo>
                  <a:pt x="114287" y="88849"/>
                </a:lnTo>
                <a:lnTo>
                  <a:pt x="178765" y="88849"/>
                </a:lnTo>
                <a:lnTo>
                  <a:pt x="179641" y="105981"/>
                </a:lnTo>
                <a:lnTo>
                  <a:pt x="192087" y="105981"/>
                </a:lnTo>
                <a:lnTo>
                  <a:pt x="192735" y="76911"/>
                </a:lnTo>
                <a:close/>
              </a:path>
              <a:path w="534670" h="106045">
                <a:moveTo>
                  <a:pt x="243674" y="55079"/>
                </a:moveTo>
                <a:lnTo>
                  <a:pt x="228574" y="26936"/>
                </a:lnTo>
                <a:lnTo>
                  <a:pt x="228574" y="44030"/>
                </a:lnTo>
                <a:lnTo>
                  <a:pt x="228574" y="52031"/>
                </a:lnTo>
                <a:lnTo>
                  <a:pt x="213855" y="52031"/>
                </a:lnTo>
                <a:lnTo>
                  <a:pt x="213982" y="45821"/>
                </a:lnTo>
                <a:lnTo>
                  <a:pt x="216255" y="37820"/>
                </a:lnTo>
                <a:lnTo>
                  <a:pt x="226542" y="37820"/>
                </a:lnTo>
                <a:lnTo>
                  <a:pt x="228574" y="44030"/>
                </a:lnTo>
                <a:lnTo>
                  <a:pt x="228574" y="26936"/>
                </a:lnTo>
                <a:lnTo>
                  <a:pt x="197726" y="59016"/>
                </a:lnTo>
                <a:lnTo>
                  <a:pt x="199440" y="71996"/>
                </a:lnTo>
                <a:lnTo>
                  <a:pt x="204482" y="81597"/>
                </a:lnTo>
                <a:lnTo>
                  <a:pt x="212725" y="87553"/>
                </a:lnTo>
                <a:lnTo>
                  <a:pt x="224002" y="89598"/>
                </a:lnTo>
                <a:lnTo>
                  <a:pt x="230225" y="89598"/>
                </a:lnTo>
                <a:lnTo>
                  <a:pt x="236702" y="88455"/>
                </a:lnTo>
                <a:lnTo>
                  <a:pt x="240880" y="86804"/>
                </a:lnTo>
                <a:lnTo>
                  <a:pt x="239102" y="76911"/>
                </a:lnTo>
                <a:lnTo>
                  <a:pt x="238734" y="74879"/>
                </a:lnTo>
                <a:lnTo>
                  <a:pt x="235686" y="75895"/>
                </a:lnTo>
                <a:lnTo>
                  <a:pt x="231609" y="76911"/>
                </a:lnTo>
                <a:lnTo>
                  <a:pt x="219684" y="76911"/>
                </a:lnTo>
                <a:lnTo>
                  <a:pt x="213982" y="73355"/>
                </a:lnTo>
                <a:lnTo>
                  <a:pt x="213855" y="63715"/>
                </a:lnTo>
                <a:lnTo>
                  <a:pt x="243166" y="63715"/>
                </a:lnTo>
                <a:lnTo>
                  <a:pt x="243420" y="61925"/>
                </a:lnTo>
                <a:lnTo>
                  <a:pt x="243674" y="59524"/>
                </a:lnTo>
                <a:lnTo>
                  <a:pt x="243674" y="55079"/>
                </a:lnTo>
                <a:close/>
              </a:path>
              <a:path w="534670" h="106045">
                <a:moveTo>
                  <a:pt x="322402" y="26771"/>
                </a:moveTo>
                <a:lnTo>
                  <a:pt x="305015" y="26771"/>
                </a:lnTo>
                <a:lnTo>
                  <a:pt x="295363" y="52031"/>
                </a:lnTo>
                <a:lnTo>
                  <a:pt x="292823" y="52031"/>
                </a:lnTo>
                <a:lnTo>
                  <a:pt x="292823" y="26771"/>
                </a:lnTo>
                <a:lnTo>
                  <a:pt x="276834" y="26771"/>
                </a:lnTo>
                <a:lnTo>
                  <a:pt x="276834" y="52031"/>
                </a:lnTo>
                <a:lnTo>
                  <a:pt x="274421" y="52031"/>
                </a:lnTo>
                <a:lnTo>
                  <a:pt x="264642" y="26771"/>
                </a:lnTo>
                <a:lnTo>
                  <a:pt x="247256" y="26771"/>
                </a:lnTo>
                <a:lnTo>
                  <a:pt x="262864" y="54444"/>
                </a:lnTo>
                <a:lnTo>
                  <a:pt x="257276" y="56603"/>
                </a:lnTo>
                <a:lnTo>
                  <a:pt x="254241" y="64223"/>
                </a:lnTo>
                <a:lnTo>
                  <a:pt x="251574" y="76022"/>
                </a:lnTo>
                <a:lnTo>
                  <a:pt x="249148" y="84772"/>
                </a:lnTo>
                <a:lnTo>
                  <a:pt x="247256" y="88849"/>
                </a:lnTo>
                <a:lnTo>
                  <a:pt x="263372" y="88849"/>
                </a:lnTo>
                <a:lnTo>
                  <a:pt x="265150" y="85547"/>
                </a:lnTo>
                <a:lnTo>
                  <a:pt x="266039" y="80479"/>
                </a:lnTo>
                <a:lnTo>
                  <a:pt x="268960" y="67259"/>
                </a:lnTo>
                <a:lnTo>
                  <a:pt x="271119" y="62560"/>
                </a:lnTo>
                <a:lnTo>
                  <a:pt x="276834" y="62560"/>
                </a:lnTo>
                <a:lnTo>
                  <a:pt x="276834" y="88849"/>
                </a:lnTo>
                <a:lnTo>
                  <a:pt x="292823" y="88849"/>
                </a:lnTo>
                <a:lnTo>
                  <a:pt x="292823" y="62560"/>
                </a:lnTo>
                <a:lnTo>
                  <a:pt x="297891" y="62560"/>
                </a:lnTo>
                <a:lnTo>
                  <a:pt x="300697" y="67017"/>
                </a:lnTo>
                <a:lnTo>
                  <a:pt x="304622" y="85674"/>
                </a:lnTo>
                <a:lnTo>
                  <a:pt x="306158" y="88849"/>
                </a:lnTo>
                <a:lnTo>
                  <a:pt x="322402" y="88849"/>
                </a:lnTo>
                <a:lnTo>
                  <a:pt x="320611" y="84772"/>
                </a:lnTo>
                <a:lnTo>
                  <a:pt x="318211" y="76022"/>
                </a:lnTo>
                <a:lnTo>
                  <a:pt x="315544" y="63068"/>
                </a:lnTo>
                <a:lnTo>
                  <a:pt x="312369" y="56603"/>
                </a:lnTo>
                <a:lnTo>
                  <a:pt x="306781" y="54444"/>
                </a:lnTo>
                <a:lnTo>
                  <a:pt x="322402" y="26771"/>
                </a:lnTo>
                <a:close/>
              </a:path>
              <a:path w="534670" h="106045">
                <a:moveTo>
                  <a:pt x="374853" y="26771"/>
                </a:moveTo>
                <a:lnTo>
                  <a:pt x="359117" y="26771"/>
                </a:lnTo>
                <a:lnTo>
                  <a:pt x="349719" y="50507"/>
                </a:lnTo>
                <a:lnTo>
                  <a:pt x="344906" y="62318"/>
                </a:lnTo>
                <a:lnTo>
                  <a:pt x="342874" y="68795"/>
                </a:lnTo>
                <a:lnTo>
                  <a:pt x="342480" y="68795"/>
                </a:lnTo>
                <a:lnTo>
                  <a:pt x="342950" y="63246"/>
                </a:lnTo>
                <a:lnTo>
                  <a:pt x="343357" y="56362"/>
                </a:lnTo>
                <a:lnTo>
                  <a:pt x="343649" y="48564"/>
                </a:lnTo>
                <a:lnTo>
                  <a:pt x="343750" y="40233"/>
                </a:lnTo>
                <a:lnTo>
                  <a:pt x="343750" y="26771"/>
                </a:lnTo>
                <a:lnTo>
                  <a:pt x="328777" y="26771"/>
                </a:lnTo>
                <a:lnTo>
                  <a:pt x="328777" y="88849"/>
                </a:lnTo>
                <a:lnTo>
                  <a:pt x="344258" y="88849"/>
                </a:lnTo>
                <a:lnTo>
                  <a:pt x="347116" y="82550"/>
                </a:lnTo>
                <a:lnTo>
                  <a:pt x="350050" y="75679"/>
                </a:lnTo>
                <a:lnTo>
                  <a:pt x="356831" y="59016"/>
                </a:lnTo>
                <a:lnTo>
                  <a:pt x="360502" y="47332"/>
                </a:lnTo>
                <a:lnTo>
                  <a:pt x="360895" y="47332"/>
                </a:lnTo>
                <a:lnTo>
                  <a:pt x="360133" y="59728"/>
                </a:lnTo>
                <a:lnTo>
                  <a:pt x="359867" y="66776"/>
                </a:lnTo>
                <a:lnTo>
                  <a:pt x="359752" y="75260"/>
                </a:lnTo>
                <a:lnTo>
                  <a:pt x="359752" y="88849"/>
                </a:lnTo>
                <a:lnTo>
                  <a:pt x="374853" y="88849"/>
                </a:lnTo>
                <a:lnTo>
                  <a:pt x="374853" y="26771"/>
                </a:lnTo>
                <a:close/>
              </a:path>
              <a:path w="534670" h="106045">
                <a:moveTo>
                  <a:pt x="425780" y="26771"/>
                </a:moveTo>
                <a:lnTo>
                  <a:pt x="381495" y="26771"/>
                </a:lnTo>
                <a:lnTo>
                  <a:pt x="381495" y="40347"/>
                </a:lnTo>
                <a:lnTo>
                  <a:pt x="395325" y="40347"/>
                </a:lnTo>
                <a:lnTo>
                  <a:pt x="395325" y="88849"/>
                </a:lnTo>
                <a:lnTo>
                  <a:pt x="411949" y="88849"/>
                </a:lnTo>
                <a:lnTo>
                  <a:pt x="411949" y="40347"/>
                </a:lnTo>
                <a:lnTo>
                  <a:pt x="425780" y="40347"/>
                </a:lnTo>
                <a:lnTo>
                  <a:pt x="425780" y="26771"/>
                </a:lnTo>
                <a:close/>
              </a:path>
              <a:path w="534670" h="106045">
                <a:moveTo>
                  <a:pt x="478993" y="26771"/>
                </a:moveTo>
                <a:lnTo>
                  <a:pt x="463257" y="26771"/>
                </a:lnTo>
                <a:lnTo>
                  <a:pt x="453859" y="50507"/>
                </a:lnTo>
                <a:lnTo>
                  <a:pt x="449046" y="62318"/>
                </a:lnTo>
                <a:lnTo>
                  <a:pt x="447014" y="68795"/>
                </a:lnTo>
                <a:lnTo>
                  <a:pt x="446620" y="68795"/>
                </a:lnTo>
                <a:lnTo>
                  <a:pt x="447090" y="63246"/>
                </a:lnTo>
                <a:lnTo>
                  <a:pt x="447497" y="56362"/>
                </a:lnTo>
                <a:lnTo>
                  <a:pt x="447789" y="48564"/>
                </a:lnTo>
                <a:lnTo>
                  <a:pt x="447890" y="40233"/>
                </a:lnTo>
                <a:lnTo>
                  <a:pt x="447890" y="26771"/>
                </a:lnTo>
                <a:lnTo>
                  <a:pt x="432917" y="26771"/>
                </a:lnTo>
                <a:lnTo>
                  <a:pt x="432917" y="88849"/>
                </a:lnTo>
                <a:lnTo>
                  <a:pt x="448398" y="88849"/>
                </a:lnTo>
                <a:lnTo>
                  <a:pt x="451256" y="82550"/>
                </a:lnTo>
                <a:lnTo>
                  <a:pt x="454202" y="75679"/>
                </a:lnTo>
                <a:lnTo>
                  <a:pt x="460971" y="59016"/>
                </a:lnTo>
                <a:lnTo>
                  <a:pt x="464642" y="47332"/>
                </a:lnTo>
                <a:lnTo>
                  <a:pt x="465035" y="47332"/>
                </a:lnTo>
                <a:lnTo>
                  <a:pt x="464273" y="59728"/>
                </a:lnTo>
                <a:lnTo>
                  <a:pt x="464007" y="66776"/>
                </a:lnTo>
                <a:lnTo>
                  <a:pt x="463892" y="75260"/>
                </a:lnTo>
                <a:lnTo>
                  <a:pt x="463892" y="88849"/>
                </a:lnTo>
                <a:lnTo>
                  <a:pt x="478993" y="88849"/>
                </a:lnTo>
                <a:lnTo>
                  <a:pt x="478993" y="26771"/>
                </a:lnTo>
                <a:close/>
              </a:path>
              <a:path w="534670" h="106045">
                <a:moveTo>
                  <a:pt x="534377" y="27406"/>
                </a:moveTo>
                <a:lnTo>
                  <a:pt x="530313" y="26771"/>
                </a:lnTo>
                <a:lnTo>
                  <a:pt x="523963" y="26390"/>
                </a:lnTo>
                <a:lnTo>
                  <a:pt x="518502" y="26390"/>
                </a:lnTo>
                <a:lnTo>
                  <a:pt x="518502" y="37185"/>
                </a:lnTo>
                <a:lnTo>
                  <a:pt x="518502" y="54432"/>
                </a:lnTo>
                <a:lnTo>
                  <a:pt x="517740" y="54571"/>
                </a:lnTo>
                <a:lnTo>
                  <a:pt x="510133" y="54571"/>
                </a:lnTo>
                <a:lnTo>
                  <a:pt x="505688" y="50634"/>
                </a:lnTo>
                <a:lnTo>
                  <a:pt x="505688" y="39712"/>
                </a:lnTo>
                <a:lnTo>
                  <a:pt x="509244" y="36804"/>
                </a:lnTo>
                <a:lnTo>
                  <a:pt x="516216" y="36804"/>
                </a:lnTo>
                <a:lnTo>
                  <a:pt x="517359" y="36918"/>
                </a:lnTo>
                <a:lnTo>
                  <a:pt x="518502" y="37185"/>
                </a:lnTo>
                <a:lnTo>
                  <a:pt x="518502" y="26390"/>
                </a:lnTo>
                <a:lnTo>
                  <a:pt x="508482" y="26390"/>
                </a:lnTo>
                <a:lnTo>
                  <a:pt x="500354" y="27927"/>
                </a:lnTo>
                <a:lnTo>
                  <a:pt x="496163" y="30835"/>
                </a:lnTo>
                <a:lnTo>
                  <a:pt x="491731" y="34010"/>
                </a:lnTo>
                <a:lnTo>
                  <a:pt x="488937" y="38061"/>
                </a:lnTo>
                <a:lnTo>
                  <a:pt x="488937" y="53174"/>
                </a:lnTo>
                <a:lnTo>
                  <a:pt x="495655" y="57746"/>
                </a:lnTo>
                <a:lnTo>
                  <a:pt x="503402" y="59397"/>
                </a:lnTo>
                <a:lnTo>
                  <a:pt x="503402" y="59651"/>
                </a:lnTo>
                <a:lnTo>
                  <a:pt x="490080" y="76530"/>
                </a:lnTo>
                <a:lnTo>
                  <a:pt x="488429" y="81978"/>
                </a:lnTo>
                <a:lnTo>
                  <a:pt x="487654" y="84645"/>
                </a:lnTo>
                <a:lnTo>
                  <a:pt x="486511" y="86931"/>
                </a:lnTo>
                <a:lnTo>
                  <a:pt x="485381" y="88836"/>
                </a:lnTo>
                <a:lnTo>
                  <a:pt x="502640" y="88836"/>
                </a:lnTo>
                <a:lnTo>
                  <a:pt x="507707" y="68402"/>
                </a:lnTo>
                <a:lnTo>
                  <a:pt x="512419" y="65735"/>
                </a:lnTo>
                <a:lnTo>
                  <a:pt x="513435" y="64973"/>
                </a:lnTo>
                <a:lnTo>
                  <a:pt x="514832" y="64465"/>
                </a:lnTo>
                <a:lnTo>
                  <a:pt x="518375" y="64465"/>
                </a:lnTo>
                <a:lnTo>
                  <a:pt x="518375" y="88836"/>
                </a:lnTo>
                <a:lnTo>
                  <a:pt x="534377" y="88836"/>
                </a:lnTo>
                <a:lnTo>
                  <a:pt x="534377" y="64465"/>
                </a:lnTo>
                <a:lnTo>
                  <a:pt x="534377" y="54571"/>
                </a:lnTo>
                <a:lnTo>
                  <a:pt x="534377" y="36804"/>
                </a:lnTo>
                <a:lnTo>
                  <a:pt x="534377" y="27406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8" name="object 28"/>
          <p:cNvGrpSpPr/>
          <p:nvPr/>
        </p:nvGrpSpPr>
        <p:grpSpPr>
          <a:xfrm>
            <a:off x="4154030" y="5977051"/>
            <a:ext cx="324485" cy="606425"/>
            <a:chOff x="4154030" y="5977051"/>
            <a:chExt cx="324485" cy="606425"/>
          </a:xfrm>
        </p:grpSpPr>
        <p:sp>
          <p:nvSpPr>
            <p:cNvPr id="29" name="object 29"/>
            <p:cNvSpPr/>
            <p:nvPr/>
          </p:nvSpPr>
          <p:spPr>
            <a:xfrm>
              <a:off x="4188255" y="5983401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4">
                  <a:moveTo>
                    <a:pt x="249427" y="124714"/>
                  </a:moveTo>
                  <a:lnTo>
                    <a:pt x="239626" y="173255"/>
                  </a:lnTo>
                  <a:lnTo>
                    <a:pt x="212898" y="212898"/>
                  </a:lnTo>
                  <a:lnTo>
                    <a:pt x="173255" y="239626"/>
                  </a:lnTo>
                  <a:lnTo>
                    <a:pt x="124713" y="249428"/>
                  </a:lnTo>
                  <a:lnTo>
                    <a:pt x="76172" y="239626"/>
                  </a:lnTo>
                  <a:lnTo>
                    <a:pt x="36529" y="212898"/>
                  </a:lnTo>
                  <a:lnTo>
                    <a:pt x="9801" y="173255"/>
                  </a:lnTo>
                  <a:lnTo>
                    <a:pt x="0" y="124714"/>
                  </a:lnTo>
                  <a:lnTo>
                    <a:pt x="9801" y="76172"/>
                  </a:lnTo>
                  <a:lnTo>
                    <a:pt x="36529" y="36529"/>
                  </a:lnTo>
                  <a:lnTo>
                    <a:pt x="76172" y="9801"/>
                  </a:lnTo>
                  <a:lnTo>
                    <a:pt x="124713" y="0"/>
                  </a:lnTo>
                  <a:lnTo>
                    <a:pt x="173255" y="9801"/>
                  </a:lnTo>
                  <a:lnTo>
                    <a:pt x="212898" y="36529"/>
                  </a:lnTo>
                  <a:lnTo>
                    <a:pt x="239626" y="76172"/>
                  </a:lnTo>
                  <a:lnTo>
                    <a:pt x="249427" y="124714"/>
                  </a:lnTo>
                  <a:close/>
                </a:path>
              </a:pathLst>
            </a:custGeom>
            <a:ln w="12700">
              <a:solidFill>
                <a:srgbClr val="CB70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10051" y="6005947"/>
              <a:ext cx="205841" cy="20584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4030" y="6259401"/>
              <a:ext cx="323926" cy="323929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5978274" y="6555591"/>
            <a:ext cx="508634" cy="92075"/>
          </a:xfrm>
          <a:custGeom>
            <a:avLst/>
            <a:gdLst/>
            <a:ahLst/>
            <a:cxnLst/>
            <a:rect l="l" t="t" r="r" b="b"/>
            <a:pathLst>
              <a:path w="508634" h="92075">
                <a:moveTo>
                  <a:pt x="60020" y="39560"/>
                </a:moveTo>
                <a:lnTo>
                  <a:pt x="58445" y="28511"/>
                </a:lnTo>
                <a:lnTo>
                  <a:pt x="53848" y="19786"/>
                </a:lnTo>
                <a:lnTo>
                  <a:pt x="49517" y="16471"/>
                </a:lnTo>
                <a:lnTo>
                  <a:pt x="46367" y="14058"/>
                </a:lnTo>
                <a:lnTo>
                  <a:pt x="2743" y="40652"/>
                </a:lnTo>
                <a:lnTo>
                  <a:pt x="0" y="58648"/>
                </a:lnTo>
                <a:lnTo>
                  <a:pt x="2146" y="73202"/>
                </a:lnTo>
                <a:lnTo>
                  <a:pt x="8001" y="83477"/>
                </a:lnTo>
                <a:lnTo>
                  <a:pt x="16675" y="89573"/>
                </a:lnTo>
                <a:lnTo>
                  <a:pt x="27317" y="91579"/>
                </a:lnTo>
                <a:lnTo>
                  <a:pt x="33388" y="91579"/>
                </a:lnTo>
                <a:lnTo>
                  <a:pt x="39090" y="90322"/>
                </a:lnTo>
                <a:lnTo>
                  <a:pt x="44234" y="87236"/>
                </a:lnTo>
                <a:lnTo>
                  <a:pt x="44094" y="86893"/>
                </a:lnTo>
                <a:lnTo>
                  <a:pt x="42748" y="83235"/>
                </a:lnTo>
                <a:lnTo>
                  <a:pt x="38519" y="85521"/>
                </a:lnTo>
                <a:lnTo>
                  <a:pt x="34290" y="86893"/>
                </a:lnTo>
                <a:lnTo>
                  <a:pt x="28702" y="86893"/>
                </a:lnTo>
                <a:lnTo>
                  <a:pt x="18834" y="85128"/>
                </a:lnTo>
                <a:lnTo>
                  <a:pt x="11417" y="79819"/>
                </a:lnTo>
                <a:lnTo>
                  <a:pt x="6743" y="71031"/>
                </a:lnTo>
                <a:lnTo>
                  <a:pt x="5130" y="58775"/>
                </a:lnTo>
                <a:lnTo>
                  <a:pt x="7607" y="41656"/>
                </a:lnTo>
                <a:lnTo>
                  <a:pt x="14262" y="28282"/>
                </a:lnTo>
                <a:lnTo>
                  <a:pt x="23888" y="19583"/>
                </a:lnTo>
                <a:lnTo>
                  <a:pt x="35318" y="16471"/>
                </a:lnTo>
                <a:lnTo>
                  <a:pt x="44018" y="18224"/>
                </a:lnTo>
                <a:lnTo>
                  <a:pt x="50114" y="23228"/>
                </a:lnTo>
                <a:lnTo>
                  <a:pt x="53657" y="31102"/>
                </a:lnTo>
                <a:lnTo>
                  <a:pt x="53759" y="31788"/>
                </a:lnTo>
                <a:lnTo>
                  <a:pt x="54876" y="41732"/>
                </a:lnTo>
                <a:lnTo>
                  <a:pt x="53949" y="52362"/>
                </a:lnTo>
                <a:lnTo>
                  <a:pt x="46189" y="32702"/>
                </a:lnTo>
                <a:lnTo>
                  <a:pt x="44234" y="31788"/>
                </a:lnTo>
                <a:lnTo>
                  <a:pt x="41033" y="31102"/>
                </a:lnTo>
                <a:lnTo>
                  <a:pt x="39090" y="31102"/>
                </a:lnTo>
                <a:lnTo>
                  <a:pt x="39090" y="36588"/>
                </a:lnTo>
                <a:lnTo>
                  <a:pt x="35648" y="53848"/>
                </a:lnTo>
                <a:lnTo>
                  <a:pt x="34404" y="59905"/>
                </a:lnTo>
                <a:lnTo>
                  <a:pt x="29603" y="67119"/>
                </a:lnTo>
                <a:lnTo>
                  <a:pt x="22288" y="67119"/>
                </a:lnTo>
                <a:lnTo>
                  <a:pt x="20345" y="65062"/>
                </a:lnTo>
                <a:lnTo>
                  <a:pt x="20345" y="59905"/>
                </a:lnTo>
                <a:lnTo>
                  <a:pt x="21551" y="51422"/>
                </a:lnTo>
                <a:lnTo>
                  <a:pt x="24853" y="43776"/>
                </a:lnTo>
                <a:lnTo>
                  <a:pt x="29794" y="38252"/>
                </a:lnTo>
                <a:lnTo>
                  <a:pt x="35890" y="36131"/>
                </a:lnTo>
                <a:lnTo>
                  <a:pt x="37376" y="36131"/>
                </a:lnTo>
                <a:lnTo>
                  <a:pt x="38303" y="36245"/>
                </a:lnTo>
                <a:lnTo>
                  <a:pt x="39090" y="36588"/>
                </a:lnTo>
                <a:lnTo>
                  <a:pt x="39090" y="31102"/>
                </a:lnTo>
                <a:lnTo>
                  <a:pt x="38188" y="31102"/>
                </a:lnTo>
                <a:lnTo>
                  <a:pt x="27559" y="33832"/>
                </a:lnTo>
                <a:lnTo>
                  <a:pt x="19900" y="40805"/>
                </a:lnTo>
                <a:lnTo>
                  <a:pt x="15265" y="50152"/>
                </a:lnTo>
                <a:lnTo>
                  <a:pt x="13728" y="59905"/>
                </a:lnTo>
                <a:lnTo>
                  <a:pt x="13716" y="68364"/>
                </a:lnTo>
                <a:lnTo>
                  <a:pt x="17602" y="72605"/>
                </a:lnTo>
                <a:lnTo>
                  <a:pt x="26644" y="72605"/>
                </a:lnTo>
                <a:lnTo>
                  <a:pt x="31546" y="70548"/>
                </a:lnTo>
                <a:lnTo>
                  <a:pt x="33426" y="67119"/>
                </a:lnTo>
                <a:lnTo>
                  <a:pt x="35433" y="63461"/>
                </a:lnTo>
                <a:lnTo>
                  <a:pt x="35775" y="63461"/>
                </a:lnTo>
                <a:lnTo>
                  <a:pt x="35318" y="69634"/>
                </a:lnTo>
                <a:lnTo>
                  <a:pt x="38188" y="72605"/>
                </a:lnTo>
                <a:lnTo>
                  <a:pt x="42418" y="72605"/>
                </a:lnTo>
                <a:lnTo>
                  <a:pt x="49453" y="70485"/>
                </a:lnTo>
                <a:lnTo>
                  <a:pt x="51816" y="67805"/>
                </a:lnTo>
                <a:lnTo>
                  <a:pt x="55029" y="64185"/>
                </a:lnTo>
                <a:lnTo>
                  <a:pt x="58686" y="53848"/>
                </a:lnTo>
                <a:lnTo>
                  <a:pt x="60020" y="39560"/>
                </a:lnTo>
                <a:close/>
              </a:path>
              <a:path w="508634" h="92075">
                <a:moveTo>
                  <a:pt x="105029" y="24701"/>
                </a:moveTo>
                <a:lnTo>
                  <a:pt x="80213" y="24701"/>
                </a:lnTo>
                <a:lnTo>
                  <a:pt x="80213" y="13487"/>
                </a:lnTo>
                <a:lnTo>
                  <a:pt x="82384" y="7315"/>
                </a:lnTo>
                <a:lnTo>
                  <a:pt x="95199" y="7315"/>
                </a:lnTo>
                <a:lnTo>
                  <a:pt x="98513" y="8585"/>
                </a:lnTo>
                <a:lnTo>
                  <a:pt x="100457" y="9486"/>
                </a:lnTo>
                <a:lnTo>
                  <a:pt x="102285" y="2628"/>
                </a:lnTo>
                <a:lnTo>
                  <a:pt x="100342" y="1371"/>
                </a:lnTo>
                <a:lnTo>
                  <a:pt x="96227" y="0"/>
                </a:lnTo>
                <a:lnTo>
                  <a:pt x="91541" y="0"/>
                </a:lnTo>
                <a:lnTo>
                  <a:pt x="81940" y="1905"/>
                </a:lnTo>
                <a:lnTo>
                  <a:pt x="75730" y="6832"/>
                </a:lnTo>
                <a:lnTo>
                  <a:pt x="72402" y="13601"/>
                </a:lnTo>
                <a:lnTo>
                  <a:pt x="71412" y="21031"/>
                </a:lnTo>
                <a:lnTo>
                  <a:pt x="71412" y="24701"/>
                </a:lnTo>
                <a:lnTo>
                  <a:pt x="64439" y="24701"/>
                </a:lnTo>
                <a:lnTo>
                  <a:pt x="64439" y="31330"/>
                </a:lnTo>
                <a:lnTo>
                  <a:pt x="71412" y="31330"/>
                </a:lnTo>
                <a:lnTo>
                  <a:pt x="71412" y="80035"/>
                </a:lnTo>
                <a:lnTo>
                  <a:pt x="80213" y="80035"/>
                </a:lnTo>
                <a:lnTo>
                  <a:pt x="80213" y="31330"/>
                </a:lnTo>
                <a:lnTo>
                  <a:pt x="96227" y="31330"/>
                </a:lnTo>
                <a:lnTo>
                  <a:pt x="96227" y="80035"/>
                </a:lnTo>
                <a:lnTo>
                  <a:pt x="105029" y="80035"/>
                </a:lnTo>
                <a:lnTo>
                  <a:pt x="105029" y="24701"/>
                </a:lnTo>
                <a:close/>
              </a:path>
              <a:path w="508634" h="92075">
                <a:moveTo>
                  <a:pt x="151333" y="29502"/>
                </a:moveTo>
                <a:lnTo>
                  <a:pt x="145618" y="23901"/>
                </a:lnTo>
                <a:lnTo>
                  <a:pt x="132118" y="23901"/>
                </a:lnTo>
                <a:lnTo>
                  <a:pt x="127673" y="26987"/>
                </a:lnTo>
                <a:lnTo>
                  <a:pt x="125260" y="31445"/>
                </a:lnTo>
                <a:lnTo>
                  <a:pt x="125031" y="31445"/>
                </a:lnTo>
                <a:lnTo>
                  <a:pt x="124574" y="24701"/>
                </a:lnTo>
                <a:lnTo>
                  <a:pt x="116916" y="24701"/>
                </a:lnTo>
                <a:lnTo>
                  <a:pt x="117030" y="29159"/>
                </a:lnTo>
                <a:lnTo>
                  <a:pt x="117373" y="32473"/>
                </a:lnTo>
                <a:lnTo>
                  <a:pt x="117373" y="38989"/>
                </a:lnTo>
                <a:lnTo>
                  <a:pt x="117373" y="80035"/>
                </a:lnTo>
                <a:lnTo>
                  <a:pt x="126174" y="80035"/>
                </a:lnTo>
                <a:lnTo>
                  <a:pt x="126174" y="43332"/>
                </a:lnTo>
                <a:lnTo>
                  <a:pt x="126288" y="41617"/>
                </a:lnTo>
                <a:lnTo>
                  <a:pt x="126631" y="40246"/>
                </a:lnTo>
                <a:lnTo>
                  <a:pt x="127673" y="34417"/>
                </a:lnTo>
                <a:lnTo>
                  <a:pt x="131203" y="31330"/>
                </a:lnTo>
                <a:lnTo>
                  <a:pt x="141274" y="31330"/>
                </a:lnTo>
                <a:lnTo>
                  <a:pt x="142519" y="37846"/>
                </a:lnTo>
                <a:lnTo>
                  <a:pt x="142519" y="80035"/>
                </a:lnTo>
                <a:lnTo>
                  <a:pt x="151333" y="80035"/>
                </a:lnTo>
                <a:lnTo>
                  <a:pt x="151333" y="29502"/>
                </a:lnTo>
                <a:close/>
              </a:path>
              <a:path w="508634" h="92075">
                <a:moveTo>
                  <a:pt x="197256" y="80035"/>
                </a:moveTo>
                <a:lnTo>
                  <a:pt x="197142" y="75920"/>
                </a:lnTo>
                <a:lnTo>
                  <a:pt x="196799" y="71005"/>
                </a:lnTo>
                <a:lnTo>
                  <a:pt x="196799" y="64947"/>
                </a:lnTo>
                <a:lnTo>
                  <a:pt x="196799" y="24701"/>
                </a:lnTo>
                <a:lnTo>
                  <a:pt x="187998" y="24701"/>
                </a:lnTo>
                <a:lnTo>
                  <a:pt x="187998" y="63004"/>
                </a:lnTo>
                <a:lnTo>
                  <a:pt x="187883" y="64719"/>
                </a:lnTo>
                <a:lnTo>
                  <a:pt x="187083" y="68719"/>
                </a:lnTo>
                <a:lnTo>
                  <a:pt x="184797" y="73520"/>
                </a:lnTo>
                <a:lnTo>
                  <a:pt x="173596" y="73520"/>
                </a:lnTo>
                <a:lnTo>
                  <a:pt x="172212" y="67119"/>
                </a:lnTo>
                <a:lnTo>
                  <a:pt x="172212" y="24701"/>
                </a:lnTo>
                <a:lnTo>
                  <a:pt x="163410" y="24701"/>
                </a:lnTo>
                <a:lnTo>
                  <a:pt x="163410" y="73418"/>
                </a:lnTo>
                <a:lnTo>
                  <a:pt x="167309" y="80962"/>
                </a:lnTo>
                <a:lnTo>
                  <a:pt x="182854" y="80962"/>
                </a:lnTo>
                <a:lnTo>
                  <a:pt x="187083" y="76949"/>
                </a:lnTo>
                <a:lnTo>
                  <a:pt x="188683" y="74206"/>
                </a:lnTo>
                <a:lnTo>
                  <a:pt x="188912" y="74206"/>
                </a:lnTo>
                <a:lnTo>
                  <a:pt x="189598" y="80035"/>
                </a:lnTo>
                <a:lnTo>
                  <a:pt x="197256" y="80035"/>
                </a:lnTo>
                <a:close/>
              </a:path>
              <a:path w="508634" h="92075">
                <a:moveTo>
                  <a:pt x="243103" y="29502"/>
                </a:moveTo>
                <a:lnTo>
                  <a:pt x="237388" y="23901"/>
                </a:lnTo>
                <a:lnTo>
                  <a:pt x="223888" y="23901"/>
                </a:lnTo>
                <a:lnTo>
                  <a:pt x="219443" y="26987"/>
                </a:lnTo>
                <a:lnTo>
                  <a:pt x="217030" y="31445"/>
                </a:lnTo>
                <a:lnTo>
                  <a:pt x="216801" y="31445"/>
                </a:lnTo>
                <a:lnTo>
                  <a:pt x="216344" y="24701"/>
                </a:lnTo>
                <a:lnTo>
                  <a:pt x="208686" y="24701"/>
                </a:lnTo>
                <a:lnTo>
                  <a:pt x="208800" y="29159"/>
                </a:lnTo>
                <a:lnTo>
                  <a:pt x="209143" y="32473"/>
                </a:lnTo>
                <a:lnTo>
                  <a:pt x="209143" y="38989"/>
                </a:lnTo>
                <a:lnTo>
                  <a:pt x="209143" y="80035"/>
                </a:lnTo>
                <a:lnTo>
                  <a:pt x="217944" y="80035"/>
                </a:lnTo>
                <a:lnTo>
                  <a:pt x="217944" y="43332"/>
                </a:lnTo>
                <a:lnTo>
                  <a:pt x="218059" y="41617"/>
                </a:lnTo>
                <a:lnTo>
                  <a:pt x="218401" y="40246"/>
                </a:lnTo>
                <a:lnTo>
                  <a:pt x="219443" y="34417"/>
                </a:lnTo>
                <a:lnTo>
                  <a:pt x="222973" y="31330"/>
                </a:lnTo>
                <a:lnTo>
                  <a:pt x="233045" y="31330"/>
                </a:lnTo>
                <a:lnTo>
                  <a:pt x="234289" y="37846"/>
                </a:lnTo>
                <a:lnTo>
                  <a:pt x="234289" y="80035"/>
                </a:lnTo>
                <a:lnTo>
                  <a:pt x="243103" y="80035"/>
                </a:lnTo>
                <a:lnTo>
                  <a:pt x="243103" y="29502"/>
                </a:lnTo>
                <a:close/>
              </a:path>
              <a:path w="508634" h="92075">
                <a:moveTo>
                  <a:pt x="264236" y="24688"/>
                </a:moveTo>
                <a:lnTo>
                  <a:pt x="255435" y="24688"/>
                </a:lnTo>
                <a:lnTo>
                  <a:pt x="255435" y="80022"/>
                </a:lnTo>
                <a:lnTo>
                  <a:pt x="264236" y="80022"/>
                </a:lnTo>
                <a:lnTo>
                  <a:pt x="264236" y="24688"/>
                </a:lnTo>
                <a:close/>
              </a:path>
              <a:path w="508634" h="92075">
                <a:moveTo>
                  <a:pt x="264922" y="6972"/>
                </a:moveTo>
                <a:lnTo>
                  <a:pt x="262864" y="4686"/>
                </a:lnTo>
                <a:lnTo>
                  <a:pt x="256806" y="4686"/>
                </a:lnTo>
                <a:lnTo>
                  <a:pt x="254520" y="6972"/>
                </a:lnTo>
                <a:lnTo>
                  <a:pt x="254520" y="13830"/>
                </a:lnTo>
                <a:lnTo>
                  <a:pt x="256692" y="16116"/>
                </a:lnTo>
                <a:lnTo>
                  <a:pt x="262864" y="16116"/>
                </a:lnTo>
                <a:lnTo>
                  <a:pt x="264922" y="13830"/>
                </a:lnTo>
                <a:lnTo>
                  <a:pt x="264922" y="6972"/>
                </a:lnTo>
                <a:close/>
              </a:path>
              <a:path w="508634" h="92075">
                <a:moveTo>
                  <a:pt x="308470" y="24701"/>
                </a:moveTo>
                <a:lnTo>
                  <a:pt x="299770" y="24701"/>
                </a:lnTo>
                <a:lnTo>
                  <a:pt x="292912" y="55803"/>
                </a:lnTo>
                <a:lnTo>
                  <a:pt x="291211" y="64719"/>
                </a:lnTo>
                <a:lnTo>
                  <a:pt x="290639" y="69291"/>
                </a:lnTo>
                <a:lnTo>
                  <a:pt x="290283" y="69291"/>
                </a:lnTo>
                <a:lnTo>
                  <a:pt x="289610" y="64490"/>
                </a:lnTo>
                <a:lnTo>
                  <a:pt x="288683" y="59575"/>
                </a:lnTo>
                <a:lnTo>
                  <a:pt x="280911" y="24701"/>
                </a:lnTo>
                <a:lnTo>
                  <a:pt x="271767" y="24701"/>
                </a:lnTo>
                <a:lnTo>
                  <a:pt x="286169" y="80035"/>
                </a:lnTo>
                <a:lnTo>
                  <a:pt x="293941" y="80035"/>
                </a:lnTo>
                <a:lnTo>
                  <a:pt x="308470" y="24701"/>
                </a:lnTo>
                <a:close/>
              </a:path>
              <a:path w="508634" h="92075">
                <a:moveTo>
                  <a:pt x="346646" y="48133"/>
                </a:moveTo>
                <a:lnTo>
                  <a:pt x="338302" y="26225"/>
                </a:lnTo>
                <a:lnTo>
                  <a:pt x="338302" y="35674"/>
                </a:lnTo>
                <a:lnTo>
                  <a:pt x="338188" y="46647"/>
                </a:lnTo>
                <a:lnTo>
                  <a:pt x="320929" y="46647"/>
                </a:lnTo>
                <a:lnTo>
                  <a:pt x="321259" y="39103"/>
                </a:lnTo>
                <a:lnTo>
                  <a:pt x="324129" y="30759"/>
                </a:lnTo>
                <a:lnTo>
                  <a:pt x="334187" y="30759"/>
                </a:lnTo>
                <a:lnTo>
                  <a:pt x="338302" y="35674"/>
                </a:lnTo>
                <a:lnTo>
                  <a:pt x="338302" y="26225"/>
                </a:lnTo>
                <a:lnTo>
                  <a:pt x="338061" y="25946"/>
                </a:lnTo>
                <a:lnTo>
                  <a:pt x="330873" y="23888"/>
                </a:lnTo>
                <a:lnTo>
                  <a:pt x="323265" y="25920"/>
                </a:lnTo>
                <a:lnTo>
                  <a:pt x="317334" y="31724"/>
                </a:lnTo>
                <a:lnTo>
                  <a:pt x="313486" y="40881"/>
                </a:lnTo>
                <a:lnTo>
                  <a:pt x="312115" y="52933"/>
                </a:lnTo>
                <a:lnTo>
                  <a:pt x="313397" y="64414"/>
                </a:lnTo>
                <a:lnTo>
                  <a:pt x="317207" y="73177"/>
                </a:lnTo>
                <a:lnTo>
                  <a:pt x="323507" y="78765"/>
                </a:lnTo>
                <a:lnTo>
                  <a:pt x="332244" y="80721"/>
                </a:lnTo>
                <a:lnTo>
                  <a:pt x="336702" y="80721"/>
                </a:lnTo>
                <a:lnTo>
                  <a:pt x="341388" y="79692"/>
                </a:lnTo>
                <a:lnTo>
                  <a:pt x="344474" y="78092"/>
                </a:lnTo>
                <a:lnTo>
                  <a:pt x="343471" y="73748"/>
                </a:lnTo>
                <a:lnTo>
                  <a:pt x="342988" y="71691"/>
                </a:lnTo>
                <a:lnTo>
                  <a:pt x="340817" y="72834"/>
                </a:lnTo>
                <a:lnTo>
                  <a:pt x="337731" y="73748"/>
                </a:lnTo>
                <a:lnTo>
                  <a:pt x="327558" y="73748"/>
                </a:lnTo>
                <a:lnTo>
                  <a:pt x="320814" y="70192"/>
                </a:lnTo>
                <a:lnTo>
                  <a:pt x="320814" y="53162"/>
                </a:lnTo>
                <a:lnTo>
                  <a:pt x="346417" y="53162"/>
                </a:lnTo>
                <a:lnTo>
                  <a:pt x="346646" y="50304"/>
                </a:lnTo>
                <a:lnTo>
                  <a:pt x="346646" y="48133"/>
                </a:lnTo>
                <a:close/>
              </a:path>
              <a:path w="508634" h="92075">
                <a:moveTo>
                  <a:pt x="377621" y="24015"/>
                </a:moveTo>
                <a:lnTo>
                  <a:pt x="377050" y="23901"/>
                </a:lnTo>
                <a:lnTo>
                  <a:pt x="370649" y="23901"/>
                </a:lnTo>
                <a:lnTo>
                  <a:pt x="365963" y="28244"/>
                </a:lnTo>
                <a:lnTo>
                  <a:pt x="364134" y="33502"/>
                </a:lnTo>
                <a:lnTo>
                  <a:pt x="363905" y="33502"/>
                </a:lnTo>
                <a:lnTo>
                  <a:pt x="363448" y="24701"/>
                </a:lnTo>
                <a:lnTo>
                  <a:pt x="355561" y="24701"/>
                </a:lnTo>
                <a:lnTo>
                  <a:pt x="355676" y="28816"/>
                </a:lnTo>
                <a:lnTo>
                  <a:pt x="356019" y="34302"/>
                </a:lnTo>
                <a:lnTo>
                  <a:pt x="356019" y="38989"/>
                </a:lnTo>
                <a:lnTo>
                  <a:pt x="356019" y="80035"/>
                </a:lnTo>
                <a:lnTo>
                  <a:pt x="364807" y="80035"/>
                </a:lnTo>
                <a:lnTo>
                  <a:pt x="364807" y="47561"/>
                </a:lnTo>
                <a:lnTo>
                  <a:pt x="364934" y="45847"/>
                </a:lnTo>
                <a:lnTo>
                  <a:pt x="366077" y="38074"/>
                </a:lnTo>
                <a:lnTo>
                  <a:pt x="370192" y="32931"/>
                </a:lnTo>
                <a:lnTo>
                  <a:pt x="377621" y="32931"/>
                </a:lnTo>
                <a:lnTo>
                  <a:pt x="377621" y="24015"/>
                </a:lnTo>
                <a:close/>
              </a:path>
              <a:path w="508634" h="92075">
                <a:moveTo>
                  <a:pt x="418426" y="29502"/>
                </a:moveTo>
                <a:lnTo>
                  <a:pt x="412711" y="23901"/>
                </a:lnTo>
                <a:lnTo>
                  <a:pt x="399211" y="23901"/>
                </a:lnTo>
                <a:lnTo>
                  <a:pt x="394766" y="26987"/>
                </a:lnTo>
                <a:lnTo>
                  <a:pt x="392353" y="31445"/>
                </a:lnTo>
                <a:lnTo>
                  <a:pt x="392125" y="31445"/>
                </a:lnTo>
                <a:lnTo>
                  <a:pt x="391668" y="24701"/>
                </a:lnTo>
                <a:lnTo>
                  <a:pt x="384009" y="24701"/>
                </a:lnTo>
                <a:lnTo>
                  <a:pt x="384124" y="29159"/>
                </a:lnTo>
                <a:lnTo>
                  <a:pt x="384467" y="32473"/>
                </a:lnTo>
                <a:lnTo>
                  <a:pt x="384467" y="38989"/>
                </a:lnTo>
                <a:lnTo>
                  <a:pt x="384467" y="80035"/>
                </a:lnTo>
                <a:lnTo>
                  <a:pt x="393268" y="80035"/>
                </a:lnTo>
                <a:lnTo>
                  <a:pt x="393268" y="43332"/>
                </a:lnTo>
                <a:lnTo>
                  <a:pt x="393382" y="41617"/>
                </a:lnTo>
                <a:lnTo>
                  <a:pt x="393725" y="40246"/>
                </a:lnTo>
                <a:lnTo>
                  <a:pt x="394766" y="34417"/>
                </a:lnTo>
                <a:lnTo>
                  <a:pt x="398297" y="31330"/>
                </a:lnTo>
                <a:lnTo>
                  <a:pt x="408368" y="31330"/>
                </a:lnTo>
                <a:lnTo>
                  <a:pt x="409613" y="37846"/>
                </a:lnTo>
                <a:lnTo>
                  <a:pt x="409613" y="80035"/>
                </a:lnTo>
                <a:lnTo>
                  <a:pt x="418426" y="80035"/>
                </a:lnTo>
                <a:lnTo>
                  <a:pt x="418426" y="29502"/>
                </a:lnTo>
                <a:close/>
              </a:path>
              <a:path w="508634" h="92075">
                <a:moveTo>
                  <a:pt x="460476" y="80035"/>
                </a:moveTo>
                <a:lnTo>
                  <a:pt x="460019" y="76479"/>
                </a:lnTo>
                <a:lnTo>
                  <a:pt x="459968" y="74206"/>
                </a:lnTo>
                <a:lnTo>
                  <a:pt x="459905" y="51333"/>
                </a:lnTo>
                <a:lnTo>
                  <a:pt x="459905" y="31102"/>
                </a:lnTo>
                <a:lnTo>
                  <a:pt x="459765" y="30873"/>
                </a:lnTo>
                <a:lnTo>
                  <a:pt x="455218" y="23888"/>
                </a:lnTo>
                <a:lnTo>
                  <a:pt x="451319" y="23888"/>
                </a:lnTo>
                <a:lnTo>
                  <a:pt x="451319" y="51333"/>
                </a:lnTo>
                <a:lnTo>
                  <a:pt x="451205" y="64706"/>
                </a:lnTo>
                <a:lnTo>
                  <a:pt x="450989" y="65735"/>
                </a:lnTo>
                <a:lnTo>
                  <a:pt x="449961" y="71221"/>
                </a:lnTo>
                <a:lnTo>
                  <a:pt x="446747" y="74091"/>
                </a:lnTo>
                <a:lnTo>
                  <a:pt x="439775" y="74091"/>
                </a:lnTo>
                <a:lnTo>
                  <a:pt x="436118" y="71577"/>
                </a:lnTo>
                <a:lnTo>
                  <a:pt x="436118" y="52247"/>
                </a:lnTo>
                <a:lnTo>
                  <a:pt x="446747" y="51333"/>
                </a:lnTo>
                <a:lnTo>
                  <a:pt x="451319" y="51333"/>
                </a:lnTo>
                <a:lnTo>
                  <a:pt x="451319" y="23888"/>
                </a:lnTo>
                <a:lnTo>
                  <a:pt x="438632" y="23888"/>
                </a:lnTo>
                <a:lnTo>
                  <a:pt x="433590" y="25844"/>
                </a:lnTo>
                <a:lnTo>
                  <a:pt x="431203" y="27546"/>
                </a:lnTo>
                <a:lnTo>
                  <a:pt x="433133" y="33731"/>
                </a:lnTo>
                <a:lnTo>
                  <a:pt x="435762" y="31902"/>
                </a:lnTo>
                <a:lnTo>
                  <a:pt x="438861" y="30873"/>
                </a:lnTo>
                <a:lnTo>
                  <a:pt x="449148" y="30873"/>
                </a:lnTo>
                <a:lnTo>
                  <a:pt x="451091" y="35902"/>
                </a:lnTo>
                <a:lnTo>
                  <a:pt x="451091" y="45046"/>
                </a:lnTo>
                <a:lnTo>
                  <a:pt x="442163" y="46278"/>
                </a:lnTo>
                <a:lnTo>
                  <a:pt x="434657" y="49923"/>
                </a:lnTo>
                <a:lnTo>
                  <a:pt x="429475" y="56159"/>
                </a:lnTo>
                <a:lnTo>
                  <a:pt x="427647" y="64706"/>
                </a:lnTo>
                <a:lnTo>
                  <a:pt x="427545" y="74777"/>
                </a:lnTo>
                <a:lnTo>
                  <a:pt x="433260" y="80949"/>
                </a:lnTo>
                <a:lnTo>
                  <a:pt x="445376" y="80949"/>
                </a:lnTo>
                <a:lnTo>
                  <a:pt x="449262" y="78435"/>
                </a:lnTo>
                <a:lnTo>
                  <a:pt x="451662" y="74206"/>
                </a:lnTo>
                <a:lnTo>
                  <a:pt x="452005" y="74206"/>
                </a:lnTo>
                <a:lnTo>
                  <a:pt x="452589" y="80035"/>
                </a:lnTo>
                <a:lnTo>
                  <a:pt x="460476" y="80035"/>
                </a:lnTo>
                <a:close/>
              </a:path>
              <a:path w="508634" h="92075">
                <a:moveTo>
                  <a:pt x="508038" y="51904"/>
                </a:moveTo>
                <a:lnTo>
                  <a:pt x="506895" y="39865"/>
                </a:lnTo>
                <a:lnTo>
                  <a:pt x="503872" y="31445"/>
                </a:lnTo>
                <a:lnTo>
                  <a:pt x="503745" y="31089"/>
                </a:lnTo>
                <a:lnTo>
                  <a:pt x="499224" y="26022"/>
                </a:lnTo>
                <a:lnTo>
                  <a:pt x="499224" y="41160"/>
                </a:lnTo>
                <a:lnTo>
                  <a:pt x="499224" y="64033"/>
                </a:lnTo>
                <a:lnTo>
                  <a:pt x="496709" y="73634"/>
                </a:lnTo>
                <a:lnTo>
                  <a:pt x="487108" y="73634"/>
                </a:lnTo>
                <a:lnTo>
                  <a:pt x="480936" y="43789"/>
                </a:lnTo>
                <a:lnTo>
                  <a:pt x="481190" y="41160"/>
                </a:lnTo>
                <a:lnTo>
                  <a:pt x="481965" y="36474"/>
                </a:lnTo>
                <a:lnTo>
                  <a:pt x="485292" y="31445"/>
                </a:lnTo>
                <a:lnTo>
                  <a:pt x="496595" y="31445"/>
                </a:lnTo>
                <a:lnTo>
                  <a:pt x="499224" y="41160"/>
                </a:lnTo>
                <a:lnTo>
                  <a:pt x="499224" y="26022"/>
                </a:lnTo>
                <a:lnTo>
                  <a:pt x="498957" y="25717"/>
                </a:lnTo>
                <a:lnTo>
                  <a:pt x="492937" y="23901"/>
                </a:lnTo>
                <a:lnTo>
                  <a:pt x="488137" y="23901"/>
                </a:lnTo>
                <a:lnTo>
                  <a:pt x="484022" y="25844"/>
                </a:lnTo>
                <a:lnTo>
                  <a:pt x="481177" y="31330"/>
                </a:lnTo>
                <a:lnTo>
                  <a:pt x="480936" y="31330"/>
                </a:lnTo>
                <a:lnTo>
                  <a:pt x="480936" y="914"/>
                </a:lnTo>
                <a:lnTo>
                  <a:pt x="472249" y="914"/>
                </a:lnTo>
                <a:lnTo>
                  <a:pt x="472160" y="72148"/>
                </a:lnTo>
                <a:lnTo>
                  <a:pt x="471906" y="76835"/>
                </a:lnTo>
                <a:lnTo>
                  <a:pt x="471792" y="80035"/>
                </a:lnTo>
                <a:lnTo>
                  <a:pt x="479221" y="80035"/>
                </a:lnTo>
                <a:lnTo>
                  <a:pt x="479793" y="72834"/>
                </a:lnTo>
                <a:lnTo>
                  <a:pt x="480250" y="72834"/>
                </a:lnTo>
                <a:lnTo>
                  <a:pt x="482422" y="77520"/>
                </a:lnTo>
                <a:lnTo>
                  <a:pt x="485406" y="80962"/>
                </a:lnTo>
                <a:lnTo>
                  <a:pt x="491236" y="80962"/>
                </a:lnTo>
                <a:lnTo>
                  <a:pt x="497471" y="79222"/>
                </a:lnTo>
                <a:lnTo>
                  <a:pt x="502843" y="73888"/>
                </a:lnTo>
                <a:lnTo>
                  <a:pt x="502945" y="73634"/>
                </a:lnTo>
                <a:lnTo>
                  <a:pt x="506615" y="64833"/>
                </a:lnTo>
                <a:lnTo>
                  <a:pt x="508038" y="51904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10708" y="5995419"/>
            <a:ext cx="529448" cy="52944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82947" y="5993780"/>
            <a:ext cx="504133" cy="5057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602233" y="1975149"/>
            <a:ext cx="309974" cy="39619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8051031" y="517946"/>
            <a:ext cx="235585" cy="579120"/>
            <a:chOff x="8051031" y="517946"/>
            <a:chExt cx="235585" cy="579120"/>
          </a:xfrm>
        </p:grpSpPr>
        <p:sp>
          <p:nvSpPr>
            <p:cNvPr id="39" name="object 39"/>
            <p:cNvSpPr/>
            <p:nvPr/>
          </p:nvSpPr>
          <p:spPr>
            <a:xfrm>
              <a:off x="8051031" y="722174"/>
              <a:ext cx="189865" cy="375285"/>
            </a:xfrm>
            <a:custGeom>
              <a:avLst/>
              <a:gdLst/>
              <a:ahLst/>
              <a:cxnLst/>
              <a:rect l="l" t="t" r="r" b="b"/>
              <a:pathLst>
                <a:path w="189865" h="375284">
                  <a:moveTo>
                    <a:pt x="189725" y="0"/>
                  </a:moveTo>
                  <a:lnTo>
                    <a:pt x="169645" y="44876"/>
                  </a:lnTo>
                  <a:lnTo>
                    <a:pt x="146359" y="85517"/>
                  </a:lnTo>
                  <a:lnTo>
                    <a:pt x="127090" y="114987"/>
                  </a:lnTo>
                  <a:lnTo>
                    <a:pt x="119062" y="126352"/>
                  </a:lnTo>
                  <a:lnTo>
                    <a:pt x="91256" y="227675"/>
                  </a:lnTo>
                  <a:lnTo>
                    <a:pt x="69584" y="287335"/>
                  </a:lnTo>
                  <a:lnTo>
                    <a:pt x="42886" y="328629"/>
                  </a:lnTo>
                  <a:lnTo>
                    <a:pt x="0" y="374853"/>
                  </a:lnTo>
                  <a:lnTo>
                    <a:pt x="143700" y="374853"/>
                  </a:lnTo>
                  <a:lnTo>
                    <a:pt x="156978" y="308164"/>
                  </a:lnTo>
                  <a:lnTo>
                    <a:pt x="163240" y="262597"/>
                  </a:lnTo>
                  <a:lnTo>
                    <a:pt x="169476" y="208948"/>
                  </a:lnTo>
                  <a:lnTo>
                    <a:pt x="175856" y="147265"/>
                  </a:lnTo>
                  <a:lnTo>
                    <a:pt x="182549" y="77599"/>
                  </a:lnTo>
                  <a:lnTo>
                    <a:pt x="189725" y="0"/>
                  </a:lnTo>
                  <a:close/>
                </a:path>
              </a:pathLst>
            </a:custGeom>
            <a:solidFill>
              <a:srgbClr val="32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32583" y="517946"/>
              <a:ext cx="53975" cy="579120"/>
            </a:xfrm>
            <a:custGeom>
              <a:avLst/>
              <a:gdLst/>
              <a:ahLst/>
              <a:cxnLst/>
              <a:rect l="l" t="t" r="r" b="b"/>
              <a:pathLst>
                <a:path w="53975" h="579119">
                  <a:moveTo>
                    <a:pt x="52730" y="0"/>
                  </a:moveTo>
                  <a:lnTo>
                    <a:pt x="50227" y="34536"/>
                  </a:lnTo>
                  <a:lnTo>
                    <a:pt x="43726" y="78882"/>
                  </a:lnTo>
                  <a:lnTo>
                    <a:pt x="34853" y="122443"/>
                  </a:lnTo>
                  <a:lnTo>
                    <a:pt x="25234" y="154622"/>
                  </a:lnTo>
                  <a:lnTo>
                    <a:pt x="0" y="579081"/>
                  </a:lnTo>
                  <a:lnTo>
                    <a:pt x="53581" y="579081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rgbClr val="DC1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1" name="object 4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349868" y="685320"/>
            <a:ext cx="1231253" cy="420813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7727750" y="889868"/>
            <a:ext cx="407670" cy="211454"/>
            <a:chOff x="7727750" y="889868"/>
            <a:chExt cx="407670" cy="211454"/>
          </a:xfrm>
        </p:grpSpPr>
        <p:sp>
          <p:nvSpPr>
            <p:cNvPr id="43" name="object 43"/>
            <p:cNvSpPr/>
            <p:nvPr/>
          </p:nvSpPr>
          <p:spPr>
            <a:xfrm>
              <a:off x="7734100" y="896218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394639" y="0"/>
                  </a:moveTo>
                  <a:lnTo>
                    <a:pt x="358024" y="36890"/>
                  </a:lnTo>
                  <a:lnTo>
                    <a:pt x="318824" y="69781"/>
                  </a:lnTo>
                  <a:lnTo>
                    <a:pt x="277373" y="98793"/>
                  </a:lnTo>
                  <a:lnTo>
                    <a:pt x="234003" y="124047"/>
                  </a:lnTo>
                  <a:lnTo>
                    <a:pt x="189046" y="145663"/>
                  </a:lnTo>
                  <a:lnTo>
                    <a:pt x="142835" y="163762"/>
                  </a:lnTo>
                  <a:lnTo>
                    <a:pt x="95702" y="178464"/>
                  </a:lnTo>
                  <a:lnTo>
                    <a:pt x="47979" y="189889"/>
                  </a:lnTo>
                  <a:lnTo>
                    <a:pt x="0" y="198158"/>
                  </a:lnTo>
                  <a:lnTo>
                    <a:pt x="262686" y="198158"/>
                  </a:lnTo>
                  <a:lnTo>
                    <a:pt x="298118" y="162148"/>
                  </a:lnTo>
                  <a:lnTo>
                    <a:pt x="331531" y="118569"/>
                  </a:lnTo>
                  <a:lnTo>
                    <a:pt x="360423" y="73178"/>
                  </a:lnTo>
                  <a:lnTo>
                    <a:pt x="382293" y="31736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34100" y="896218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0" y="198158"/>
                  </a:moveTo>
                  <a:lnTo>
                    <a:pt x="47979" y="189889"/>
                  </a:lnTo>
                  <a:lnTo>
                    <a:pt x="95702" y="178464"/>
                  </a:lnTo>
                  <a:lnTo>
                    <a:pt x="142835" y="163762"/>
                  </a:lnTo>
                  <a:lnTo>
                    <a:pt x="189046" y="145663"/>
                  </a:lnTo>
                  <a:lnTo>
                    <a:pt x="234003" y="124047"/>
                  </a:lnTo>
                  <a:lnTo>
                    <a:pt x="277373" y="98793"/>
                  </a:lnTo>
                  <a:lnTo>
                    <a:pt x="318824" y="69781"/>
                  </a:lnTo>
                  <a:lnTo>
                    <a:pt x="358024" y="36890"/>
                  </a:lnTo>
                  <a:lnTo>
                    <a:pt x="394639" y="0"/>
                  </a:lnTo>
                  <a:lnTo>
                    <a:pt x="382293" y="31736"/>
                  </a:lnTo>
                  <a:lnTo>
                    <a:pt x="360423" y="73178"/>
                  </a:lnTo>
                  <a:lnTo>
                    <a:pt x="331531" y="118569"/>
                  </a:lnTo>
                  <a:lnTo>
                    <a:pt x="298118" y="162148"/>
                  </a:lnTo>
                  <a:lnTo>
                    <a:pt x="262686" y="198158"/>
                  </a:lnTo>
                  <a:lnTo>
                    <a:pt x="9842" y="198158"/>
                  </a:lnTo>
                  <a:lnTo>
                    <a:pt x="0" y="198158"/>
                  </a:lnTo>
                  <a:close/>
                </a:path>
              </a:pathLst>
            </a:custGeom>
            <a:ln w="12700">
              <a:solidFill>
                <a:srgbClr val="AF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11770" y="1058557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90">
                  <a:moveTo>
                    <a:pt x="7315" y="355"/>
                  </a:moveTo>
                  <a:lnTo>
                    <a:pt x="4787" y="355"/>
                  </a:lnTo>
                  <a:lnTo>
                    <a:pt x="0" y="2743"/>
                  </a:lnTo>
                  <a:lnTo>
                    <a:pt x="571" y="4864"/>
                  </a:lnTo>
                  <a:lnTo>
                    <a:pt x="4381" y="2933"/>
                  </a:lnTo>
                  <a:lnTo>
                    <a:pt x="4457" y="20878"/>
                  </a:lnTo>
                  <a:lnTo>
                    <a:pt x="7315" y="20878"/>
                  </a:lnTo>
                  <a:lnTo>
                    <a:pt x="7315" y="355"/>
                  </a:lnTo>
                  <a:close/>
                </a:path>
                <a:path w="64770" h="21590">
                  <a:moveTo>
                    <a:pt x="29959" y="3416"/>
                  </a:moveTo>
                  <a:lnTo>
                    <a:pt x="28905" y="2108"/>
                  </a:lnTo>
                  <a:lnTo>
                    <a:pt x="27178" y="0"/>
                  </a:lnTo>
                  <a:lnTo>
                    <a:pt x="26949" y="0"/>
                  </a:lnTo>
                  <a:lnTo>
                    <a:pt x="26949" y="4800"/>
                  </a:lnTo>
                  <a:lnTo>
                    <a:pt x="26860" y="9055"/>
                  </a:lnTo>
                  <a:lnTo>
                    <a:pt x="25908" y="10553"/>
                  </a:lnTo>
                  <a:lnTo>
                    <a:pt x="24345" y="11468"/>
                  </a:lnTo>
                  <a:lnTo>
                    <a:pt x="19799" y="11468"/>
                  </a:lnTo>
                  <a:lnTo>
                    <a:pt x="18148" y="9664"/>
                  </a:lnTo>
                  <a:lnTo>
                    <a:pt x="18148" y="4203"/>
                  </a:lnTo>
                  <a:lnTo>
                    <a:pt x="19939" y="2108"/>
                  </a:lnTo>
                  <a:lnTo>
                    <a:pt x="25565" y="2108"/>
                  </a:lnTo>
                  <a:lnTo>
                    <a:pt x="26949" y="4800"/>
                  </a:lnTo>
                  <a:lnTo>
                    <a:pt x="26949" y="0"/>
                  </a:lnTo>
                  <a:lnTo>
                    <a:pt x="18224" y="0"/>
                  </a:lnTo>
                  <a:lnTo>
                    <a:pt x="15227" y="3416"/>
                  </a:lnTo>
                  <a:lnTo>
                    <a:pt x="15227" y="10807"/>
                  </a:lnTo>
                  <a:lnTo>
                    <a:pt x="17754" y="13589"/>
                  </a:lnTo>
                  <a:lnTo>
                    <a:pt x="23876" y="13589"/>
                  </a:lnTo>
                  <a:lnTo>
                    <a:pt x="25641" y="12750"/>
                  </a:lnTo>
                  <a:lnTo>
                    <a:pt x="26771" y="11468"/>
                  </a:lnTo>
                  <a:lnTo>
                    <a:pt x="26949" y="11366"/>
                  </a:lnTo>
                  <a:lnTo>
                    <a:pt x="17703" y="18986"/>
                  </a:lnTo>
                  <a:lnTo>
                    <a:pt x="17068" y="18923"/>
                  </a:lnTo>
                  <a:lnTo>
                    <a:pt x="17068" y="21183"/>
                  </a:lnTo>
                  <a:lnTo>
                    <a:pt x="17780" y="21221"/>
                  </a:lnTo>
                  <a:lnTo>
                    <a:pt x="18719" y="21183"/>
                  </a:lnTo>
                  <a:lnTo>
                    <a:pt x="22161" y="20777"/>
                  </a:lnTo>
                  <a:lnTo>
                    <a:pt x="24485" y="19837"/>
                  </a:lnTo>
                  <a:lnTo>
                    <a:pt x="25425" y="18986"/>
                  </a:lnTo>
                  <a:lnTo>
                    <a:pt x="28333" y="16332"/>
                  </a:lnTo>
                  <a:lnTo>
                    <a:pt x="29959" y="13182"/>
                  </a:lnTo>
                  <a:lnTo>
                    <a:pt x="29959" y="11366"/>
                  </a:lnTo>
                  <a:lnTo>
                    <a:pt x="29959" y="3416"/>
                  </a:lnTo>
                  <a:close/>
                </a:path>
                <a:path w="64770" h="21590">
                  <a:moveTo>
                    <a:pt x="41998" y="355"/>
                  </a:moveTo>
                  <a:lnTo>
                    <a:pt x="39471" y="355"/>
                  </a:lnTo>
                  <a:lnTo>
                    <a:pt x="34683" y="2743"/>
                  </a:lnTo>
                  <a:lnTo>
                    <a:pt x="35255" y="4864"/>
                  </a:lnTo>
                  <a:lnTo>
                    <a:pt x="39065" y="2933"/>
                  </a:lnTo>
                  <a:lnTo>
                    <a:pt x="39141" y="20878"/>
                  </a:lnTo>
                  <a:lnTo>
                    <a:pt x="41998" y="20878"/>
                  </a:lnTo>
                  <a:lnTo>
                    <a:pt x="41998" y="355"/>
                  </a:lnTo>
                  <a:close/>
                </a:path>
                <a:path w="64770" h="21590">
                  <a:moveTo>
                    <a:pt x="64643" y="3416"/>
                  </a:moveTo>
                  <a:lnTo>
                    <a:pt x="63576" y="2108"/>
                  </a:lnTo>
                  <a:lnTo>
                    <a:pt x="61861" y="0"/>
                  </a:lnTo>
                  <a:lnTo>
                    <a:pt x="61633" y="0"/>
                  </a:lnTo>
                  <a:lnTo>
                    <a:pt x="61633" y="4800"/>
                  </a:lnTo>
                  <a:lnTo>
                    <a:pt x="61544" y="9055"/>
                  </a:lnTo>
                  <a:lnTo>
                    <a:pt x="60591" y="10553"/>
                  </a:lnTo>
                  <a:lnTo>
                    <a:pt x="59029" y="11468"/>
                  </a:lnTo>
                  <a:lnTo>
                    <a:pt x="54483" y="11468"/>
                  </a:lnTo>
                  <a:lnTo>
                    <a:pt x="52832" y="9664"/>
                  </a:lnTo>
                  <a:lnTo>
                    <a:pt x="52832" y="4203"/>
                  </a:lnTo>
                  <a:lnTo>
                    <a:pt x="54622" y="2108"/>
                  </a:lnTo>
                  <a:lnTo>
                    <a:pt x="60248" y="2108"/>
                  </a:lnTo>
                  <a:lnTo>
                    <a:pt x="61633" y="4800"/>
                  </a:lnTo>
                  <a:lnTo>
                    <a:pt x="61633" y="0"/>
                  </a:lnTo>
                  <a:lnTo>
                    <a:pt x="52908" y="0"/>
                  </a:lnTo>
                  <a:lnTo>
                    <a:pt x="49911" y="3416"/>
                  </a:lnTo>
                  <a:lnTo>
                    <a:pt x="49911" y="10807"/>
                  </a:lnTo>
                  <a:lnTo>
                    <a:pt x="52438" y="13589"/>
                  </a:lnTo>
                  <a:lnTo>
                    <a:pt x="58559" y="13589"/>
                  </a:lnTo>
                  <a:lnTo>
                    <a:pt x="60325" y="12750"/>
                  </a:lnTo>
                  <a:lnTo>
                    <a:pt x="61455" y="11468"/>
                  </a:lnTo>
                  <a:lnTo>
                    <a:pt x="61633" y="11366"/>
                  </a:lnTo>
                  <a:lnTo>
                    <a:pt x="52387" y="18986"/>
                  </a:lnTo>
                  <a:lnTo>
                    <a:pt x="51752" y="18923"/>
                  </a:lnTo>
                  <a:lnTo>
                    <a:pt x="51752" y="21183"/>
                  </a:lnTo>
                  <a:lnTo>
                    <a:pt x="52463" y="21221"/>
                  </a:lnTo>
                  <a:lnTo>
                    <a:pt x="53403" y="21183"/>
                  </a:lnTo>
                  <a:lnTo>
                    <a:pt x="56845" y="20777"/>
                  </a:lnTo>
                  <a:lnTo>
                    <a:pt x="59169" y="19837"/>
                  </a:lnTo>
                  <a:lnTo>
                    <a:pt x="60096" y="18986"/>
                  </a:lnTo>
                  <a:lnTo>
                    <a:pt x="63017" y="16332"/>
                  </a:lnTo>
                  <a:lnTo>
                    <a:pt x="64643" y="13182"/>
                  </a:lnTo>
                  <a:lnTo>
                    <a:pt x="64643" y="11366"/>
                  </a:lnTo>
                  <a:lnTo>
                    <a:pt x="64643" y="3416"/>
                  </a:lnTo>
                  <a:close/>
                </a:path>
              </a:pathLst>
            </a:custGeom>
            <a:solidFill>
              <a:srgbClr val="95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9909298" y="527440"/>
            <a:ext cx="937894" cy="575945"/>
            <a:chOff x="9909298" y="527440"/>
            <a:chExt cx="937894" cy="575945"/>
          </a:xfrm>
        </p:grpSpPr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011142" y="527786"/>
              <a:ext cx="791744" cy="45208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11206" y="527457"/>
              <a:ext cx="792459" cy="21734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461651" y="527440"/>
              <a:ext cx="85931" cy="305057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376982" y="527444"/>
              <a:ext cx="94687" cy="29817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271086" y="527767"/>
              <a:ext cx="276496" cy="28709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9909298" y="700926"/>
              <a:ext cx="937894" cy="192405"/>
            </a:xfrm>
            <a:custGeom>
              <a:avLst/>
              <a:gdLst/>
              <a:ahLst/>
              <a:cxnLst/>
              <a:rect l="l" t="t" r="r" b="b"/>
              <a:pathLst>
                <a:path w="937895" h="192405">
                  <a:moveTo>
                    <a:pt x="520128" y="123952"/>
                  </a:moveTo>
                  <a:lnTo>
                    <a:pt x="417436" y="123952"/>
                  </a:lnTo>
                  <a:lnTo>
                    <a:pt x="405454" y="145517"/>
                  </a:lnTo>
                  <a:lnTo>
                    <a:pt x="396927" y="156889"/>
                  </a:lnTo>
                  <a:lnTo>
                    <a:pt x="387773" y="161831"/>
                  </a:lnTo>
                  <a:lnTo>
                    <a:pt x="373913" y="164109"/>
                  </a:lnTo>
                  <a:lnTo>
                    <a:pt x="392976" y="180276"/>
                  </a:lnTo>
                  <a:lnTo>
                    <a:pt x="409213" y="188579"/>
                  </a:lnTo>
                  <a:lnTo>
                    <a:pt x="431517" y="191637"/>
                  </a:lnTo>
                  <a:lnTo>
                    <a:pt x="468782" y="192074"/>
                  </a:lnTo>
                  <a:lnTo>
                    <a:pt x="510448" y="187705"/>
                  </a:lnTo>
                  <a:lnTo>
                    <a:pt x="540077" y="178092"/>
                  </a:lnTo>
                  <a:lnTo>
                    <a:pt x="557775" y="168478"/>
                  </a:lnTo>
                  <a:lnTo>
                    <a:pt x="563651" y="164109"/>
                  </a:lnTo>
                  <a:lnTo>
                    <a:pt x="546965" y="156597"/>
                  </a:lnTo>
                  <a:lnTo>
                    <a:pt x="533103" y="142930"/>
                  </a:lnTo>
                  <a:lnTo>
                    <a:pt x="523633" y="129814"/>
                  </a:lnTo>
                  <a:lnTo>
                    <a:pt x="520128" y="123952"/>
                  </a:lnTo>
                  <a:close/>
                </a:path>
                <a:path w="937895" h="192405">
                  <a:moveTo>
                    <a:pt x="442713" y="87718"/>
                  </a:moveTo>
                  <a:lnTo>
                    <a:pt x="271221" y="87718"/>
                  </a:lnTo>
                  <a:lnTo>
                    <a:pt x="346011" y="146481"/>
                  </a:lnTo>
                  <a:lnTo>
                    <a:pt x="417436" y="123952"/>
                  </a:lnTo>
                  <a:lnTo>
                    <a:pt x="593239" y="123952"/>
                  </a:lnTo>
                  <a:lnTo>
                    <a:pt x="581250" y="119181"/>
                  </a:lnTo>
                  <a:lnTo>
                    <a:pt x="568041" y="117424"/>
                  </a:lnTo>
                  <a:lnTo>
                    <a:pt x="480694" y="117424"/>
                  </a:lnTo>
                  <a:lnTo>
                    <a:pt x="455342" y="101800"/>
                  </a:lnTo>
                  <a:lnTo>
                    <a:pt x="442713" y="87718"/>
                  </a:lnTo>
                  <a:close/>
                </a:path>
                <a:path w="937895" h="192405">
                  <a:moveTo>
                    <a:pt x="593239" y="123952"/>
                  </a:moveTo>
                  <a:lnTo>
                    <a:pt x="520128" y="123952"/>
                  </a:lnTo>
                  <a:lnTo>
                    <a:pt x="591565" y="146481"/>
                  </a:lnTo>
                  <a:lnTo>
                    <a:pt x="613173" y="129501"/>
                  </a:lnTo>
                  <a:lnTo>
                    <a:pt x="607186" y="129501"/>
                  </a:lnTo>
                  <a:lnTo>
                    <a:pt x="593239" y="123952"/>
                  </a:lnTo>
                  <a:close/>
                </a:path>
                <a:path w="937895" h="192405">
                  <a:moveTo>
                    <a:pt x="666343" y="0"/>
                  </a:moveTo>
                  <a:lnTo>
                    <a:pt x="628431" y="16950"/>
                  </a:lnTo>
                  <a:lnTo>
                    <a:pt x="579843" y="34713"/>
                  </a:lnTo>
                  <a:lnTo>
                    <a:pt x="537952" y="48722"/>
                  </a:lnTo>
                  <a:lnTo>
                    <a:pt x="515289" y="55880"/>
                  </a:lnTo>
                  <a:lnTo>
                    <a:pt x="515975" y="56451"/>
                  </a:lnTo>
                  <a:lnTo>
                    <a:pt x="546176" y="68122"/>
                  </a:lnTo>
                  <a:lnTo>
                    <a:pt x="569399" y="75420"/>
                  </a:lnTo>
                  <a:lnTo>
                    <a:pt x="582402" y="84158"/>
                  </a:lnTo>
                  <a:lnTo>
                    <a:pt x="588081" y="91488"/>
                  </a:lnTo>
                  <a:lnTo>
                    <a:pt x="589330" y="94564"/>
                  </a:lnTo>
                  <a:lnTo>
                    <a:pt x="593788" y="96850"/>
                  </a:lnTo>
                  <a:lnTo>
                    <a:pt x="605332" y="104686"/>
                  </a:lnTo>
                  <a:lnTo>
                    <a:pt x="607347" y="111183"/>
                  </a:lnTo>
                  <a:lnTo>
                    <a:pt x="607793" y="119422"/>
                  </a:lnTo>
                  <a:lnTo>
                    <a:pt x="607472" y="126497"/>
                  </a:lnTo>
                  <a:lnTo>
                    <a:pt x="607186" y="129501"/>
                  </a:lnTo>
                  <a:lnTo>
                    <a:pt x="613173" y="129501"/>
                  </a:lnTo>
                  <a:lnTo>
                    <a:pt x="666343" y="87718"/>
                  </a:lnTo>
                  <a:lnTo>
                    <a:pt x="781713" y="82806"/>
                  </a:lnTo>
                  <a:lnTo>
                    <a:pt x="866840" y="61499"/>
                  </a:lnTo>
                  <a:lnTo>
                    <a:pt x="919527" y="38173"/>
                  </a:lnTo>
                  <a:lnTo>
                    <a:pt x="934221" y="29242"/>
                  </a:lnTo>
                  <a:lnTo>
                    <a:pt x="841511" y="29242"/>
                  </a:lnTo>
                  <a:lnTo>
                    <a:pt x="754240" y="19192"/>
                  </a:lnTo>
                  <a:lnTo>
                    <a:pt x="690828" y="6347"/>
                  </a:lnTo>
                  <a:lnTo>
                    <a:pt x="666343" y="0"/>
                  </a:lnTo>
                  <a:close/>
                </a:path>
                <a:path w="937895" h="192405">
                  <a:moveTo>
                    <a:pt x="517629" y="114623"/>
                  </a:moveTo>
                  <a:lnTo>
                    <a:pt x="492721" y="116154"/>
                  </a:lnTo>
                  <a:lnTo>
                    <a:pt x="485254" y="116814"/>
                  </a:lnTo>
                  <a:lnTo>
                    <a:pt x="480694" y="117424"/>
                  </a:lnTo>
                  <a:lnTo>
                    <a:pt x="568041" y="117424"/>
                  </a:lnTo>
                  <a:lnTo>
                    <a:pt x="549268" y="114927"/>
                  </a:lnTo>
                  <a:lnTo>
                    <a:pt x="517629" y="114623"/>
                  </a:lnTo>
                  <a:close/>
                </a:path>
                <a:path w="937895" h="192405">
                  <a:moveTo>
                    <a:pt x="0" y="27203"/>
                  </a:moveTo>
                  <a:lnTo>
                    <a:pt x="59487" y="68246"/>
                  </a:lnTo>
                  <a:lnTo>
                    <a:pt x="107568" y="88231"/>
                  </a:lnTo>
                  <a:lnTo>
                    <a:pt x="169671" y="92831"/>
                  </a:lnTo>
                  <a:lnTo>
                    <a:pt x="271221" y="87718"/>
                  </a:lnTo>
                  <a:lnTo>
                    <a:pt x="442713" y="87718"/>
                  </a:lnTo>
                  <a:lnTo>
                    <a:pt x="437297" y="81680"/>
                  </a:lnTo>
                  <a:lnTo>
                    <a:pt x="426507" y="64131"/>
                  </a:lnTo>
                  <a:lnTo>
                    <a:pt x="422922" y="56222"/>
                  </a:lnTo>
                  <a:lnTo>
                    <a:pt x="417423" y="54444"/>
                  </a:lnTo>
                  <a:lnTo>
                    <a:pt x="414769" y="53581"/>
                  </a:lnTo>
                  <a:lnTo>
                    <a:pt x="396608" y="47752"/>
                  </a:lnTo>
                  <a:lnTo>
                    <a:pt x="366415" y="37701"/>
                  </a:lnTo>
                  <a:lnTo>
                    <a:pt x="359217" y="35165"/>
                  </a:lnTo>
                  <a:lnTo>
                    <a:pt x="75811" y="35165"/>
                  </a:lnTo>
                  <a:lnTo>
                    <a:pt x="0" y="27203"/>
                  </a:lnTo>
                  <a:close/>
                </a:path>
                <a:path w="937895" h="192405">
                  <a:moveTo>
                    <a:pt x="271221" y="0"/>
                  </a:moveTo>
                  <a:lnTo>
                    <a:pt x="185994" y="24113"/>
                  </a:lnTo>
                  <a:lnTo>
                    <a:pt x="129333" y="34985"/>
                  </a:lnTo>
                  <a:lnTo>
                    <a:pt x="75811" y="35165"/>
                  </a:lnTo>
                  <a:lnTo>
                    <a:pt x="359217" y="35165"/>
                  </a:lnTo>
                  <a:lnTo>
                    <a:pt x="330990" y="25219"/>
                  </a:lnTo>
                  <a:lnTo>
                    <a:pt x="297027" y="12065"/>
                  </a:lnTo>
                  <a:lnTo>
                    <a:pt x="271221" y="0"/>
                  </a:lnTo>
                  <a:close/>
                </a:path>
                <a:path w="937895" h="192405">
                  <a:moveTo>
                    <a:pt x="937577" y="27203"/>
                  </a:moveTo>
                  <a:lnTo>
                    <a:pt x="841511" y="29242"/>
                  </a:lnTo>
                  <a:lnTo>
                    <a:pt x="934221" y="29242"/>
                  </a:lnTo>
                  <a:lnTo>
                    <a:pt x="937577" y="2720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60705" y="784813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0" y="0"/>
                  </a:moveTo>
                  <a:lnTo>
                    <a:pt x="7975" y="10769"/>
                  </a:lnTo>
                  <a:lnTo>
                    <a:pt x="17322" y="11277"/>
                  </a:lnTo>
                  <a:lnTo>
                    <a:pt x="17322" y="7518"/>
                  </a:lnTo>
                  <a:lnTo>
                    <a:pt x="7975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984874" y="1004226"/>
              <a:ext cx="821613" cy="99134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9746279" y="5159537"/>
            <a:ext cx="1254760" cy="1217295"/>
            <a:chOff x="9746279" y="5159537"/>
            <a:chExt cx="1254760" cy="1217295"/>
          </a:xfrm>
        </p:grpSpPr>
        <p:sp>
          <p:nvSpPr>
            <p:cNvPr id="56" name="object 56"/>
            <p:cNvSpPr/>
            <p:nvPr/>
          </p:nvSpPr>
          <p:spPr>
            <a:xfrm>
              <a:off x="9934992" y="5390495"/>
              <a:ext cx="861060" cy="861060"/>
            </a:xfrm>
            <a:custGeom>
              <a:avLst/>
              <a:gdLst/>
              <a:ahLst/>
              <a:cxnLst/>
              <a:rect l="l" t="t" r="r" b="b"/>
              <a:pathLst>
                <a:path w="861059" h="861060">
                  <a:moveTo>
                    <a:pt x="430263" y="0"/>
                  </a:moveTo>
                  <a:lnTo>
                    <a:pt x="383381" y="2524"/>
                  </a:lnTo>
                  <a:lnTo>
                    <a:pt x="337961" y="9923"/>
                  </a:lnTo>
                  <a:lnTo>
                    <a:pt x="294266" y="21934"/>
                  </a:lnTo>
                  <a:lnTo>
                    <a:pt x="252558" y="38295"/>
                  </a:lnTo>
                  <a:lnTo>
                    <a:pt x="213100" y="58743"/>
                  </a:lnTo>
                  <a:lnTo>
                    <a:pt x="176154" y="83015"/>
                  </a:lnTo>
                  <a:lnTo>
                    <a:pt x="141983" y="110849"/>
                  </a:lnTo>
                  <a:lnTo>
                    <a:pt x="110849" y="141983"/>
                  </a:lnTo>
                  <a:lnTo>
                    <a:pt x="83015" y="176154"/>
                  </a:lnTo>
                  <a:lnTo>
                    <a:pt x="58743" y="213100"/>
                  </a:lnTo>
                  <a:lnTo>
                    <a:pt x="38295" y="252558"/>
                  </a:lnTo>
                  <a:lnTo>
                    <a:pt x="21934" y="294266"/>
                  </a:lnTo>
                  <a:lnTo>
                    <a:pt x="9923" y="337961"/>
                  </a:lnTo>
                  <a:lnTo>
                    <a:pt x="2524" y="383381"/>
                  </a:lnTo>
                  <a:lnTo>
                    <a:pt x="0" y="430263"/>
                  </a:lnTo>
                  <a:lnTo>
                    <a:pt x="2524" y="477145"/>
                  </a:lnTo>
                  <a:lnTo>
                    <a:pt x="9923" y="522565"/>
                  </a:lnTo>
                  <a:lnTo>
                    <a:pt x="21934" y="566260"/>
                  </a:lnTo>
                  <a:lnTo>
                    <a:pt x="38295" y="607968"/>
                  </a:lnTo>
                  <a:lnTo>
                    <a:pt x="58743" y="647426"/>
                  </a:lnTo>
                  <a:lnTo>
                    <a:pt x="83015" y="684372"/>
                  </a:lnTo>
                  <a:lnTo>
                    <a:pt x="110849" y="718543"/>
                  </a:lnTo>
                  <a:lnTo>
                    <a:pt x="141983" y="749676"/>
                  </a:lnTo>
                  <a:lnTo>
                    <a:pt x="176154" y="777511"/>
                  </a:lnTo>
                  <a:lnTo>
                    <a:pt x="213100" y="801783"/>
                  </a:lnTo>
                  <a:lnTo>
                    <a:pt x="252558" y="822231"/>
                  </a:lnTo>
                  <a:lnTo>
                    <a:pt x="294266" y="838591"/>
                  </a:lnTo>
                  <a:lnTo>
                    <a:pt x="337961" y="850602"/>
                  </a:lnTo>
                  <a:lnTo>
                    <a:pt x="383381" y="858001"/>
                  </a:lnTo>
                  <a:lnTo>
                    <a:pt x="430263" y="860526"/>
                  </a:lnTo>
                  <a:lnTo>
                    <a:pt x="477145" y="858001"/>
                  </a:lnTo>
                  <a:lnTo>
                    <a:pt x="522565" y="850602"/>
                  </a:lnTo>
                  <a:lnTo>
                    <a:pt x="566260" y="838591"/>
                  </a:lnTo>
                  <a:lnTo>
                    <a:pt x="607968" y="822231"/>
                  </a:lnTo>
                  <a:lnTo>
                    <a:pt x="647426" y="801783"/>
                  </a:lnTo>
                  <a:lnTo>
                    <a:pt x="684372" y="777511"/>
                  </a:lnTo>
                  <a:lnTo>
                    <a:pt x="718543" y="749676"/>
                  </a:lnTo>
                  <a:lnTo>
                    <a:pt x="749676" y="718543"/>
                  </a:lnTo>
                  <a:lnTo>
                    <a:pt x="777511" y="684372"/>
                  </a:lnTo>
                  <a:lnTo>
                    <a:pt x="801783" y="647426"/>
                  </a:lnTo>
                  <a:lnTo>
                    <a:pt x="822231" y="607968"/>
                  </a:lnTo>
                  <a:lnTo>
                    <a:pt x="838591" y="566260"/>
                  </a:lnTo>
                  <a:lnTo>
                    <a:pt x="850602" y="522565"/>
                  </a:lnTo>
                  <a:lnTo>
                    <a:pt x="858001" y="477145"/>
                  </a:lnTo>
                  <a:lnTo>
                    <a:pt x="860526" y="430263"/>
                  </a:lnTo>
                  <a:lnTo>
                    <a:pt x="858001" y="383381"/>
                  </a:lnTo>
                  <a:lnTo>
                    <a:pt x="850602" y="337961"/>
                  </a:lnTo>
                  <a:lnTo>
                    <a:pt x="838591" y="294266"/>
                  </a:lnTo>
                  <a:lnTo>
                    <a:pt x="822231" y="252558"/>
                  </a:lnTo>
                  <a:lnTo>
                    <a:pt x="801783" y="213100"/>
                  </a:lnTo>
                  <a:lnTo>
                    <a:pt x="777511" y="176154"/>
                  </a:lnTo>
                  <a:lnTo>
                    <a:pt x="749676" y="141983"/>
                  </a:lnTo>
                  <a:lnTo>
                    <a:pt x="718543" y="110849"/>
                  </a:lnTo>
                  <a:lnTo>
                    <a:pt x="684372" y="83015"/>
                  </a:lnTo>
                  <a:lnTo>
                    <a:pt x="647426" y="58743"/>
                  </a:lnTo>
                  <a:lnTo>
                    <a:pt x="607968" y="38295"/>
                  </a:lnTo>
                  <a:lnTo>
                    <a:pt x="566260" y="21934"/>
                  </a:lnTo>
                  <a:lnTo>
                    <a:pt x="522565" y="9923"/>
                  </a:lnTo>
                  <a:lnTo>
                    <a:pt x="477145" y="2524"/>
                  </a:lnTo>
                  <a:lnTo>
                    <a:pt x="430263" y="0"/>
                  </a:lnTo>
                  <a:close/>
                </a:path>
              </a:pathLst>
            </a:custGeom>
            <a:solidFill>
              <a:srgbClr val="591E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976332" y="5641226"/>
              <a:ext cx="746366" cy="35906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46279" y="5159537"/>
              <a:ext cx="1254760" cy="1217137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10951070" y="7983586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0" y="0"/>
                </a:moveTo>
                <a:lnTo>
                  <a:pt x="252006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1099" y="7979985"/>
            <a:ext cx="220979" cy="7620"/>
          </a:xfrm>
          <a:custGeom>
            <a:avLst/>
            <a:gdLst/>
            <a:ahLst/>
            <a:cxnLst/>
            <a:rect l="l" t="t" r="r" b="b"/>
            <a:pathLst>
              <a:path w="220979" h="7620">
                <a:moveTo>
                  <a:pt x="0" y="0"/>
                </a:moveTo>
                <a:lnTo>
                  <a:pt x="0" y="7200"/>
                </a:lnTo>
                <a:lnTo>
                  <a:pt x="220865" y="7200"/>
                </a:lnTo>
                <a:lnTo>
                  <a:pt x="220865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object 61"/>
          <p:cNvGrpSpPr/>
          <p:nvPr/>
        </p:nvGrpSpPr>
        <p:grpSpPr>
          <a:xfrm>
            <a:off x="311098" y="8071358"/>
            <a:ext cx="10908030" cy="7783195"/>
            <a:chOff x="311098" y="8071358"/>
            <a:chExt cx="10908030" cy="7783195"/>
          </a:xfrm>
        </p:grpSpPr>
        <p:pic>
          <p:nvPicPr>
            <p:cNvPr id="62" name="object 6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22567" y="8071358"/>
              <a:ext cx="10896537" cy="778285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30638" y="12507316"/>
              <a:ext cx="2654293" cy="578010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7213245" y="14249312"/>
              <a:ext cx="157480" cy="260350"/>
            </a:xfrm>
            <a:custGeom>
              <a:avLst/>
              <a:gdLst/>
              <a:ahLst/>
              <a:cxnLst/>
              <a:rect l="l" t="t" r="r" b="b"/>
              <a:pathLst>
                <a:path w="157479" h="260350">
                  <a:moveTo>
                    <a:pt x="78031" y="0"/>
                  </a:moveTo>
                  <a:lnTo>
                    <a:pt x="77637" y="0"/>
                  </a:lnTo>
                  <a:lnTo>
                    <a:pt x="61335" y="2083"/>
                  </a:lnTo>
                  <a:lnTo>
                    <a:pt x="21689" y="33396"/>
                  </a:lnTo>
                  <a:lnTo>
                    <a:pt x="5368" y="74596"/>
                  </a:lnTo>
                  <a:lnTo>
                    <a:pt x="65" y="128422"/>
                  </a:lnTo>
                  <a:lnTo>
                    <a:pt x="0" y="138681"/>
                  </a:lnTo>
                  <a:lnTo>
                    <a:pt x="234" y="145909"/>
                  </a:lnTo>
                  <a:lnTo>
                    <a:pt x="5019" y="187553"/>
                  </a:lnTo>
                  <a:lnTo>
                    <a:pt x="19454" y="227079"/>
                  </a:lnTo>
                  <a:lnTo>
                    <a:pt x="48008" y="254101"/>
                  </a:lnTo>
                  <a:lnTo>
                    <a:pt x="76862" y="259956"/>
                  </a:lnTo>
                  <a:lnTo>
                    <a:pt x="90047" y="258749"/>
                  </a:lnTo>
                  <a:lnTo>
                    <a:pt x="131620" y="230405"/>
                  </a:lnTo>
                  <a:lnTo>
                    <a:pt x="143858" y="208432"/>
                  </a:lnTo>
                  <a:lnTo>
                    <a:pt x="70576" y="208432"/>
                  </a:lnTo>
                  <a:lnTo>
                    <a:pt x="66334" y="202260"/>
                  </a:lnTo>
                  <a:lnTo>
                    <a:pt x="60981" y="149244"/>
                  </a:lnTo>
                  <a:lnTo>
                    <a:pt x="60789" y="128422"/>
                  </a:lnTo>
                  <a:lnTo>
                    <a:pt x="60991" y="109927"/>
                  </a:lnTo>
                  <a:lnTo>
                    <a:pt x="64289" y="69088"/>
                  </a:lnTo>
                  <a:lnTo>
                    <a:pt x="70843" y="51523"/>
                  </a:lnTo>
                  <a:lnTo>
                    <a:pt x="144506" y="51523"/>
                  </a:lnTo>
                  <a:lnTo>
                    <a:pt x="141036" y="42748"/>
                  </a:lnTo>
                  <a:lnTo>
                    <a:pt x="116512" y="11518"/>
                  </a:lnTo>
                  <a:lnTo>
                    <a:pt x="88824" y="719"/>
                  </a:lnTo>
                  <a:lnTo>
                    <a:pt x="78031" y="0"/>
                  </a:lnTo>
                  <a:close/>
                </a:path>
                <a:path w="157479" h="260350">
                  <a:moveTo>
                    <a:pt x="144506" y="51523"/>
                  </a:moveTo>
                  <a:lnTo>
                    <a:pt x="84317" y="51523"/>
                  </a:lnTo>
                  <a:lnTo>
                    <a:pt x="89296" y="57442"/>
                  </a:lnTo>
                  <a:lnTo>
                    <a:pt x="92179" y="69278"/>
                  </a:lnTo>
                  <a:lnTo>
                    <a:pt x="94038" y="79731"/>
                  </a:lnTo>
                  <a:lnTo>
                    <a:pt x="95288" y="93092"/>
                  </a:lnTo>
                  <a:lnTo>
                    <a:pt x="95989" y="109927"/>
                  </a:lnTo>
                  <a:lnTo>
                    <a:pt x="96042" y="131546"/>
                  </a:lnTo>
                  <a:lnTo>
                    <a:pt x="95038" y="164310"/>
                  </a:lnTo>
                  <a:lnTo>
                    <a:pt x="91482" y="188825"/>
                  </a:lnTo>
                  <a:lnTo>
                    <a:pt x="85423" y="203531"/>
                  </a:lnTo>
                  <a:lnTo>
                    <a:pt x="76862" y="208432"/>
                  </a:lnTo>
                  <a:lnTo>
                    <a:pt x="143858" y="208432"/>
                  </a:lnTo>
                  <a:lnTo>
                    <a:pt x="155021" y="162475"/>
                  </a:lnTo>
                  <a:lnTo>
                    <a:pt x="156936" y="128422"/>
                  </a:lnTo>
                  <a:lnTo>
                    <a:pt x="156704" y="116687"/>
                  </a:lnTo>
                  <a:lnTo>
                    <a:pt x="151044" y="73082"/>
                  </a:lnTo>
                  <a:lnTo>
                    <a:pt x="144965" y="52684"/>
                  </a:lnTo>
                  <a:lnTo>
                    <a:pt x="144506" y="51523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75786" y="14252442"/>
              <a:ext cx="114236" cy="253707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7046023" y="12820472"/>
              <a:ext cx="320675" cy="812165"/>
            </a:xfrm>
            <a:custGeom>
              <a:avLst/>
              <a:gdLst/>
              <a:ahLst/>
              <a:cxnLst/>
              <a:rect l="l" t="t" r="r" b="b"/>
              <a:pathLst>
                <a:path w="320675" h="812165">
                  <a:moveTo>
                    <a:pt x="146024" y="10934"/>
                  </a:moveTo>
                  <a:lnTo>
                    <a:pt x="134810" y="6159"/>
                  </a:lnTo>
                  <a:lnTo>
                    <a:pt x="122377" y="2743"/>
                  </a:lnTo>
                  <a:lnTo>
                    <a:pt x="108712" y="685"/>
                  </a:lnTo>
                  <a:lnTo>
                    <a:pt x="93827" y="0"/>
                  </a:lnTo>
                  <a:lnTo>
                    <a:pt x="73761" y="1460"/>
                  </a:lnTo>
                  <a:lnTo>
                    <a:pt x="27279" y="23241"/>
                  </a:lnTo>
                  <a:lnTo>
                    <a:pt x="4648" y="62344"/>
                  </a:lnTo>
                  <a:lnTo>
                    <a:pt x="3136" y="77292"/>
                  </a:lnTo>
                  <a:lnTo>
                    <a:pt x="3873" y="88404"/>
                  </a:lnTo>
                  <a:lnTo>
                    <a:pt x="21297" y="124637"/>
                  </a:lnTo>
                  <a:lnTo>
                    <a:pt x="46316" y="140906"/>
                  </a:lnTo>
                  <a:lnTo>
                    <a:pt x="46316" y="141706"/>
                  </a:lnTo>
                  <a:lnTo>
                    <a:pt x="15722" y="171716"/>
                  </a:lnTo>
                  <a:lnTo>
                    <a:pt x="10210" y="197510"/>
                  </a:lnTo>
                  <a:lnTo>
                    <a:pt x="11379" y="210096"/>
                  </a:lnTo>
                  <a:lnTo>
                    <a:pt x="39458" y="249770"/>
                  </a:lnTo>
                  <a:lnTo>
                    <a:pt x="82435" y="259969"/>
                  </a:lnTo>
                  <a:lnTo>
                    <a:pt x="98704" y="259168"/>
                  </a:lnTo>
                  <a:lnTo>
                    <a:pt x="113347" y="256755"/>
                  </a:lnTo>
                  <a:lnTo>
                    <a:pt x="126365" y="252730"/>
                  </a:lnTo>
                  <a:lnTo>
                    <a:pt x="137782" y="247091"/>
                  </a:lnTo>
                  <a:lnTo>
                    <a:pt x="130708" y="201803"/>
                  </a:lnTo>
                  <a:lnTo>
                    <a:pt x="123113" y="205740"/>
                  </a:lnTo>
                  <a:lnTo>
                    <a:pt x="115214" y="208546"/>
                  </a:lnTo>
                  <a:lnTo>
                    <a:pt x="107022" y="210223"/>
                  </a:lnTo>
                  <a:lnTo>
                    <a:pt x="98539" y="210781"/>
                  </a:lnTo>
                  <a:lnTo>
                    <a:pt x="89890" y="210781"/>
                  </a:lnTo>
                  <a:lnTo>
                    <a:pt x="83083" y="208508"/>
                  </a:lnTo>
                  <a:lnTo>
                    <a:pt x="73152" y="199402"/>
                  </a:lnTo>
                  <a:lnTo>
                    <a:pt x="70650" y="193344"/>
                  </a:lnTo>
                  <a:lnTo>
                    <a:pt x="70650" y="185813"/>
                  </a:lnTo>
                  <a:lnTo>
                    <a:pt x="73253" y="174142"/>
                  </a:lnTo>
                  <a:lnTo>
                    <a:pt x="81051" y="165696"/>
                  </a:lnTo>
                  <a:lnTo>
                    <a:pt x="94056" y="160477"/>
                  </a:lnTo>
                  <a:lnTo>
                    <a:pt x="112268" y="158470"/>
                  </a:lnTo>
                  <a:lnTo>
                    <a:pt x="116979" y="158470"/>
                  </a:lnTo>
                  <a:lnTo>
                    <a:pt x="116979" y="114769"/>
                  </a:lnTo>
                  <a:lnTo>
                    <a:pt x="109905" y="114769"/>
                  </a:lnTo>
                  <a:lnTo>
                    <a:pt x="100164" y="114084"/>
                  </a:lnTo>
                  <a:lnTo>
                    <a:pt x="66827" y="95440"/>
                  </a:lnTo>
                  <a:lnTo>
                    <a:pt x="63588" y="79629"/>
                  </a:lnTo>
                  <a:lnTo>
                    <a:pt x="63588" y="70789"/>
                  </a:lnTo>
                  <a:lnTo>
                    <a:pt x="100101" y="48793"/>
                  </a:lnTo>
                  <a:lnTo>
                    <a:pt x="110451" y="49403"/>
                  </a:lnTo>
                  <a:lnTo>
                    <a:pt x="120319" y="51244"/>
                  </a:lnTo>
                  <a:lnTo>
                    <a:pt x="129692" y="54292"/>
                  </a:lnTo>
                  <a:lnTo>
                    <a:pt x="138569" y="58559"/>
                  </a:lnTo>
                  <a:lnTo>
                    <a:pt x="146024" y="10934"/>
                  </a:lnTo>
                  <a:close/>
                </a:path>
                <a:path w="320675" h="812165">
                  <a:moveTo>
                    <a:pt x="146812" y="555231"/>
                  </a:moveTo>
                  <a:lnTo>
                    <a:pt x="0" y="555231"/>
                  </a:lnTo>
                  <a:lnTo>
                    <a:pt x="0" y="608330"/>
                  </a:lnTo>
                  <a:lnTo>
                    <a:pt x="74968" y="608330"/>
                  </a:lnTo>
                  <a:lnTo>
                    <a:pt x="74968" y="609104"/>
                  </a:lnTo>
                  <a:lnTo>
                    <a:pt x="47485" y="638949"/>
                  </a:lnTo>
                  <a:lnTo>
                    <a:pt x="17868" y="679170"/>
                  </a:lnTo>
                  <a:lnTo>
                    <a:pt x="3695" y="721131"/>
                  </a:lnTo>
                  <a:lnTo>
                    <a:pt x="2755" y="736739"/>
                  </a:lnTo>
                  <a:lnTo>
                    <a:pt x="2997" y="743839"/>
                  </a:lnTo>
                  <a:lnTo>
                    <a:pt x="15214" y="781748"/>
                  </a:lnTo>
                  <a:lnTo>
                    <a:pt x="52666" y="808342"/>
                  </a:lnTo>
                  <a:lnTo>
                    <a:pt x="82435" y="812088"/>
                  </a:lnTo>
                  <a:lnTo>
                    <a:pt x="99110" y="811136"/>
                  </a:lnTo>
                  <a:lnTo>
                    <a:pt x="114617" y="808266"/>
                  </a:lnTo>
                  <a:lnTo>
                    <a:pt x="128943" y="803503"/>
                  </a:lnTo>
                  <a:lnTo>
                    <a:pt x="142087" y="796848"/>
                  </a:lnTo>
                  <a:lnTo>
                    <a:pt x="132295" y="750023"/>
                  </a:lnTo>
                  <a:lnTo>
                    <a:pt x="122199" y="755307"/>
                  </a:lnTo>
                  <a:lnTo>
                    <a:pt x="112369" y="759091"/>
                  </a:lnTo>
                  <a:lnTo>
                    <a:pt x="102768" y="761352"/>
                  </a:lnTo>
                  <a:lnTo>
                    <a:pt x="93421" y="762114"/>
                  </a:lnTo>
                  <a:lnTo>
                    <a:pt x="83756" y="762114"/>
                  </a:lnTo>
                  <a:lnTo>
                    <a:pt x="76161" y="759307"/>
                  </a:lnTo>
                  <a:lnTo>
                    <a:pt x="65163" y="748118"/>
                  </a:lnTo>
                  <a:lnTo>
                    <a:pt x="62420" y="740892"/>
                  </a:lnTo>
                  <a:lnTo>
                    <a:pt x="62420" y="732066"/>
                  </a:lnTo>
                  <a:lnTo>
                    <a:pt x="75565" y="689127"/>
                  </a:lnTo>
                  <a:lnTo>
                    <a:pt x="105333" y="647687"/>
                  </a:lnTo>
                  <a:lnTo>
                    <a:pt x="146812" y="596226"/>
                  </a:lnTo>
                  <a:lnTo>
                    <a:pt x="146812" y="555231"/>
                  </a:lnTo>
                  <a:close/>
                </a:path>
                <a:path w="320675" h="812165">
                  <a:moveTo>
                    <a:pt x="320675" y="680529"/>
                  </a:moveTo>
                  <a:lnTo>
                    <a:pt x="316953" y="635647"/>
                  </a:lnTo>
                  <a:lnTo>
                    <a:pt x="304787" y="594855"/>
                  </a:lnTo>
                  <a:lnTo>
                    <a:pt x="280250" y="563626"/>
                  </a:lnTo>
                  <a:lnTo>
                    <a:pt x="259803" y="554380"/>
                  </a:lnTo>
                  <a:lnTo>
                    <a:pt x="259803" y="683653"/>
                  </a:lnTo>
                  <a:lnTo>
                    <a:pt x="258800" y="716419"/>
                  </a:lnTo>
                  <a:lnTo>
                    <a:pt x="255244" y="740930"/>
                  </a:lnTo>
                  <a:lnTo>
                    <a:pt x="249186" y="755637"/>
                  </a:lnTo>
                  <a:lnTo>
                    <a:pt x="240614" y="760539"/>
                  </a:lnTo>
                  <a:lnTo>
                    <a:pt x="234340" y="760539"/>
                  </a:lnTo>
                  <a:lnTo>
                    <a:pt x="225361" y="717854"/>
                  </a:lnTo>
                  <a:lnTo>
                    <a:pt x="224536" y="680529"/>
                  </a:lnTo>
                  <a:lnTo>
                    <a:pt x="224739" y="662038"/>
                  </a:lnTo>
                  <a:lnTo>
                    <a:pt x="228053" y="621207"/>
                  </a:lnTo>
                  <a:lnTo>
                    <a:pt x="234594" y="603631"/>
                  </a:lnTo>
                  <a:lnTo>
                    <a:pt x="248081" y="603631"/>
                  </a:lnTo>
                  <a:lnTo>
                    <a:pt x="259041" y="645210"/>
                  </a:lnTo>
                  <a:lnTo>
                    <a:pt x="259803" y="683653"/>
                  </a:lnTo>
                  <a:lnTo>
                    <a:pt x="259803" y="554380"/>
                  </a:lnTo>
                  <a:lnTo>
                    <a:pt x="252590" y="552818"/>
                  </a:lnTo>
                  <a:lnTo>
                    <a:pt x="241795" y="552094"/>
                  </a:lnTo>
                  <a:lnTo>
                    <a:pt x="241401" y="552094"/>
                  </a:lnTo>
                  <a:lnTo>
                    <a:pt x="197129" y="570877"/>
                  </a:lnTo>
                  <a:lnTo>
                    <a:pt x="175933" y="604139"/>
                  </a:lnTo>
                  <a:lnTo>
                    <a:pt x="165036" y="653224"/>
                  </a:lnTo>
                  <a:lnTo>
                    <a:pt x="163741" y="690791"/>
                  </a:lnTo>
                  <a:lnTo>
                    <a:pt x="163982" y="698030"/>
                  </a:lnTo>
                  <a:lnTo>
                    <a:pt x="168783" y="739673"/>
                  </a:lnTo>
                  <a:lnTo>
                    <a:pt x="183210" y="779195"/>
                  </a:lnTo>
                  <a:lnTo>
                    <a:pt x="211759" y="806221"/>
                  </a:lnTo>
                  <a:lnTo>
                    <a:pt x="240614" y="812076"/>
                  </a:lnTo>
                  <a:lnTo>
                    <a:pt x="253809" y="810869"/>
                  </a:lnTo>
                  <a:lnTo>
                    <a:pt x="295376" y="782523"/>
                  </a:lnTo>
                  <a:lnTo>
                    <a:pt x="307619" y="760539"/>
                  </a:lnTo>
                  <a:lnTo>
                    <a:pt x="308533" y="758609"/>
                  </a:lnTo>
                  <a:lnTo>
                    <a:pt x="313042" y="744931"/>
                  </a:lnTo>
                  <a:lnTo>
                    <a:pt x="316382" y="730224"/>
                  </a:lnTo>
                  <a:lnTo>
                    <a:pt x="318770" y="714590"/>
                  </a:lnTo>
                  <a:lnTo>
                    <a:pt x="320205" y="698030"/>
                  </a:lnTo>
                  <a:lnTo>
                    <a:pt x="320675" y="680529"/>
                  </a:lnTo>
                  <a:close/>
                </a:path>
                <a:path w="320675" h="812165">
                  <a:moveTo>
                    <a:pt x="320675" y="128435"/>
                  </a:moveTo>
                  <a:lnTo>
                    <a:pt x="316953" y="83553"/>
                  </a:lnTo>
                  <a:lnTo>
                    <a:pt x="304787" y="42760"/>
                  </a:lnTo>
                  <a:lnTo>
                    <a:pt x="280250" y="11531"/>
                  </a:lnTo>
                  <a:lnTo>
                    <a:pt x="259803" y="2286"/>
                  </a:lnTo>
                  <a:lnTo>
                    <a:pt x="259803" y="131559"/>
                  </a:lnTo>
                  <a:lnTo>
                    <a:pt x="258800" y="164312"/>
                  </a:lnTo>
                  <a:lnTo>
                    <a:pt x="255244" y="188823"/>
                  </a:lnTo>
                  <a:lnTo>
                    <a:pt x="249186" y="203542"/>
                  </a:lnTo>
                  <a:lnTo>
                    <a:pt x="240614" y="208445"/>
                  </a:lnTo>
                  <a:lnTo>
                    <a:pt x="234340" y="208445"/>
                  </a:lnTo>
                  <a:lnTo>
                    <a:pt x="225361" y="165747"/>
                  </a:lnTo>
                  <a:lnTo>
                    <a:pt x="224536" y="128435"/>
                  </a:lnTo>
                  <a:lnTo>
                    <a:pt x="224739" y="109943"/>
                  </a:lnTo>
                  <a:lnTo>
                    <a:pt x="228053" y="69113"/>
                  </a:lnTo>
                  <a:lnTo>
                    <a:pt x="234594" y="51536"/>
                  </a:lnTo>
                  <a:lnTo>
                    <a:pt x="248081" y="51536"/>
                  </a:lnTo>
                  <a:lnTo>
                    <a:pt x="259041" y="93103"/>
                  </a:lnTo>
                  <a:lnTo>
                    <a:pt x="259803" y="131559"/>
                  </a:lnTo>
                  <a:lnTo>
                    <a:pt x="259803" y="2286"/>
                  </a:lnTo>
                  <a:lnTo>
                    <a:pt x="252590" y="711"/>
                  </a:lnTo>
                  <a:lnTo>
                    <a:pt x="241795" y="0"/>
                  </a:lnTo>
                  <a:lnTo>
                    <a:pt x="241401" y="0"/>
                  </a:lnTo>
                  <a:lnTo>
                    <a:pt x="197129" y="18783"/>
                  </a:lnTo>
                  <a:lnTo>
                    <a:pt x="175933" y="52031"/>
                  </a:lnTo>
                  <a:lnTo>
                    <a:pt x="165036" y="101117"/>
                  </a:lnTo>
                  <a:lnTo>
                    <a:pt x="163741" y="138684"/>
                  </a:lnTo>
                  <a:lnTo>
                    <a:pt x="163982" y="145923"/>
                  </a:lnTo>
                  <a:lnTo>
                    <a:pt x="168783" y="187579"/>
                  </a:lnTo>
                  <a:lnTo>
                    <a:pt x="183210" y="227088"/>
                  </a:lnTo>
                  <a:lnTo>
                    <a:pt x="211759" y="254127"/>
                  </a:lnTo>
                  <a:lnTo>
                    <a:pt x="240614" y="259981"/>
                  </a:lnTo>
                  <a:lnTo>
                    <a:pt x="253809" y="258762"/>
                  </a:lnTo>
                  <a:lnTo>
                    <a:pt x="295376" y="230416"/>
                  </a:lnTo>
                  <a:lnTo>
                    <a:pt x="307619" y="208445"/>
                  </a:lnTo>
                  <a:lnTo>
                    <a:pt x="308533" y="206514"/>
                  </a:lnTo>
                  <a:lnTo>
                    <a:pt x="313042" y="192836"/>
                  </a:lnTo>
                  <a:lnTo>
                    <a:pt x="316382" y="178117"/>
                  </a:lnTo>
                  <a:lnTo>
                    <a:pt x="318770" y="162483"/>
                  </a:lnTo>
                  <a:lnTo>
                    <a:pt x="320205" y="145923"/>
                  </a:lnTo>
                  <a:lnTo>
                    <a:pt x="320675" y="128435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93499" y="13177130"/>
              <a:ext cx="2586005" cy="46677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44723" y="13750159"/>
              <a:ext cx="2832262" cy="76818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66071" y="8573942"/>
              <a:ext cx="3000623" cy="471002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11099" y="11155429"/>
              <a:ext cx="1094498" cy="180093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1098" y="8078204"/>
              <a:ext cx="2594927" cy="291716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37248" y="8078204"/>
              <a:ext cx="3624478" cy="228528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92909" y="13116649"/>
              <a:ext cx="2317191" cy="246039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10635305" y="12716093"/>
              <a:ext cx="50800" cy="123825"/>
            </a:xfrm>
            <a:custGeom>
              <a:avLst/>
              <a:gdLst/>
              <a:ahLst/>
              <a:cxnLst/>
              <a:rect l="l" t="t" r="r" b="b"/>
              <a:pathLst>
                <a:path w="50800" h="123825">
                  <a:moveTo>
                    <a:pt x="24752" y="0"/>
                  </a:moveTo>
                  <a:lnTo>
                    <a:pt x="0" y="0"/>
                  </a:lnTo>
                  <a:lnTo>
                    <a:pt x="0" y="123824"/>
                  </a:lnTo>
                  <a:lnTo>
                    <a:pt x="21894" y="123824"/>
                  </a:lnTo>
                  <a:lnTo>
                    <a:pt x="50291" y="109143"/>
                  </a:lnTo>
                  <a:lnTo>
                    <a:pt x="46100" y="89534"/>
                  </a:lnTo>
                  <a:lnTo>
                    <a:pt x="25145" y="100380"/>
                  </a:lnTo>
                  <a:lnTo>
                    <a:pt x="24752" y="100380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F895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253563" y="12713604"/>
              <a:ext cx="318115" cy="132016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946567" y="12572556"/>
              <a:ext cx="17780" cy="81280"/>
            </a:xfrm>
            <a:custGeom>
              <a:avLst/>
              <a:gdLst/>
              <a:ahLst/>
              <a:cxnLst/>
              <a:rect l="l" t="t" r="r" b="b"/>
              <a:pathLst>
                <a:path w="17779" h="81279">
                  <a:moveTo>
                    <a:pt x="17373" y="0"/>
                  </a:moveTo>
                  <a:lnTo>
                    <a:pt x="0" y="0"/>
                  </a:lnTo>
                  <a:lnTo>
                    <a:pt x="0" y="81178"/>
                  </a:lnTo>
                  <a:lnTo>
                    <a:pt x="17373" y="8117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29A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51107" y="12041918"/>
              <a:ext cx="2721451" cy="61158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815789" y="12715113"/>
              <a:ext cx="126517" cy="126517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928713" y="11106260"/>
              <a:ext cx="2760686" cy="802166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15789" y="11777968"/>
              <a:ext cx="126517" cy="12651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94390" y="9787668"/>
              <a:ext cx="2995214" cy="1209532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15789" y="10866679"/>
              <a:ext cx="126517" cy="126517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0602600" y="9530949"/>
              <a:ext cx="76771" cy="12382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0240863" y="9528459"/>
              <a:ext cx="318115" cy="132016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078829" y="8446704"/>
              <a:ext cx="2593780" cy="102199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803089" y="9529979"/>
              <a:ext cx="126517" cy="126517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34679" y="15373861"/>
              <a:ext cx="110426" cy="18972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087171" y="15375252"/>
              <a:ext cx="111264" cy="18834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949221" y="15373022"/>
              <a:ext cx="103124" cy="19281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800565" y="15375636"/>
              <a:ext cx="112395" cy="187960"/>
            </a:xfrm>
            <a:custGeom>
              <a:avLst/>
              <a:gdLst/>
              <a:ahLst/>
              <a:cxnLst/>
              <a:rect l="l" t="t" r="r" b="b"/>
              <a:pathLst>
                <a:path w="112394" h="187959">
                  <a:moveTo>
                    <a:pt x="112115" y="0"/>
                  </a:moveTo>
                  <a:lnTo>
                    <a:pt x="75311" y="0"/>
                  </a:lnTo>
                  <a:lnTo>
                    <a:pt x="75311" y="78740"/>
                  </a:lnTo>
                  <a:lnTo>
                    <a:pt x="36817" y="78740"/>
                  </a:lnTo>
                  <a:lnTo>
                    <a:pt x="36817" y="0"/>
                  </a:lnTo>
                  <a:lnTo>
                    <a:pt x="0" y="0"/>
                  </a:lnTo>
                  <a:lnTo>
                    <a:pt x="0" y="78740"/>
                  </a:lnTo>
                  <a:lnTo>
                    <a:pt x="0" y="113030"/>
                  </a:lnTo>
                  <a:lnTo>
                    <a:pt x="0" y="187960"/>
                  </a:lnTo>
                  <a:lnTo>
                    <a:pt x="36817" y="187960"/>
                  </a:lnTo>
                  <a:lnTo>
                    <a:pt x="36817" y="113030"/>
                  </a:lnTo>
                  <a:lnTo>
                    <a:pt x="75311" y="113030"/>
                  </a:lnTo>
                  <a:lnTo>
                    <a:pt x="75311" y="187960"/>
                  </a:lnTo>
                  <a:lnTo>
                    <a:pt x="112115" y="187960"/>
                  </a:lnTo>
                  <a:lnTo>
                    <a:pt x="112115" y="113030"/>
                  </a:lnTo>
                  <a:lnTo>
                    <a:pt x="112115" y="78740"/>
                  </a:lnTo>
                  <a:lnTo>
                    <a:pt x="112115" y="0"/>
                  </a:lnTo>
                  <a:close/>
                </a:path>
              </a:pathLst>
            </a:custGeom>
            <a:solidFill>
              <a:srgbClr val="AC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68525" y="15375246"/>
              <a:ext cx="85420" cy="18834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536463" y="15373583"/>
              <a:ext cx="101993" cy="191693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2456103" y="15439251"/>
              <a:ext cx="56515" cy="26670"/>
            </a:xfrm>
            <a:custGeom>
              <a:avLst/>
              <a:gdLst/>
              <a:ahLst/>
              <a:cxnLst/>
              <a:rect l="l" t="t" r="r" b="b"/>
              <a:pathLst>
                <a:path w="56514" h="26669">
                  <a:moveTo>
                    <a:pt x="55918" y="0"/>
                  </a:moveTo>
                  <a:lnTo>
                    <a:pt x="0" y="0"/>
                  </a:lnTo>
                  <a:lnTo>
                    <a:pt x="0" y="26263"/>
                  </a:lnTo>
                  <a:lnTo>
                    <a:pt x="55918" y="26263"/>
                  </a:lnTo>
                  <a:lnTo>
                    <a:pt x="55918" y="0"/>
                  </a:lnTo>
                  <a:close/>
                </a:path>
              </a:pathLst>
            </a:custGeom>
            <a:solidFill>
              <a:srgbClr val="AC2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309439" y="15375248"/>
              <a:ext cx="121945" cy="188340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034645" y="15375250"/>
              <a:ext cx="239958" cy="189185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894170" y="15375252"/>
              <a:ext cx="111264" cy="188340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11716" y="14623870"/>
              <a:ext cx="2927583" cy="941969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250679" y="13635482"/>
              <a:ext cx="35560" cy="6350"/>
            </a:xfrm>
            <a:custGeom>
              <a:avLst/>
              <a:gdLst/>
              <a:ahLst/>
              <a:cxnLst/>
              <a:rect l="l" t="t" r="r" b="b"/>
              <a:pathLst>
                <a:path w="35560" h="6350">
                  <a:moveTo>
                    <a:pt x="35407" y="0"/>
                  </a:moveTo>
                  <a:lnTo>
                    <a:pt x="0" y="0"/>
                  </a:lnTo>
                  <a:lnTo>
                    <a:pt x="0" y="5791"/>
                  </a:lnTo>
                  <a:lnTo>
                    <a:pt x="35407" y="5791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9" name="object 9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68188" y="13009019"/>
              <a:ext cx="2626246" cy="1489676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3575333" y="14250006"/>
              <a:ext cx="157480" cy="260350"/>
            </a:xfrm>
            <a:custGeom>
              <a:avLst/>
              <a:gdLst/>
              <a:ahLst/>
              <a:cxnLst/>
              <a:rect l="l" t="t" r="r" b="b"/>
              <a:pathLst>
                <a:path w="157479" h="260350">
                  <a:moveTo>
                    <a:pt x="78043" y="0"/>
                  </a:moveTo>
                  <a:lnTo>
                    <a:pt x="77650" y="0"/>
                  </a:lnTo>
                  <a:lnTo>
                    <a:pt x="61347" y="2083"/>
                  </a:lnTo>
                  <a:lnTo>
                    <a:pt x="21689" y="33396"/>
                  </a:lnTo>
                  <a:lnTo>
                    <a:pt x="5372" y="74596"/>
                  </a:lnTo>
                  <a:lnTo>
                    <a:pt x="65" y="128422"/>
                  </a:lnTo>
                  <a:lnTo>
                    <a:pt x="0" y="138681"/>
                  </a:lnTo>
                  <a:lnTo>
                    <a:pt x="235" y="145909"/>
                  </a:lnTo>
                  <a:lnTo>
                    <a:pt x="5031" y="187553"/>
                  </a:lnTo>
                  <a:lnTo>
                    <a:pt x="19458" y="227079"/>
                  </a:lnTo>
                  <a:lnTo>
                    <a:pt x="48021" y="254101"/>
                  </a:lnTo>
                  <a:lnTo>
                    <a:pt x="76862" y="259956"/>
                  </a:lnTo>
                  <a:lnTo>
                    <a:pt x="90054" y="258749"/>
                  </a:lnTo>
                  <a:lnTo>
                    <a:pt x="131626" y="230405"/>
                  </a:lnTo>
                  <a:lnTo>
                    <a:pt x="143864" y="208432"/>
                  </a:lnTo>
                  <a:lnTo>
                    <a:pt x="70588" y="208432"/>
                  </a:lnTo>
                  <a:lnTo>
                    <a:pt x="66334" y="202260"/>
                  </a:lnTo>
                  <a:lnTo>
                    <a:pt x="60981" y="149244"/>
                  </a:lnTo>
                  <a:lnTo>
                    <a:pt x="60789" y="128422"/>
                  </a:lnTo>
                  <a:lnTo>
                    <a:pt x="60993" y="109927"/>
                  </a:lnTo>
                  <a:lnTo>
                    <a:pt x="64302" y="69087"/>
                  </a:lnTo>
                  <a:lnTo>
                    <a:pt x="70855" y="51523"/>
                  </a:lnTo>
                  <a:lnTo>
                    <a:pt x="144514" y="51523"/>
                  </a:lnTo>
                  <a:lnTo>
                    <a:pt x="141048" y="42748"/>
                  </a:lnTo>
                  <a:lnTo>
                    <a:pt x="116512" y="11518"/>
                  </a:lnTo>
                  <a:lnTo>
                    <a:pt x="88837" y="719"/>
                  </a:lnTo>
                  <a:lnTo>
                    <a:pt x="78043" y="0"/>
                  </a:lnTo>
                  <a:close/>
                </a:path>
                <a:path w="157479" h="260350">
                  <a:moveTo>
                    <a:pt x="144514" y="51523"/>
                  </a:moveTo>
                  <a:lnTo>
                    <a:pt x="84330" y="51523"/>
                  </a:lnTo>
                  <a:lnTo>
                    <a:pt x="89296" y="57442"/>
                  </a:lnTo>
                  <a:lnTo>
                    <a:pt x="92178" y="69278"/>
                  </a:lnTo>
                  <a:lnTo>
                    <a:pt x="94044" y="79731"/>
                  </a:lnTo>
                  <a:lnTo>
                    <a:pt x="95294" y="93092"/>
                  </a:lnTo>
                  <a:lnTo>
                    <a:pt x="95996" y="109927"/>
                  </a:lnTo>
                  <a:lnTo>
                    <a:pt x="96055" y="131546"/>
                  </a:lnTo>
                  <a:lnTo>
                    <a:pt x="95045" y="164310"/>
                  </a:lnTo>
                  <a:lnTo>
                    <a:pt x="91488" y="188825"/>
                  </a:lnTo>
                  <a:lnTo>
                    <a:pt x="85428" y="203531"/>
                  </a:lnTo>
                  <a:lnTo>
                    <a:pt x="76862" y="208432"/>
                  </a:lnTo>
                  <a:lnTo>
                    <a:pt x="143864" y="208432"/>
                  </a:lnTo>
                  <a:lnTo>
                    <a:pt x="155028" y="162475"/>
                  </a:lnTo>
                  <a:lnTo>
                    <a:pt x="156936" y="128422"/>
                  </a:lnTo>
                  <a:lnTo>
                    <a:pt x="156704" y="116687"/>
                  </a:lnTo>
                  <a:lnTo>
                    <a:pt x="151055" y="73082"/>
                  </a:lnTo>
                  <a:lnTo>
                    <a:pt x="144973" y="52684"/>
                  </a:lnTo>
                  <a:lnTo>
                    <a:pt x="144514" y="51523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437881" y="14253135"/>
              <a:ext cx="114236" cy="253707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65481" y="12297286"/>
              <a:ext cx="2640945" cy="617209"/>
            </a:xfrm>
            <a:prstGeom prst="rect">
              <a:avLst/>
            </a:prstGeom>
          </p:spPr>
        </p:pic>
        <p:sp>
          <p:nvSpPr>
            <p:cNvPr id="103" name="object 103"/>
            <p:cNvSpPr/>
            <p:nvPr/>
          </p:nvSpPr>
          <p:spPr>
            <a:xfrm>
              <a:off x="3411575" y="12656782"/>
              <a:ext cx="321310" cy="260350"/>
            </a:xfrm>
            <a:custGeom>
              <a:avLst/>
              <a:gdLst/>
              <a:ahLst/>
              <a:cxnLst/>
              <a:rect l="l" t="t" r="r" b="b"/>
              <a:pathLst>
                <a:path w="321310" h="260350">
                  <a:moveTo>
                    <a:pt x="146812" y="3124"/>
                  </a:moveTo>
                  <a:lnTo>
                    <a:pt x="0" y="3124"/>
                  </a:lnTo>
                  <a:lnTo>
                    <a:pt x="0" y="56222"/>
                  </a:lnTo>
                  <a:lnTo>
                    <a:pt x="74980" y="56222"/>
                  </a:lnTo>
                  <a:lnTo>
                    <a:pt x="74980" y="56997"/>
                  </a:lnTo>
                  <a:lnTo>
                    <a:pt x="47485" y="86842"/>
                  </a:lnTo>
                  <a:lnTo>
                    <a:pt x="17868" y="127063"/>
                  </a:lnTo>
                  <a:lnTo>
                    <a:pt x="3695" y="169037"/>
                  </a:lnTo>
                  <a:lnTo>
                    <a:pt x="2755" y="184632"/>
                  </a:lnTo>
                  <a:lnTo>
                    <a:pt x="2997" y="191731"/>
                  </a:lnTo>
                  <a:lnTo>
                    <a:pt x="15214" y="229641"/>
                  </a:lnTo>
                  <a:lnTo>
                    <a:pt x="52666" y="256247"/>
                  </a:lnTo>
                  <a:lnTo>
                    <a:pt x="82435" y="259981"/>
                  </a:lnTo>
                  <a:lnTo>
                    <a:pt x="99123" y="259029"/>
                  </a:lnTo>
                  <a:lnTo>
                    <a:pt x="114630" y="256171"/>
                  </a:lnTo>
                  <a:lnTo>
                    <a:pt x="128955" y="251409"/>
                  </a:lnTo>
                  <a:lnTo>
                    <a:pt x="142100" y="244741"/>
                  </a:lnTo>
                  <a:lnTo>
                    <a:pt x="132295" y="197916"/>
                  </a:lnTo>
                  <a:lnTo>
                    <a:pt x="122212" y="203212"/>
                  </a:lnTo>
                  <a:lnTo>
                    <a:pt x="112369" y="206997"/>
                  </a:lnTo>
                  <a:lnTo>
                    <a:pt x="102768" y="209257"/>
                  </a:lnTo>
                  <a:lnTo>
                    <a:pt x="93421" y="210007"/>
                  </a:lnTo>
                  <a:lnTo>
                    <a:pt x="83743" y="210007"/>
                  </a:lnTo>
                  <a:lnTo>
                    <a:pt x="76161" y="207200"/>
                  </a:lnTo>
                  <a:lnTo>
                    <a:pt x="65163" y="196011"/>
                  </a:lnTo>
                  <a:lnTo>
                    <a:pt x="62420" y="188785"/>
                  </a:lnTo>
                  <a:lnTo>
                    <a:pt x="62420" y="179959"/>
                  </a:lnTo>
                  <a:lnTo>
                    <a:pt x="75565" y="137020"/>
                  </a:lnTo>
                  <a:lnTo>
                    <a:pt x="105346" y="95592"/>
                  </a:lnTo>
                  <a:lnTo>
                    <a:pt x="146812" y="44119"/>
                  </a:lnTo>
                  <a:lnTo>
                    <a:pt x="146812" y="3124"/>
                  </a:lnTo>
                  <a:close/>
                </a:path>
                <a:path w="321310" h="260350">
                  <a:moveTo>
                    <a:pt x="320687" y="128435"/>
                  </a:moveTo>
                  <a:lnTo>
                    <a:pt x="316966" y="83553"/>
                  </a:lnTo>
                  <a:lnTo>
                    <a:pt x="308267" y="51536"/>
                  </a:lnTo>
                  <a:lnTo>
                    <a:pt x="304800" y="42760"/>
                  </a:lnTo>
                  <a:lnTo>
                    <a:pt x="280263" y="11531"/>
                  </a:lnTo>
                  <a:lnTo>
                    <a:pt x="259803" y="2286"/>
                  </a:lnTo>
                  <a:lnTo>
                    <a:pt x="259803" y="131559"/>
                  </a:lnTo>
                  <a:lnTo>
                    <a:pt x="258800" y="164312"/>
                  </a:lnTo>
                  <a:lnTo>
                    <a:pt x="255244" y="188836"/>
                  </a:lnTo>
                  <a:lnTo>
                    <a:pt x="249174" y="203542"/>
                  </a:lnTo>
                  <a:lnTo>
                    <a:pt x="240614" y="208445"/>
                  </a:lnTo>
                  <a:lnTo>
                    <a:pt x="234340" y="208445"/>
                  </a:lnTo>
                  <a:lnTo>
                    <a:pt x="225361" y="165760"/>
                  </a:lnTo>
                  <a:lnTo>
                    <a:pt x="224536" y="128435"/>
                  </a:lnTo>
                  <a:lnTo>
                    <a:pt x="224739" y="109943"/>
                  </a:lnTo>
                  <a:lnTo>
                    <a:pt x="228053" y="69113"/>
                  </a:lnTo>
                  <a:lnTo>
                    <a:pt x="234607" y="51536"/>
                  </a:lnTo>
                  <a:lnTo>
                    <a:pt x="248081" y="51536"/>
                  </a:lnTo>
                  <a:lnTo>
                    <a:pt x="259041" y="93116"/>
                  </a:lnTo>
                  <a:lnTo>
                    <a:pt x="259803" y="131559"/>
                  </a:lnTo>
                  <a:lnTo>
                    <a:pt x="259803" y="2286"/>
                  </a:lnTo>
                  <a:lnTo>
                    <a:pt x="252590" y="723"/>
                  </a:lnTo>
                  <a:lnTo>
                    <a:pt x="241795" y="0"/>
                  </a:lnTo>
                  <a:lnTo>
                    <a:pt x="241401" y="0"/>
                  </a:lnTo>
                  <a:lnTo>
                    <a:pt x="197129" y="18783"/>
                  </a:lnTo>
                  <a:lnTo>
                    <a:pt x="175933" y="52044"/>
                  </a:lnTo>
                  <a:lnTo>
                    <a:pt x="165036" y="101117"/>
                  </a:lnTo>
                  <a:lnTo>
                    <a:pt x="163753" y="138696"/>
                  </a:lnTo>
                  <a:lnTo>
                    <a:pt x="163982" y="145923"/>
                  </a:lnTo>
                  <a:lnTo>
                    <a:pt x="168783" y="187579"/>
                  </a:lnTo>
                  <a:lnTo>
                    <a:pt x="183210" y="227088"/>
                  </a:lnTo>
                  <a:lnTo>
                    <a:pt x="211772" y="254127"/>
                  </a:lnTo>
                  <a:lnTo>
                    <a:pt x="240614" y="259981"/>
                  </a:lnTo>
                  <a:lnTo>
                    <a:pt x="253809" y="258775"/>
                  </a:lnTo>
                  <a:lnTo>
                    <a:pt x="295376" y="230428"/>
                  </a:lnTo>
                  <a:lnTo>
                    <a:pt x="313042" y="192836"/>
                  </a:lnTo>
                  <a:lnTo>
                    <a:pt x="320205" y="145923"/>
                  </a:lnTo>
                  <a:lnTo>
                    <a:pt x="320687" y="128435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4" name="object 10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198064" y="9124695"/>
              <a:ext cx="2327447" cy="81040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552844" y="9413996"/>
              <a:ext cx="552636" cy="549561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397389" y="10056532"/>
              <a:ext cx="2125183" cy="696098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590821" y="10312515"/>
              <a:ext cx="455201" cy="45519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319232" y="10836484"/>
              <a:ext cx="2203117" cy="47015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642711" y="11029061"/>
              <a:ext cx="350428" cy="272101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125713" y="11343006"/>
              <a:ext cx="507691" cy="371868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631689" y="11356725"/>
              <a:ext cx="920521" cy="35902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5386058" y="11322261"/>
              <a:ext cx="723551" cy="413357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954268" y="11370615"/>
              <a:ext cx="432953" cy="347057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434930" y="11343006"/>
              <a:ext cx="555631" cy="36103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151995" y="11749160"/>
              <a:ext cx="2374223" cy="68577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363609" y="11936400"/>
              <a:ext cx="921415" cy="496921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6718161" y="15373585"/>
              <a:ext cx="118275" cy="189992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565292" y="15375264"/>
              <a:ext cx="117741" cy="188315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6423990" y="15373025"/>
              <a:ext cx="107035" cy="192786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6133731" y="15375370"/>
              <a:ext cx="255270" cy="188595"/>
            </a:xfrm>
            <a:custGeom>
              <a:avLst/>
              <a:gdLst/>
              <a:ahLst/>
              <a:cxnLst/>
              <a:rect l="l" t="t" r="r" b="b"/>
              <a:pathLst>
                <a:path w="255270" h="188594">
                  <a:moveTo>
                    <a:pt x="89903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46355" y="36830"/>
                  </a:lnTo>
                  <a:lnTo>
                    <a:pt x="46355" y="80010"/>
                  </a:lnTo>
                  <a:lnTo>
                    <a:pt x="5054" y="80010"/>
                  </a:lnTo>
                  <a:lnTo>
                    <a:pt x="5054" y="115570"/>
                  </a:lnTo>
                  <a:lnTo>
                    <a:pt x="46355" y="115570"/>
                  </a:lnTo>
                  <a:lnTo>
                    <a:pt x="46355" y="151130"/>
                  </a:lnTo>
                  <a:lnTo>
                    <a:pt x="3086" y="151130"/>
                  </a:lnTo>
                  <a:lnTo>
                    <a:pt x="3086" y="187960"/>
                  </a:lnTo>
                  <a:lnTo>
                    <a:pt x="89903" y="187960"/>
                  </a:lnTo>
                  <a:lnTo>
                    <a:pt x="89903" y="151130"/>
                  </a:lnTo>
                  <a:lnTo>
                    <a:pt x="89903" y="115570"/>
                  </a:lnTo>
                  <a:lnTo>
                    <a:pt x="89903" y="80010"/>
                  </a:lnTo>
                  <a:lnTo>
                    <a:pt x="89903" y="36830"/>
                  </a:lnTo>
                  <a:lnTo>
                    <a:pt x="89903" y="0"/>
                  </a:lnTo>
                  <a:close/>
                </a:path>
                <a:path w="255270" h="188594">
                  <a:moveTo>
                    <a:pt x="255130" y="254"/>
                  </a:moveTo>
                  <a:lnTo>
                    <a:pt x="211569" y="254"/>
                  </a:lnTo>
                  <a:lnTo>
                    <a:pt x="211569" y="75184"/>
                  </a:lnTo>
                  <a:lnTo>
                    <a:pt x="179552" y="75184"/>
                  </a:lnTo>
                  <a:lnTo>
                    <a:pt x="179552" y="254"/>
                  </a:lnTo>
                  <a:lnTo>
                    <a:pt x="135991" y="254"/>
                  </a:lnTo>
                  <a:lnTo>
                    <a:pt x="135991" y="75184"/>
                  </a:lnTo>
                  <a:lnTo>
                    <a:pt x="135991" y="114554"/>
                  </a:lnTo>
                  <a:lnTo>
                    <a:pt x="135991" y="188214"/>
                  </a:lnTo>
                  <a:lnTo>
                    <a:pt x="179552" y="188214"/>
                  </a:lnTo>
                  <a:lnTo>
                    <a:pt x="179552" y="114554"/>
                  </a:lnTo>
                  <a:lnTo>
                    <a:pt x="211569" y="114554"/>
                  </a:lnTo>
                  <a:lnTo>
                    <a:pt x="211569" y="188214"/>
                  </a:lnTo>
                  <a:lnTo>
                    <a:pt x="255130" y="188214"/>
                  </a:lnTo>
                  <a:lnTo>
                    <a:pt x="255130" y="114554"/>
                  </a:lnTo>
                  <a:lnTo>
                    <a:pt x="255130" y="75184"/>
                  </a:lnTo>
                  <a:lnTo>
                    <a:pt x="255130" y="254"/>
                  </a:lnTo>
                  <a:close/>
                </a:path>
              </a:pathLst>
            </a:custGeom>
            <a:solidFill>
              <a:srgbClr val="27A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996630" y="15373594"/>
              <a:ext cx="107048" cy="191655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5920473" y="15438984"/>
              <a:ext cx="53975" cy="30480"/>
            </a:xfrm>
            <a:custGeom>
              <a:avLst/>
              <a:gdLst/>
              <a:ahLst/>
              <a:cxnLst/>
              <a:rect l="l" t="t" r="r" b="b"/>
              <a:pathLst>
                <a:path w="53975" h="30480">
                  <a:moveTo>
                    <a:pt x="53390" y="0"/>
                  </a:moveTo>
                  <a:lnTo>
                    <a:pt x="0" y="0"/>
                  </a:lnTo>
                  <a:lnTo>
                    <a:pt x="0" y="30441"/>
                  </a:lnTo>
                  <a:lnTo>
                    <a:pt x="53390" y="30441"/>
                  </a:lnTo>
                  <a:lnTo>
                    <a:pt x="53390" y="0"/>
                  </a:lnTo>
                  <a:close/>
                </a:path>
              </a:pathLst>
            </a:custGeom>
            <a:solidFill>
              <a:srgbClr val="27A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69871" y="15375262"/>
              <a:ext cx="127558" cy="188315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5617311" y="15375624"/>
              <a:ext cx="119380" cy="187960"/>
            </a:xfrm>
            <a:custGeom>
              <a:avLst/>
              <a:gdLst/>
              <a:ahLst/>
              <a:cxnLst/>
              <a:rect l="l" t="t" r="r" b="b"/>
              <a:pathLst>
                <a:path w="119379" h="187959">
                  <a:moveTo>
                    <a:pt x="119138" y="0"/>
                  </a:moveTo>
                  <a:lnTo>
                    <a:pt x="75577" y="0"/>
                  </a:lnTo>
                  <a:lnTo>
                    <a:pt x="75577" y="74930"/>
                  </a:lnTo>
                  <a:lnTo>
                    <a:pt x="43548" y="74930"/>
                  </a:lnTo>
                  <a:lnTo>
                    <a:pt x="43548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14300"/>
                  </a:lnTo>
                  <a:lnTo>
                    <a:pt x="0" y="187960"/>
                  </a:lnTo>
                  <a:lnTo>
                    <a:pt x="43548" y="187960"/>
                  </a:lnTo>
                  <a:lnTo>
                    <a:pt x="43548" y="114300"/>
                  </a:lnTo>
                  <a:lnTo>
                    <a:pt x="75577" y="114300"/>
                  </a:lnTo>
                  <a:lnTo>
                    <a:pt x="75577" y="187960"/>
                  </a:lnTo>
                  <a:lnTo>
                    <a:pt x="119138" y="187960"/>
                  </a:lnTo>
                  <a:lnTo>
                    <a:pt x="119138" y="114300"/>
                  </a:lnTo>
                  <a:lnTo>
                    <a:pt x="119138" y="74930"/>
                  </a:lnTo>
                  <a:lnTo>
                    <a:pt x="119138" y="0"/>
                  </a:lnTo>
                  <a:close/>
                </a:path>
              </a:pathLst>
            </a:custGeom>
            <a:solidFill>
              <a:srgbClr val="27A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459119" y="15375262"/>
              <a:ext cx="127571" cy="18831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306019" y="15371899"/>
              <a:ext cx="132905" cy="191681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142198" y="15375264"/>
              <a:ext cx="117741" cy="18831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4474536" y="15195936"/>
              <a:ext cx="907251" cy="367643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4273981" y="15197468"/>
              <a:ext cx="130175" cy="128905"/>
            </a:xfrm>
            <a:custGeom>
              <a:avLst/>
              <a:gdLst/>
              <a:ahLst/>
              <a:cxnLst/>
              <a:rect l="l" t="t" r="r" b="b"/>
              <a:pathLst>
                <a:path w="130175" h="128905">
                  <a:moveTo>
                    <a:pt x="8229" y="0"/>
                  </a:moveTo>
                  <a:lnTo>
                    <a:pt x="0" y="0"/>
                  </a:lnTo>
                  <a:lnTo>
                    <a:pt x="0" y="128397"/>
                  </a:lnTo>
                  <a:lnTo>
                    <a:pt x="8229" y="128397"/>
                  </a:lnTo>
                  <a:lnTo>
                    <a:pt x="8229" y="0"/>
                  </a:lnTo>
                  <a:close/>
                </a:path>
                <a:path w="130175" h="128905">
                  <a:moveTo>
                    <a:pt x="129870" y="0"/>
                  </a:moveTo>
                  <a:lnTo>
                    <a:pt x="119710" y="0"/>
                  </a:lnTo>
                  <a:lnTo>
                    <a:pt x="109131" y="24472"/>
                  </a:lnTo>
                  <a:lnTo>
                    <a:pt x="99593" y="48006"/>
                  </a:lnTo>
                  <a:lnTo>
                    <a:pt x="95516" y="58775"/>
                  </a:lnTo>
                  <a:lnTo>
                    <a:pt x="89293" y="76403"/>
                  </a:lnTo>
                  <a:lnTo>
                    <a:pt x="87147" y="83248"/>
                  </a:lnTo>
                  <a:lnTo>
                    <a:pt x="86753" y="83248"/>
                  </a:lnTo>
                  <a:lnTo>
                    <a:pt x="87337" y="73685"/>
                  </a:lnTo>
                  <a:lnTo>
                    <a:pt x="87757" y="62674"/>
                  </a:lnTo>
                  <a:lnTo>
                    <a:pt x="88011" y="50253"/>
                  </a:lnTo>
                  <a:lnTo>
                    <a:pt x="88099" y="0"/>
                  </a:lnTo>
                  <a:lnTo>
                    <a:pt x="80251" y="0"/>
                  </a:lnTo>
                  <a:lnTo>
                    <a:pt x="80251" y="91440"/>
                  </a:lnTo>
                  <a:lnTo>
                    <a:pt x="90589" y="91440"/>
                  </a:lnTo>
                  <a:lnTo>
                    <a:pt x="122593" y="7810"/>
                  </a:lnTo>
                  <a:lnTo>
                    <a:pt x="122974" y="7810"/>
                  </a:lnTo>
                  <a:lnTo>
                    <a:pt x="122542" y="16129"/>
                  </a:lnTo>
                  <a:lnTo>
                    <a:pt x="122072" y="38608"/>
                  </a:lnTo>
                  <a:lnTo>
                    <a:pt x="122008" y="91440"/>
                  </a:lnTo>
                  <a:lnTo>
                    <a:pt x="129870" y="91440"/>
                  </a:lnTo>
                  <a:lnTo>
                    <a:pt x="129870" y="0"/>
                  </a:lnTo>
                  <a:close/>
                </a:path>
              </a:pathLst>
            </a:custGeom>
            <a:solidFill>
              <a:srgbClr val="348E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4168435" y="15173468"/>
              <a:ext cx="80250" cy="152265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4386301" y="14627490"/>
              <a:ext cx="2892615" cy="662931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02428" y="9583865"/>
              <a:ext cx="1535172" cy="563362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74865" y="11616759"/>
              <a:ext cx="833252" cy="172396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185331" y="10672138"/>
              <a:ext cx="2116592" cy="1111089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282715" y="11869773"/>
              <a:ext cx="2021032" cy="306384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3415081" y="11921401"/>
              <a:ext cx="318135" cy="260350"/>
            </a:xfrm>
            <a:custGeom>
              <a:avLst/>
              <a:gdLst/>
              <a:ahLst/>
              <a:cxnLst/>
              <a:rect l="l" t="t" r="r" b="b"/>
              <a:pathLst>
                <a:path w="318135" h="260350">
                  <a:moveTo>
                    <a:pt x="142875" y="10934"/>
                  </a:moveTo>
                  <a:lnTo>
                    <a:pt x="131660" y="6159"/>
                  </a:lnTo>
                  <a:lnTo>
                    <a:pt x="119227" y="2743"/>
                  </a:lnTo>
                  <a:lnTo>
                    <a:pt x="105562" y="685"/>
                  </a:lnTo>
                  <a:lnTo>
                    <a:pt x="90665" y="0"/>
                  </a:lnTo>
                  <a:lnTo>
                    <a:pt x="70612" y="1460"/>
                  </a:lnTo>
                  <a:lnTo>
                    <a:pt x="24130" y="23241"/>
                  </a:lnTo>
                  <a:lnTo>
                    <a:pt x="1511" y="62344"/>
                  </a:lnTo>
                  <a:lnTo>
                    <a:pt x="0" y="77292"/>
                  </a:lnTo>
                  <a:lnTo>
                    <a:pt x="736" y="88404"/>
                  </a:lnTo>
                  <a:lnTo>
                    <a:pt x="18148" y="124637"/>
                  </a:lnTo>
                  <a:lnTo>
                    <a:pt x="43167" y="140906"/>
                  </a:lnTo>
                  <a:lnTo>
                    <a:pt x="43167" y="141706"/>
                  </a:lnTo>
                  <a:lnTo>
                    <a:pt x="12585" y="171716"/>
                  </a:lnTo>
                  <a:lnTo>
                    <a:pt x="7061" y="197510"/>
                  </a:lnTo>
                  <a:lnTo>
                    <a:pt x="8242" y="210096"/>
                  </a:lnTo>
                  <a:lnTo>
                    <a:pt x="36309" y="249770"/>
                  </a:lnTo>
                  <a:lnTo>
                    <a:pt x="79286" y="259969"/>
                  </a:lnTo>
                  <a:lnTo>
                    <a:pt x="95554" y="259168"/>
                  </a:lnTo>
                  <a:lnTo>
                    <a:pt x="110197" y="256755"/>
                  </a:lnTo>
                  <a:lnTo>
                    <a:pt x="123228" y="252730"/>
                  </a:lnTo>
                  <a:lnTo>
                    <a:pt x="134632" y="247091"/>
                  </a:lnTo>
                  <a:lnTo>
                    <a:pt x="127558" y="201803"/>
                  </a:lnTo>
                  <a:lnTo>
                    <a:pt x="119964" y="205740"/>
                  </a:lnTo>
                  <a:lnTo>
                    <a:pt x="112064" y="208546"/>
                  </a:lnTo>
                  <a:lnTo>
                    <a:pt x="103873" y="210223"/>
                  </a:lnTo>
                  <a:lnTo>
                    <a:pt x="95377" y="210781"/>
                  </a:lnTo>
                  <a:lnTo>
                    <a:pt x="86741" y="210781"/>
                  </a:lnTo>
                  <a:lnTo>
                    <a:pt x="79933" y="208508"/>
                  </a:lnTo>
                  <a:lnTo>
                    <a:pt x="70002" y="199402"/>
                  </a:lnTo>
                  <a:lnTo>
                    <a:pt x="67500" y="193344"/>
                  </a:lnTo>
                  <a:lnTo>
                    <a:pt x="67500" y="185813"/>
                  </a:lnTo>
                  <a:lnTo>
                    <a:pt x="70104" y="174142"/>
                  </a:lnTo>
                  <a:lnTo>
                    <a:pt x="77914" y="165696"/>
                  </a:lnTo>
                  <a:lnTo>
                    <a:pt x="90919" y="160477"/>
                  </a:lnTo>
                  <a:lnTo>
                    <a:pt x="109118" y="158470"/>
                  </a:lnTo>
                  <a:lnTo>
                    <a:pt x="113830" y="158470"/>
                  </a:lnTo>
                  <a:lnTo>
                    <a:pt x="113830" y="114769"/>
                  </a:lnTo>
                  <a:lnTo>
                    <a:pt x="106756" y="114769"/>
                  </a:lnTo>
                  <a:lnTo>
                    <a:pt x="97028" y="114084"/>
                  </a:lnTo>
                  <a:lnTo>
                    <a:pt x="63677" y="95440"/>
                  </a:lnTo>
                  <a:lnTo>
                    <a:pt x="60439" y="79629"/>
                  </a:lnTo>
                  <a:lnTo>
                    <a:pt x="60439" y="70789"/>
                  </a:lnTo>
                  <a:lnTo>
                    <a:pt x="96951" y="48793"/>
                  </a:lnTo>
                  <a:lnTo>
                    <a:pt x="107315" y="49403"/>
                  </a:lnTo>
                  <a:lnTo>
                    <a:pt x="117170" y="51244"/>
                  </a:lnTo>
                  <a:lnTo>
                    <a:pt x="126542" y="54292"/>
                  </a:lnTo>
                  <a:lnTo>
                    <a:pt x="135420" y="58559"/>
                  </a:lnTo>
                  <a:lnTo>
                    <a:pt x="142875" y="10934"/>
                  </a:lnTo>
                  <a:close/>
                </a:path>
                <a:path w="318135" h="260350">
                  <a:moveTo>
                    <a:pt x="317538" y="128435"/>
                  </a:moveTo>
                  <a:lnTo>
                    <a:pt x="313817" y="83553"/>
                  </a:lnTo>
                  <a:lnTo>
                    <a:pt x="305117" y="51536"/>
                  </a:lnTo>
                  <a:lnTo>
                    <a:pt x="301650" y="42760"/>
                  </a:lnTo>
                  <a:lnTo>
                    <a:pt x="277114" y="11531"/>
                  </a:lnTo>
                  <a:lnTo>
                    <a:pt x="256667" y="2286"/>
                  </a:lnTo>
                  <a:lnTo>
                    <a:pt x="256667" y="131559"/>
                  </a:lnTo>
                  <a:lnTo>
                    <a:pt x="255651" y="164312"/>
                  </a:lnTo>
                  <a:lnTo>
                    <a:pt x="252095" y="188823"/>
                  </a:lnTo>
                  <a:lnTo>
                    <a:pt x="246037" y="203542"/>
                  </a:lnTo>
                  <a:lnTo>
                    <a:pt x="237464" y="208445"/>
                  </a:lnTo>
                  <a:lnTo>
                    <a:pt x="231190" y="208445"/>
                  </a:lnTo>
                  <a:lnTo>
                    <a:pt x="222224" y="165747"/>
                  </a:lnTo>
                  <a:lnTo>
                    <a:pt x="221399" y="128435"/>
                  </a:lnTo>
                  <a:lnTo>
                    <a:pt x="221602" y="109943"/>
                  </a:lnTo>
                  <a:lnTo>
                    <a:pt x="224904" y="69113"/>
                  </a:lnTo>
                  <a:lnTo>
                    <a:pt x="231457" y="51536"/>
                  </a:lnTo>
                  <a:lnTo>
                    <a:pt x="244932" y="51536"/>
                  </a:lnTo>
                  <a:lnTo>
                    <a:pt x="255905" y="93103"/>
                  </a:lnTo>
                  <a:lnTo>
                    <a:pt x="256667" y="131559"/>
                  </a:lnTo>
                  <a:lnTo>
                    <a:pt x="256667" y="2286"/>
                  </a:lnTo>
                  <a:lnTo>
                    <a:pt x="249440" y="711"/>
                  </a:lnTo>
                  <a:lnTo>
                    <a:pt x="238645" y="0"/>
                  </a:lnTo>
                  <a:lnTo>
                    <a:pt x="238252" y="0"/>
                  </a:lnTo>
                  <a:lnTo>
                    <a:pt x="193992" y="18783"/>
                  </a:lnTo>
                  <a:lnTo>
                    <a:pt x="172783" y="52031"/>
                  </a:lnTo>
                  <a:lnTo>
                    <a:pt x="161899" y="101117"/>
                  </a:lnTo>
                  <a:lnTo>
                    <a:pt x="160604" y="138684"/>
                  </a:lnTo>
                  <a:lnTo>
                    <a:pt x="160845" y="145923"/>
                  </a:lnTo>
                  <a:lnTo>
                    <a:pt x="165633" y="187579"/>
                  </a:lnTo>
                  <a:lnTo>
                    <a:pt x="180060" y="227088"/>
                  </a:lnTo>
                  <a:lnTo>
                    <a:pt x="208622" y="254127"/>
                  </a:lnTo>
                  <a:lnTo>
                    <a:pt x="237464" y="259981"/>
                  </a:lnTo>
                  <a:lnTo>
                    <a:pt x="250659" y="258762"/>
                  </a:lnTo>
                  <a:lnTo>
                    <a:pt x="292227" y="230416"/>
                  </a:lnTo>
                  <a:lnTo>
                    <a:pt x="304469" y="208445"/>
                  </a:lnTo>
                  <a:lnTo>
                    <a:pt x="305384" y="206514"/>
                  </a:lnTo>
                  <a:lnTo>
                    <a:pt x="309892" y="192836"/>
                  </a:lnTo>
                  <a:lnTo>
                    <a:pt x="313245" y="178117"/>
                  </a:lnTo>
                  <a:lnTo>
                    <a:pt x="315633" y="162483"/>
                  </a:lnTo>
                  <a:lnTo>
                    <a:pt x="317068" y="145923"/>
                  </a:lnTo>
                  <a:lnTo>
                    <a:pt x="317538" y="128435"/>
                  </a:lnTo>
                  <a:close/>
                </a:path>
              </a:pathLst>
            </a:custGeom>
            <a:solidFill>
              <a:srgbClr val="F794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7" name="object 137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2259219" y="4366465"/>
            <a:ext cx="513622" cy="229843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951068" y="8199587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251993" y="0"/>
                </a:moveTo>
                <a:lnTo>
                  <a:pt x="0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951062" y="7983586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>
                <a:moveTo>
                  <a:pt x="0" y="0"/>
                </a:moveTo>
                <a:lnTo>
                  <a:pt x="251993" y="0"/>
                </a:lnTo>
              </a:path>
            </a:pathLst>
          </a:custGeom>
          <a:ln w="72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1099" y="8195986"/>
            <a:ext cx="220979" cy="7620"/>
          </a:xfrm>
          <a:custGeom>
            <a:avLst/>
            <a:gdLst/>
            <a:ahLst/>
            <a:cxnLst/>
            <a:rect l="l" t="t" r="r" b="b"/>
            <a:pathLst>
              <a:path w="220979" h="7620">
                <a:moveTo>
                  <a:pt x="0" y="0"/>
                </a:moveTo>
                <a:lnTo>
                  <a:pt x="0" y="7200"/>
                </a:lnTo>
                <a:lnTo>
                  <a:pt x="220863" y="7200"/>
                </a:lnTo>
                <a:lnTo>
                  <a:pt x="220863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1099" y="7979985"/>
            <a:ext cx="220979" cy="7620"/>
          </a:xfrm>
          <a:custGeom>
            <a:avLst/>
            <a:gdLst/>
            <a:ahLst/>
            <a:cxnLst/>
            <a:rect l="l" t="t" r="r" b="b"/>
            <a:pathLst>
              <a:path w="220979" h="7620">
                <a:moveTo>
                  <a:pt x="0" y="0"/>
                </a:moveTo>
                <a:lnTo>
                  <a:pt x="0" y="7200"/>
                </a:lnTo>
                <a:lnTo>
                  <a:pt x="220856" y="7200"/>
                </a:lnTo>
                <a:lnTo>
                  <a:pt x="220856" y="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0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187303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9100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111103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1187303" y="15755111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9100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1111103" y="15831311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0"/>
                </a:moveTo>
                <a:lnTo>
                  <a:pt x="0" y="342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Прямоугольник 157"/>
          <p:cNvSpPr/>
          <p:nvPr/>
        </p:nvSpPr>
        <p:spPr>
          <a:xfrm>
            <a:off x="4471149" y="4357685"/>
            <a:ext cx="2518325" cy="1425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chemeClr val="accent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СКИДКИ НА ОПЛАТУ</a:t>
            </a:r>
            <a:r>
              <a:rPr lang="ru-RU" sz="900" dirty="0" smtClean="0">
                <a:solidFill>
                  <a:schemeClr val="accent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первый год обучения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88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132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176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220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264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308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от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352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9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если набрали </a:t>
            </a:r>
            <a:r>
              <a:rPr lang="ru-RU" sz="90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90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баллов 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smtClean="0">
                <a:solidFill>
                  <a:srgbClr val="CC33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396 тыс. руб.</a:t>
            </a:r>
            <a:r>
              <a:rPr lang="ru-RU" sz="900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9" name="Рисунок 158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270441" y="3861434"/>
            <a:ext cx="1485900" cy="171450"/>
          </a:xfrm>
          <a:prstGeom prst="rect">
            <a:avLst/>
          </a:prstGeom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5917756" y="3627345"/>
            <a:ext cx="1295071" cy="394171"/>
          </a:xfrm>
          <a:prstGeom prst="rect">
            <a:avLst/>
          </a:prstGeom>
        </p:spPr>
      </p:pic>
      <p:sp>
        <p:nvSpPr>
          <p:cNvPr id="160" name="Прямоугольник 159"/>
          <p:cNvSpPr/>
          <p:nvPr/>
        </p:nvSpPr>
        <p:spPr>
          <a:xfrm>
            <a:off x="5897429" y="3581784"/>
            <a:ext cx="137082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</a:t>
            </a: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 /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курс</a:t>
            </a:r>
            <a:r>
              <a:rPr lang="ru-RU" sz="120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/ </a:t>
            </a:r>
            <a:r>
              <a:rPr lang="ru-RU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год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4512030" y="7017139"/>
            <a:ext cx="1218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+ 7 915 205 72 55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4513651" y="7391386"/>
            <a:ext cx="124269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eelyalkova@fa.ru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6734" y="2679700"/>
            <a:ext cx="208558" cy="304800"/>
          </a:xfrm>
          <a:prstGeom prst="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22349" y="2755900"/>
            <a:ext cx="553437" cy="228600"/>
          </a:xfrm>
          <a:prstGeom prst="rect">
            <a:avLst/>
          </a:prstGeom>
          <a:solidFill>
            <a:srgbClr val="EBF3FA"/>
          </a:solidFill>
          <a:ln>
            <a:solidFill>
              <a:srgbClr val="ECF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122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Times New Roman</vt:lpstr>
      <vt:lpstr>Tw Cen MT Condensed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Лифлет_7_ноябрь_2023</dc:title>
  <dc:creator>User</dc:creator>
  <cp:lastModifiedBy>Савельева Юлиана Алексеевна</cp:lastModifiedBy>
  <cp:revision>6</cp:revision>
  <dcterms:created xsi:type="dcterms:W3CDTF">2024-06-26T20:07:52Z</dcterms:created>
  <dcterms:modified xsi:type="dcterms:W3CDTF">2025-04-08T11:11:23Z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Adobe Illustrator 26.5 (Windows)</vt:lpwstr>
  </property>
  <property fmtid="{D5CDD505-2E9C-101B-9397-08002B2CF9AE}" pid="4" name="LastSaved">
    <vt:filetime>2024-06-26T00:00:00Z</vt:filetime>
  </property>
</Properties>
</file>