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8"/>
  </p:notesMasterIdLst>
  <p:sldIdLst>
    <p:sldId id="276" r:id="rId2"/>
    <p:sldId id="277" r:id="rId3"/>
    <p:sldId id="284" r:id="rId4"/>
    <p:sldId id="287" r:id="rId5"/>
    <p:sldId id="288" r:id="rId6"/>
    <p:sldId id="289" r:id="rId7"/>
  </p:sldIdLst>
  <p:sldSz cx="9144000" cy="6858000" type="screen4x3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65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9" autoAdjust="0"/>
    <p:restoredTop sz="94713" autoAdjust="0"/>
  </p:normalViewPr>
  <p:slideViewPr>
    <p:cSldViewPr snapToGrid="0">
      <p:cViewPr varScale="1">
        <p:scale>
          <a:sx n="106" d="100"/>
          <a:sy n="106" d="100"/>
        </p:scale>
        <p:origin x="18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/>
          <a:lstStyle>
            <a:lvl1pPr algn="r">
              <a:defRPr sz="1200"/>
            </a:lvl1pPr>
          </a:lstStyle>
          <a:p>
            <a:fld id="{86719A68-6EDB-49C6-8727-43203E8DC728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74" tIns="45487" rIns="90974" bIns="4548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vert="horz" lIns="90974" tIns="45487" rIns="90974" bIns="4548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6490"/>
          </a:xfrm>
          <a:prstGeom prst="rect">
            <a:avLst/>
          </a:prstGeom>
        </p:spPr>
        <p:txBody>
          <a:bodyPr vert="horz" lIns="90974" tIns="45487" rIns="90974" bIns="45487" rtlCol="0" anchor="b"/>
          <a:lstStyle>
            <a:lvl1pPr algn="r">
              <a:defRPr sz="1200"/>
            </a:lvl1pPr>
          </a:lstStyle>
          <a:p>
            <a:fld id="{AD42B49B-E38C-4A5D-9075-B61B2596BE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052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00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399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0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7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2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69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54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33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89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32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99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214AC-42D7-4112-B607-287FA1B3348F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8E1EF-28A3-48B0-A2E7-28A1554736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7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166241"/>
            <a:ext cx="6858000" cy="1241822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контроля остаточных знаний по программам ВО в 2022/2023 учебном году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 семестр)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6742554" y="968186"/>
            <a:ext cx="2201029" cy="88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01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96428" y="45665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6742554" y="968186"/>
            <a:ext cx="2201029" cy="88488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71" y="652912"/>
            <a:ext cx="3680221" cy="47490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9510" y="2008346"/>
            <a:ext cx="3435200" cy="425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47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8160" y="478766"/>
            <a:ext cx="6022316" cy="228600"/>
          </a:xfrm>
        </p:spPr>
        <p:txBody>
          <a:bodyPr>
            <a:normAutofit fontScale="90000"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проведения контроля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остаточных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знаний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семестр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2022/2023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год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885580"/>
              </p:ext>
            </p:extLst>
          </p:nvPr>
        </p:nvGraphicFramePr>
        <p:xfrm>
          <a:off x="310551" y="478766"/>
          <a:ext cx="8626416" cy="616915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43105"/>
                <a:gridCol w="1398375"/>
                <a:gridCol w="2460868"/>
                <a:gridCol w="933477"/>
                <a:gridCol w="1111624"/>
                <a:gridCol w="762000"/>
                <a:gridCol w="1316967"/>
              </a:tblGrid>
              <a:tr h="2717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группы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 по группе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успеваемость (от 75 баллов)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Галлямов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 Р.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80,38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72,22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 В.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92,22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Галлямов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 Р.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110БМ-УБ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76,50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55,26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 В.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110БМ-УБ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77,05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57,89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Рассолова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 Ю.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Практикум "Деловая презентация"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110БМ-УБ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92,50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Фархтдинов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 Т.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Социология управления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110БМ-УБ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28,95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Мударисов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 З.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110БЭ-БАНА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87,65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88,24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 В.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110БЭ-БАНА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84,12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93,75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Фархтдинов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 Т.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права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110БЭ-БАНА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88,75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94,12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 И. В.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110БЭ-ЭиФ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Фархтдинов Р. Т.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права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110БЭ-ЭиФ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73,67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Фархтдинов Р.Т.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права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101ИП-ЭиФ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73,67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88,24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63,33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Фархтдинов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Р.Т.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права 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101ИП-БАНА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79,83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96,67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82,76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И.В.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101БЮ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88,33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 И.И.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государства и права зарубежных стран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101БЮ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 И.В.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101БЭ-БАНА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Фархтдинов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Р.Т.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права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101БЭ-БАНА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97,35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Рассолова И.Ю.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Логика. Теория аргументации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101БЭ-БАНА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 И.В.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101БМ-ФМ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78,75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925,83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Фархтдинов Р.Т.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Основы права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101БМ-ФМ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83,89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Мударисов Р.З.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101БМ-ФМ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91,67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 И.В.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101БМ-УБ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86,50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Галлямов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Р.Р.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101БМ-УБ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63,75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Фархтдинов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Р.Т.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Социология управления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101БМ-УБ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82,50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Рассолова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И.Ю.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Практикум "Деловая презентация"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101БМ-УБ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81,25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 И.В.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11ПИ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90,83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Мударисов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Р.З.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11ПИ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92,50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91,67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 И.В.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университет: история и современность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11БЮ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90,24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67,74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95,24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Галлямов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Р.Р.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Философия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11БЮ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72,29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77,42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52,38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И.И.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государства и права зарубежных стран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11БЮ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95,40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80,65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Божко Э.З.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Римское право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11БЮ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89,07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Буркова Т.А.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 в профессиональной сфере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102ИПАК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81,37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84,85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Буркова Т.А.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 в профессиональной сфере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102ИПФК1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80,18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87,88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89,66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Емельянов С.В.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Гражданское право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12БЮ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96,77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Божко Э.З.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Уголовное право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12БЮ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68,80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87,10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44,44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Емельянов С.В.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Семейное право 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12БЮ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72,33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53,85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Емельянов С.В.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Финансовое право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12БЮ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58,72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19,23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Буркова Т.А.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Иностранный язык в сфере юриспруденции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12БЮ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77,64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96,77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И.И.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Трудовое право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12БЮ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32,26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Рассолова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И.Ю.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Тренинг делового общения и публичного выступления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13БМУ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73,00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45,45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Нигматуллина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И.В.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социология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13ИПдФК2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94,73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98,21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98,18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  <a:tr h="129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ФИП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Фархтдинов</a:t>
                      </a: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Р.Т.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социология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13ИПтФК3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86,59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36,67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90,91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4555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8160" y="478766"/>
            <a:ext cx="6022316" cy="228600"/>
          </a:xfrm>
        </p:spPr>
        <p:txBody>
          <a:bodyPr>
            <a:normAutofit fontScale="90000"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проведения контроля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остаточных знаний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семестр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2022/2023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год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0918609"/>
              </p:ext>
            </p:extLst>
          </p:nvPr>
        </p:nvGraphicFramePr>
        <p:xfrm>
          <a:off x="172527" y="478766"/>
          <a:ext cx="8652295" cy="5944988"/>
        </p:xfrm>
        <a:graphic>
          <a:graphicData uri="http://schemas.openxmlformats.org/drawingml/2006/table">
            <a:tbl>
              <a:tblPr firstRow="1" firstCol="1" bandRow="1"/>
              <a:tblGrid>
                <a:gridCol w="644334"/>
                <a:gridCol w="1401050"/>
                <a:gridCol w="2649924"/>
                <a:gridCol w="1054365"/>
                <a:gridCol w="1132579"/>
                <a:gridCol w="711764"/>
                <a:gridCol w="1058279"/>
              </a:tblGrid>
              <a:tr h="263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группы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 по группе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успеваемость (от 75 баллов)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Хурматуллина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А. 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Микроэкономика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110БМ-УБ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86,09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60,53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86,96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Брусенцова Л. С.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110БЭ-БАНА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69,06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68,75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Камалов Р. К.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Тренинг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командообразования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групповой работы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110БЭ-БАНА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81,25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 Н.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48,39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Кожевников Е. В.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экономических учений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44,44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62,50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Брусенцова Л. С.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Организационное поведение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61,54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Камалов Р. К.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человеческими ресурсами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83,46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63,16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Хурматуллина А. Ф.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принятия управленческих решений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83,46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Брусенцова Л. С.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Организационное поведение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130БМФ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61,54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73,68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52,63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Камалов Р. К.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персоналом организации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130БМФ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79,50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52,63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36,84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Хурматуллина А. Ф.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принятия управленческих решений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130БМФ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86,92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Камалов Р.К.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101ИП-ЭиФ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Зыков О.А.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Мировая экономика и международные экономические отношения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101ИП-ЭиФ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76,77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Хурматуллина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А.Ф.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101ИП-БАНА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70,58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86,67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1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Хурматуллина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А.Ф.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Тренинг командообразования и групповой работы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101БЭ-БАНА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Хурматуллина А.Ф.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Микроэкономика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101БМ-ФМ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Хурматуллина А.Ф.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Микроэкономика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101БМ-УБ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78,89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77,78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Полянская И.К.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теория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11БЮ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87,10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Фасхиев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Х.А.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сроками и расписаниями проекта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13ИП-БМУ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83,67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Брусенцова Л.С.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Менеджмент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13БЭФ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73,50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Чернов А.Н.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 организации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13БЭФ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90,88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Фасхиев Х.А.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Проектный менеджмент: базовый курс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86,82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90,91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Хурматуллина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А.Ф.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принятия управленческих решений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90,33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54,55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Хурматуллина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А.Ф.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эффективностью и результативностью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72,50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37,50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Фасхиев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Х.А.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качеством в проекте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71,75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Брусенцова Л.С.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человеческими ресурсами и коммуникациями проекта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86,43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62,50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Полянская И.К.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Риск-менеджмент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90,91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Полянская И.К.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теория в управлении бизнесом 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21МПМ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78,89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85,56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Брусенцова Л.С.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Современные теории менеджмента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21МПМ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4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Чувилин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Д.В</a:t>
                      </a:r>
                      <a:r>
                        <a:rPr lang="ru-RU" sz="9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Современный стратегический анализ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21МПМ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82,78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ЭМиМ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Фасхиев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Х.А.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Методология, процессы и инструменты управления проектами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21МПМ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87,16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80" marR="351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411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8160" y="478766"/>
            <a:ext cx="6022316" cy="228600"/>
          </a:xfrm>
        </p:spPr>
        <p:txBody>
          <a:bodyPr>
            <a:normAutofit fontScale="90000"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проведения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контроля остаточных знаний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семестр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2022/2023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год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6045273"/>
              </p:ext>
            </p:extLst>
          </p:nvPr>
        </p:nvGraphicFramePr>
        <p:xfrm>
          <a:off x="107576" y="541520"/>
          <a:ext cx="8881150" cy="5884260"/>
        </p:xfrm>
        <a:graphic>
          <a:graphicData uri="http://schemas.openxmlformats.org/drawingml/2006/table">
            <a:tbl>
              <a:tblPr firstRow="1" firstCol="1" bandRow="1"/>
              <a:tblGrid>
                <a:gridCol w="661374"/>
                <a:gridCol w="1438108"/>
                <a:gridCol w="2530786"/>
                <a:gridCol w="1271483"/>
                <a:gridCol w="1006782"/>
                <a:gridCol w="552333"/>
                <a:gridCol w="1420284"/>
              </a:tblGrid>
              <a:tr h="1250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группы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 по группе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успеваемость (от 75 баллов)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Сагатгареев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Р. М.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Финансовая стратегия, планирование и бюджетирование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130БМФ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83,67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63,16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Шарифьянова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З.Ф.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Деньги, кредит, банки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102ИПАК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71,02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59,26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Сагатгареев Р.М.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Корпоративные финансы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13ИПдФК1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66,52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78,26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Юнусова Р.Ф.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Банковское дело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13ИПдФК1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82,61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Сагатгареев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Р.М.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Государственные и муниципальные финансы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13ИПдФК1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70,43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82,61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Яруллин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Р.Р.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Государственные и муниципальные финансы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13ИПтФК3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79,78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13,04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Барлыбаев А.А.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 рынки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14БЭФ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86,11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47,06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87,50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Фомина Е.А.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Корпоративные финансы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14БЭФ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78,82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Юнусова Р.Ф.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Современные банковские продукты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14БЭФ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75,59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93,75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Рахматуллина Ю.А.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Современные концепции финансов и кредита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21МФ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75,35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 З. Ф.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120БД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86,11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85,71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З. 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Инжиниринг бизнеса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78,54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70,97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95,45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Фархиева С. А.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Программирование в среде R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120БИ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67,08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74,19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52,17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8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Федотова М. Ю.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Теория вероятностей и математическая статистика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83,87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42,31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З. 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67,59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77,78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74,07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З. 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120БМФ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90,45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91,67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З. 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цифровой экономике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38,89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Белолипцев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И. И.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Финансовая математика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130БД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65,91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45,45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Фархиева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С. А.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Web-программирование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83,46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73,68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92,86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8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Фархиева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С. А.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Искусственный интеллект и компьютерные науки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57,89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Белолипцев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И.И.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Финансовая математика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59,72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18,18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 З.Ф.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Электронный бизнес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84,12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77,27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40,91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9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Белолипцев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И.И.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Финансовая математика 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13ИПтФК2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78,26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З.Ф.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14БЭФ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87,92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70,59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Исхаков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З.Ф.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14БМУ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82,22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Фархиева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С. А.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 технологии в профессиональной деятельности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110БИ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88,53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94,44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18,18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158" marR="35158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172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281" y="754811"/>
            <a:ext cx="6022316" cy="228600"/>
          </a:xfrm>
        </p:spPr>
        <p:txBody>
          <a:bodyPr>
            <a:normAutofit fontScale="90000"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Результаты проведения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контроля остаточных знаний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семестр 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2022/2023 </a:t>
            </a: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учебный год</a:t>
            </a:r>
            <a:r>
              <a:rPr lang="ru-RU" sz="600" b="1" dirty="0">
                <a:solidFill>
                  <a:prstClr val="black"/>
                </a:solidFill>
                <a:latin typeface="Calibri"/>
              </a:rPr>
              <a:t/>
            </a:r>
            <a:br>
              <a:rPr lang="ru-RU" sz="600" b="1" dirty="0">
                <a:solidFill>
                  <a:prstClr val="black"/>
                </a:solidFill>
                <a:latin typeface="Calibri"/>
              </a:rPr>
            </a:b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737496"/>
              </p:ext>
            </p:extLst>
          </p:nvPr>
        </p:nvGraphicFramePr>
        <p:xfrm>
          <a:off x="208388" y="1115422"/>
          <a:ext cx="8747353" cy="4359017"/>
        </p:xfrm>
        <a:graphic>
          <a:graphicData uri="http://schemas.openxmlformats.org/drawingml/2006/table">
            <a:tbl>
              <a:tblPr firstRow="1" firstCol="1" bandRow="1"/>
              <a:tblGrid>
                <a:gridCol w="650755"/>
                <a:gridCol w="1415019"/>
                <a:gridCol w="2369556"/>
                <a:gridCol w="1129553"/>
                <a:gridCol w="1385983"/>
                <a:gridCol w="562741"/>
                <a:gridCol w="1233746"/>
              </a:tblGrid>
              <a:tr h="340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Кафедра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Преподаватель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Дисциплина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группы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 по группе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 успеваемость (от 75 баллов)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558" marR="235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120БД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88,10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90,48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Шашкова Т. Н.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учет и отчетность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76,25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77,42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58,33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120БМУ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88,16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70,37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80,95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120БМФ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120БУ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75,56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44,44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62,50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Экономический анализ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130БУ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62,50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59,09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5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Шашкова Т.Н.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учет (продвинутый уровень)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130БУ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82,22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68,18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102БЭФ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78,75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Маргилевская Е.В.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Налогообложение организаций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102БМУ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Наконечная Т.В.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Бухгалтерский учет и отчетность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102ИПАК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88,06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93,94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64,52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102ИПАК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82,66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96,97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81,25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102ИПФК1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83,87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93,94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87,10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Растегаева Ф.С.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13ИПАК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89,22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Имангулов А.Б.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Управленческий анализ 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13ИПАК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63,56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Шашкова Т.Н.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Бухгалтерская финансовая отчетность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13ИПАК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91,25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88,89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93,75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Бакирова Р.Р.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Экономическая статистика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13БЭФ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81,88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Маргилевская Е.В.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и налоговая система Российской Федерации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13БЭФ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93,95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94,74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Имангулов А.Б.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и управленческий учет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13БМУ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96,67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27,27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100,00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9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БУАС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Шашкова Т.Н.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Налоговое право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21МЭ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797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3309</TotalTime>
  <Words>1501</Words>
  <Application>Microsoft Office PowerPoint</Application>
  <PresentationFormat>Экран (4:3)</PresentationFormat>
  <Paragraphs>860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Презентация PowerPoint</vt:lpstr>
      <vt:lpstr>Презентация PowerPoint</vt:lpstr>
      <vt:lpstr>Результаты проведения контроля остаточных знаний 2 семестр 2022/2023 учебный год </vt:lpstr>
      <vt:lpstr>Результаты проведения контроля остаточных знаний 2 семестр 2022/2023 учебный год </vt:lpstr>
      <vt:lpstr>Результаты проведения контроля остаточных знаний 2 семестр 2022/2023 учебный год </vt:lpstr>
      <vt:lpstr>Результаты проведения контроля остаточных знаний 2 семестр 2022/2023 учебный год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Учебная Часть</cp:lastModifiedBy>
  <cp:revision>314</cp:revision>
  <cp:lastPrinted>2023-05-11T08:44:10Z</cp:lastPrinted>
  <dcterms:created xsi:type="dcterms:W3CDTF">2016-09-22T16:49:19Z</dcterms:created>
  <dcterms:modified xsi:type="dcterms:W3CDTF">2023-11-22T13:30:46Z</dcterms:modified>
</cp:coreProperties>
</file>