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</p:sldMasterIdLst>
  <p:notesMasterIdLst>
    <p:notesMasterId r:id="rId72"/>
  </p:notesMasterIdLst>
  <p:handoutMasterIdLst>
    <p:handoutMasterId r:id="rId73"/>
  </p:handoutMasterIdLst>
  <p:sldIdLst>
    <p:sldId id="256" r:id="rId22"/>
    <p:sldId id="257" r:id="rId23"/>
    <p:sldId id="258" r:id="rId24"/>
    <p:sldId id="259" r:id="rId25"/>
    <p:sldId id="260" r:id="rId26"/>
    <p:sldId id="261" r:id="rId27"/>
    <p:sldId id="262" r:id="rId28"/>
    <p:sldId id="263" r:id="rId29"/>
    <p:sldId id="264" r:id="rId30"/>
    <p:sldId id="265" r:id="rId31"/>
    <p:sldId id="266" r:id="rId32"/>
    <p:sldId id="267" r:id="rId33"/>
    <p:sldId id="268" r:id="rId34"/>
    <p:sldId id="269" r:id="rId35"/>
    <p:sldId id="270" r:id="rId36"/>
    <p:sldId id="271" r:id="rId37"/>
    <p:sldId id="272" r:id="rId38"/>
    <p:sldId id="273" r:id="rId39"/>
    <p:sldId id="274" r:id="rId40"/>
    <p:sldId id="275" r:id="rId41"/>
    <p:sldId id="276" r:id="rId42"/>
    <p:sldId id="277" r:id="rId43"/>
    <p:sldId id="278" r:id="rId44"/>
    <p:sldId id="279" r:id="rId45"/>
    <p:sldId id="280" r:id="rId46"/>
    <p:sldId id="281" r:id="rId47"/>
    <p:sldId id="282" r:id="rId48"/>
    <p:sldId id="283" r:id="rId49"/>
    <p:sldId id="284" r:id="rId50"/>
    <p:sldId id="285" r:id="rId51"/>
    <p:sldId id="286" r:id="rId52"/>
    <p:sldId id="287" r:id="rId53"/>
    <p:sldId id="288" r:id="rId54"/>
    <p:sldId id="289" r:id="rId55"/>
    <p:sldId id="290" r:id="rId56"/>
    <p:sldId id="291" r:id="rId57"/>
    <p:sldId id="292" r:id="rId58"/>
    <p:sldId id="293" r:id="rId59"/>
    <p:sldId id="294" r:id="rId60"/>
    <p:sldId id="295" r:id="rId61"/>
    <p:sldId id="296" r:id="rId62"/>
    <p:sldId id="297" r:id="rId63"/>
    <p:sldId id="298" r:id="rId64"/>
    <p:sldId id="299" r:id="rId65"/>
    <p:sldId id="300" r:id="rId66"/>
    <p:sldId id="301" r:id="rId67"/>
    <p:sldId id="302" r:id="rId68"/>
    <p:sldId id="303" r:id="rId69"/>
    <p:sldId id="304" r:id="rId70"/>
    <p:sldId id="305" r:id="rId71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5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63" Type="http://schemas.openxmlformats.org/officeDocument/2006/relationships/slide" Target="slides/slide42.xml"/><Relationship Id="rId68" Type="http://schemas.openxmlformats.org/officeDocument/2006/relationships/slide" Target="slides/slide47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slide" Target="slides/slide32.xml"/><Relationship Id="rId58" Type="http://schemas.openxmlformats.org/officeDocument/2006/relationships/slide" Target="slides/slide37.xml"/><Relationship Id="rId66" Type="http://schemas.openxmlformats.org/officeDocument/2006/relationships/slide" Target="slides/slide45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0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slide" Target="slides/slide35.xml"/><Relationship Id="rId64" Type="http://schemas.openxmlformats.org/officeDocument/2006/relationships/slide" Target="slides/slide43.xml"/><Relationship Id="rId69" Type="http://schemas.openxmlformats.org/officeDocument/2006/relationships/slide" Target="slides/slide48.xml"/><Relationship Id="rId77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0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slide" Target="slides/slide38.xml"/><Relationship Id="rId67" Type="http://schemas.openxmlformats.org/officeDocument/2006/relationships/slide" Target="slides/slide4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0.xml"/><Relationship Id="rId54" Type="http://schemas.openxmlformats.org/officeDocument/2006/relationships/slide" Target="slides/slide33.xml"/><Relationship Id="rId62" Type="http://schemas.openxmlformats.org/officeDocument/2006/relationships/slide" Target="slides/slide41.xml"/><Relationship Id="rId70" Type="http://schemas.openxmlformats.org/officeDocument/2006/relationships/slide" Target="slides/slide4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slide" Target="slides/slide3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slide" Target="slides/slide31.xml"/><Relationship Id="rId60" Type="http://schemas.openxmlformats.org/officeDocument/2006/relationships/slide" Target="slides/slide39.xml"/><Relationship Id="rId65" Type="http://schemas.openxmlformats.org/officeDocument/2006/relationships/slide" Target="slides/slide44.xml"/><Relationship Id="rId73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18.xml"/><Relationship Id="rId34" Type="http://schemas.openxmlformats.org/officeDocument/2006/relationships/slide" Target="slides/slide13.xml"/><Relationship Id="rId50" Type="http://schemas.openxmlformats.org/officeDocument/2006/relationships/slide" Target="slides/slide29.xml"/><Relationship Id="rId55" Type="http://schemas.openxmlformats.org/officeDocument/2006/relationships/slide" Target="slides/slide34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426543AB-D579-45F7-8D1E-2E2BDD3C9F3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AA330E0-559A-44AA-8FF7-E60FB0330E54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4D70CE7-8EA1-4D71-B3EA-CDF1EB3D2E5F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FBDF1C5-029A-4D5E-B9BA-45AA88FA588D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b" anchorCtr="0" compatLnSpc="0">
            <a:noAutofit/>
          </a:bodyPr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83479B3A-49F0-4408-BE87-F1AFAF6CC42C}" type="slidenum">
              <a:t>‹#›</a:t>
            </a:fld>
            <a:endParaRPr lang="ru-RU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266559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77EE24E-7DCA-4748-9519-3548E21348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6000" y="812520"/>
            <a:ext cx="7127279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3E3EB5C-BFCC-4AEC-BCB3-45C150E22BC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>
            <a:extLst>
              <a:ext uri="{FF2B5EF4-FFF2-40B4-BE49-F238E27FC236}">
                <a16:creationId xmlns:a16="http://schemas.microsoft.com/office/drawing/2014/main" id="{527AAC14-9CB9-48E4-904A-43304BAFF51D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72A935-C504-46CD-82CF-85CA6201154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Ctr="0">
            <a:noAutofit/>
          </a:bodyPr>
          <a:lstStyle>
            <a:lvl1pPr lvl="0" algn="r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2C8E08-CAB1-4412-BE65-438D40F28BE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AAFFF5-D2B4-44AF-B753-35552D8E91A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781EBB7E-3345-4FAC-B786-6D5DD3ABFB6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228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 cap="none">
        <a:ln>
          <a:noFill/>
        </a:ln>
        <a:highlight>
          <a:scrgbClr r="0" g="0" b="0">
            <a:alpha val="0"/>
          </a:scrgbClr>
        </a:highlight>
        <a:latin typeface="Liberation Sans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4A4108-3C72-40E6-8ACB-E647DC0F711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F17C3E4A-93E9-4BAA-8A9F-4970B8E5A93A}" type="slidenum">
              <a:t>1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F25761B-2A6C-4EA3-9780-C33567AC223D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316FB57-D738-4232-99A7-946FF124C2F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AEA412-6F29-413D-9E4E-0EB7DCF257C6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E606B739-D547-4FE3-AC18-C04ED4F5A2FA}" type="slidenum">
              <a:t>2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C940524-3694-4ABE-B4B0-E6133E6FB5D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260ADA3-5858-4B2E-B01B-91E117D506A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917083F-27EB-475B-8FF8-4AFBC858055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A205A552-134D-455A-ADE1-6AB6E8904A4E}" type="slidenum">
              <a:t>6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2959165-5559-468F-836B-37327DA93483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47F080A2-5540-45F9-9FC9-12C996409A3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D9F4CE-31BC-45CD-97E5-09C75141B6D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E9586A84-0681-4594-91A8-DB95CA7FDEDF}" type="slidenum">
              <a:t>7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73A4FED-9D20-4985-AFA6-C508DAA04864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9D6C7A8-18FE-48C7-B61A-8CED69CE955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4534BA8-E894-45C8-8D9F-9D9CBE01795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C335006F-12D3-4E59-9D74-B02A36D6DA0D}" type="slidenum">
              <a:t>9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82B89D3-EFB9-4D39-8919-C4600F6FA12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3166EA4-064E-4A48-8F00-3A8EA5AF5EB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F13A37-9771-4073-AA10-7CF819EEEF6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D3A4E14B-F4EA-46FE-A29C-18B254DF1E2D}" type="slidenum">
              <a:t>11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F099107-EC4D-4E0D-8E3F-E5897351D66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4D53B6C-8B04-4DF7-8EDB-CD05B8203D8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60BD738-35EF-485B-8D0F-3C2818814DF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A11A0603-6521-42B8-B12C-B10A5640C4AC}" type="slidenum">
              <a:t>12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3F40194-D558-4421-8976-6797CC89418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8279624-0068-4129-B7AF-BE5E1551555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EEAD06-BFED-419E-B379-055D0F9A765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98E286DF-1F5D-414A-9C2C-D2A6EBB2F3C5}" type="slidenum">
              <a:t>13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432F751-19E2-427C-9628-FF263B77128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D9B9098-5170-4BD6-852C-3B36C1F989E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AC1D40-90B4-4D66-8F35-36866841C26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B30FBB3-848F-4AB8-9D02-6CFF320A5A53}" type="slidenum">
              <a:t>14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C76DACD-D5D6-4E19-9FA1-7B759E65E42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7A3FDB0-475F-4EA7-8E70-5005C80DC38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D0D681-8D9B-4726-8CDC-83510613FB5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F2CD7BA-4FB5-41A4-AAA7-0BECFEC112E0}" type="slidenum">
              <a:t>15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AA3E3A9-6DC2-4981-B2F2-5691A2FB039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70B1F61-24F9-4D1B-9658-DB31BB4B044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13ADE3-9A04-4E02-A16C-5FDDB0FE678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92874441-3932-4DE5-BD2B-FFE38D6173F2}" type="slidenum">
              <a:t>16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4FA45D9-5AAB-40F6-A90E-A9E493D5345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FEA3E75-E594-42AC-A93C-E57E9EF2D3B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9F3401E-DBBE-4D39-BB23-B29CDF5184E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6C43BB08-857A-40CB-88DA-944A6AED2D27}" type="slidenum">
              <a:t>18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36F9D04-8078-4DAD-99D2-E8DCA3629B2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3A5FC03-AC68-436D-B9A1-7E2871332CB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FCCCE-688C-47E3-A25C-40BEA156945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1ABE97E-FA06-46C0-A174-F39DC589FD9C}" type="slidenum">
              <a:t>20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08C6E88-F715-4E6D-8D9A-CA5BFF248FDF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062513A-BF93-4AE9-A5AF-D5E6DE3783E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02E3DD-DAEE-42D3-83D7-6A0BC115E33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3CD1FBA-8CD4-41F8-B770-688F780C6CEE}" type="slidenum">
              <a:t>22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686478C-96BE-49A5-A3F3-D26D9AEE20D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FAC326D9-1C76-4023-957D-805F97E395A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1614AE-C4DB-4425-9D30-529C2115ECB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D1B77F6-786C-448C-9D52-E35C13D2175B}" type="slidenum">
              <a:t>24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A3B7970-38E3-4E40-BEA8-FC2F39F3855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CF9C76D-7B2A-4437-8517-E999D1996FE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B7F657-6EF6-414A-B2CD-C4D91E2D1FD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08B9BE04-C038-4491-BB08-10EB90AD855C}" type="slidenum">
              <a:t>25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90A9B022-F0D7-482E-9B13-DC9DC1E4479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B640769-8443-44CA-8482-BDC85BE70BB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DEFC5A-F03B-43A0-9CB5-23D529AA604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DAA44B4E-A2CE-407F-8F43-3AA7528C21B2}" type="slidenum">
              <a:t>26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3284BE3-A5CF-4C1E-B6FB-E648AFC7BEE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9E20B94-3FEE-4DC6-9D2E-844BD3DFCEE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B54536-D25F-4984-92F4-52EF743BA92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3423D9AC-1AFE-479B-9855-0629799384D7}" type="slidenum">
              <a:t>27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F32B972-0BA1-4667-9789-05986BBE94D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5007D8C-D8A3-4C0C-8766-DECCF94DFE8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60B8C0-A0EF-4B0A-84CA-51B655330F41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110119D-BA79-4C8D-B858-EAFA70ABEB5D}" type="slidenum">
              <a:t>28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1731F4C-8FAE-4701-82E5-97FF7F296F0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B50F4FE-3E25-42A7-B989-E5E4734CB60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E04BA1-E4FC-42F2-8157-3368715B92B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FE3E704E-18C2-4312-97CC-C6031A451B91}" type="slidenum">
              <a:t>29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1B003151-3970-492B-BB78-4CBD6C31A9A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FDFB8DD-FE40-447E-A8F0-EA4ACC9DD88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E5A2B0-6D46-4968-A884-14E208F9056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230B1AB4-FD50-4A1A-87AC-85D7206A1AFA}" type="slidenum">
              <a:t>30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3B5D22F-EAA2-4B1F-9106-C6BBC8F2A9A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C596F02-D56C-4694-9E5C-C1C11DFC754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A13493-3577-4A78-AA91-E62F5902820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37E5F96A-463A-414B-8D89-DA8D498EFD2C}" type="slidenum">
              <a:t>31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68C990A-9BF5-4166-AB86-BD9199101A6D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02F5A18-E122-4D41-939F-74B2E8A9658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F9F283-CAF6-43CC-BF32-B9A2118643C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073A145B-9EE2-46AD-9492-7FD21C8C6916}" type="slidenum">
              <a:t>32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A571672-3190-48E6-82D1-6F5E92F368C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C7AA239-86C9-4F61-AE1C-E7598BBEDA9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090B07-1EAE-40F6-B31E-679ABF6BC84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CE12CAD-43D0-4D95-9D1E-6531B52791A2}" type="slidenum">
              <a:t>33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F4189B9-3613-4F8C-9005-F74DA4744EE4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BEC5C9A-DDCC-40BA-8D73-5003F9B7B1D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4FC8B8-6CFC-4005-A5A0-FA7F2DC34116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8B17AC2-7922-4957-A1B7-3738C48B8647}" type="slidenum">
              <a:t>34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984E47F-A6FD-40AC-9D64-AAC1F06D29AC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7F3F5AE-67E6-4373-9B25-A6B34F0554F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6D0ABF4-613A-465D-BA96-CE39B4A8CFF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F7CACE7A-49ED-4CE9-944E-A239BF04A40A}" type="slidenum">
              <a:t>35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D211C7A6-BFD4-4A5A-9D7B-2754113900A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57D9B38-9A00-4D22-B4DF-4F429625E8F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8A1F34-609B-4324-B65C-874D08788B3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7BF66A7F-2ED7-49C2-8B01-93E9CB677F53}" type="slidenum">
              <a:t>36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CA2F4DF-3E18-4C94-95FD-A81D390E5839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E20F2C8-B5F3-4499-8B60-963425C5F6F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AEF7D9-36EE-442B-B553-8A4D87D790F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71A257AA-F600-420D-93DB-50E562386457}" type="slidenum">
              <a:t>37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ACCCD37-CDAB-4ECA-B977-425AE6AA876F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8E2AB48-4E52-4FAF-9621-A8724D4C24D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00C3E5B-AFBE-4782-9D48-B8A42E0021F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2DFEA7FF-F0E6-405F-A088-4DAEFA2E5AE5}" type="slidenum">
              <a:t>38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7541CE83-3102-49FF-BCAF-A6AEE453F81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3A0B0C5-0E62-4BC7-B6F9-6492A60685E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BDB7F5-61EB-4821-912D-C28B7D5AFEE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76E0A760-2C44-43C4-8553-E3DE32497879}" type="slidenum">
              <a:t>39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D98DF96-34B9-401C-BBEC-D2C1CB6CEF0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A72EB36-B130-4D50-B55E-0C4F4712C97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F9B9F4C-4F0E-4A35-A5CE-30024B304C2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81CF4E8-CF72-45E3-9526-6812587A77A4}" type="slidenum">
              <a:t>40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6607E309-5ADB-42E5-ABA5-78C91914330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757AC63E-4839-4D01-8330-C5D4B683A32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985C884-F5DB-4B94-A936-120D75107F1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546BEEF-93FC-4404-8827-1088512FC11B}" type="slidenum">
              <a:t>41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B3C9D832-CA41-4722-833E-B903C12B15D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6F8755C-1EDF-4FAD-8A91-12A5E5188AA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D0094B-FAA2-4FE3-96D7-27593E04FF2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7B0413E-B4A8-469B-AD9D-54FFB716704A}" type="slidenum">
              <a:t>42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3096814F-E8FD-4A53-BC93-1156E38FA50C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21396ED-7E8A-4E82-A9AB-D5DCC6E9180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FCC01B-8B0D-48B2-8DCA-C1A66C2579C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A36F8E28-A979-4B29-B7BB-6E34BC977062}" type="slidenum">
              <a:t>43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C44B8E5-CAF3-446B-809A-D1934BD7266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8A7C995-61C8-4505-A580-1104BC451BC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D263334-D01F-4050-91A3-0EE0505874C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D16F7A12-9CA0-4AFB-A8A8-05319379D08F}" type="slidenum">
              <a:t>44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3939B49-6EB0-4EE8-9740-ED962C3CD2B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35F542DC-143E-4AE0-B2FD-538E43AC8DD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7AE9D95-23F6-4343-B144-006FE62CD26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4901E9E-5E80-45A8-ADC1-7FDE89E16AFE}" type="slidenum">
              <a:t>45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4307FBB-7BFC-4AFE-9248-CE5552F13762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92C7F35-51F5-4107-B59B-D1167C3A6C4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D89DF8-C48A-4925-8066-92F789673A3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9ECC3CB7-BD2F-4C76-A4C6-976C0432E813}" type="slidenum">
              <a:t>46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C3F1E603-3A48-412B-AA55-A2318F9A3E84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BB62A01A-0CB6-48A9-9F03-7B08E942F07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3CCC60-346E-47D7-8F2E-95D93F15EE81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2763C575-5FA6-4B48-84AA-8B51F8B07623}" type="slidenum">
              <a:t>47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5F958C67-92F6-42DD-B388-F33A2162D64C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E4246DEB-2DA6-4D0D-88FC-BA6DCD37F9C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94F764-D5AC-454A-B4FC-AE580F8A814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477B3B2A-5DE9-4F71-8126-5EEDB171DB22}" type="slidenum">
              <a:t>48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688F0A2-9819-4ADD-96F3-DAA909A3BCC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9C7E64F-C642-4B78-8EB5-DB466021BD2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A11536D-92CC-4191-879E-27AAB84FB75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28F3723F-E989-4701-AB6E-F7D5C54682D0}" type="slidenum">
              <a:t>49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4015C4E8-B0AA-420D-B68B-2082CCC640D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85B9D8D-DF8F-4F9B-8AD6-3BEC1F428B2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F610F6-5699-41A4-92B3-B891A1F4EA0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8D97D4F4-A456-49BF-90FB-2BF9BE34F84D}" type="slidenum">
              <a:t>50</a:t>
            </a:fld>
            <a:endParaRPr lang="ru-RU"/>
          </a:p>
        </p:txBody>
      </p:sp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DF2EACC-5AA9-42F4-9B6A-C2CAF9DD473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1B7DB2F5-5967-4CDE-B0F6-E641EE66D51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B271D-337C-4F64-AFE2-A77DB0B46D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F6281F9-6759-4FCA-93D1-B168E095C9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0DFB6DF-DCC1-4C31-8B48-EB307B5E84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DA14D37-B642-42F5-9EC1-EFD4AF7446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8698A47-6C6B-4F0A-A011-171F988EC7E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DA6D025-C879-4BEC-ACE7-EE42C740272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20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C80FF-7F70-4B5C-A48E-8556A99CD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F2FDDE-877C-4528-9365-89BFC4185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C855DB0-690E-48A6-BC25-E085F352A0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1C5F04B-0CFD-4F3A-A1BB-25178EFA21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EB215AE-773D-4536-9BF9-0FED4C012AA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9895BCD8-E305-455D-826C-8709F66D139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21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F0A51-DC7E-4D60-B0D4-F701C4A13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4D5E79-7754-41CC-BBA8-7F6FF70A3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6C06560-6C68-4F91-8E73-756A4BABB1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DEDD3A-4C5D-49DE-AD8B-65D7491F91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73D9B25-EF59-4D2B-8D7A-3D373935280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249E7C8-54D8-4CE7-B061-17B90239EA1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45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AFA343-0E97-4E66-9A56-3F2920F51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270ABC-7449-44F9-B2CD-E9A8AD0BD3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5078F2-9EB8-4F99-A84A-B0259DD53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1D2F07-D356-44C7-B97E-A69BD43244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4FC3D4-1A6C-450F-8AB7-5057EADAAF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3942232-7FD0-41ED-9F3A-64AC30832F1E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F6361E7-78A8-442D-BEDA-B56B4A91A4A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542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C6804-BE18-46FF-AA7F-6AC2039F1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AF3205-B12F-40BB-B90F-2CF15D1AAD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C516152-EABA-4682-99B4-713E5DA22E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2853437-E832-4CE9-88F4-8D41F60E0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ACF57E7-AB49-4571-9EFD-BFC86C6BF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A0AF681-5795-45D2-B8A4-00163FF187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0BF62CAD-B80B-4C16-8933-EDA830F50A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394ACF7-1D53-4E20-8F7D-F9A5AF619E16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535356B5-B5B2-439C-A56D-59F94E4E71F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107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2A6D17-3C47-46A4-9838-2485BB6F6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4F22F59-06FA-45CB-A941-031A1D60D2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CB281A3-0A04-4633-9595-40F3C17FFD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2FE7DF2-6A22-40CE-98F6-3979BFE955D9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DCABD-10B7-4240-8F82-436A5C6A7B4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671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84C10599-A471-46C2-A475-1F71CF6D5AE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D539BB4-5C7B-427C-8B23-E71A54EBF3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EBC59F5-F472-41BC-948B-210EBA58CAF6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91487B-E9A2-4F5D-A0FC-B5891552408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59404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67903D-6D1D-4E34-9D51-4EB89101E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84C9E1-4588-476A-AF06-B182012EC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04BE38C-705F-4E9B-BFF9-8ED4048B0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AF2542-513E-428E-8732-FF522E7BF0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8D0236-DB9B-463C-9CBE-5F86F2FE76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6336800-F2F2-4A72-952D-FFAD32F0C9E4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50E25AF-CACA-40C1-9D9F-DEB29AF51A2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820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60745F-93C6-44BE-ABE6-8ACEC0028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CB1A13-33EA-4E99-8F0B-1B2A1A652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4C571EE-2B68-4566-A2B5-F1C87BFB1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ED1D08-3973-4565-9C65-4BA60030CA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FD9335-DA2C-4569-A7B2-E42B4C748B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0D58D23-C24C-4C92-844F-E1989B694FD1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85FCC8F-C46A-403A-A284-6C1CB03E254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10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C3D235-C728-4CD9-9C7E-C72D8E87B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C267FFB-7A5C-4FF7-831D-F3F553B58D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328DFB2-9D57-4807-8783-E3121972BB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2D114A2-DAE0-4876-ACC5-DB7D18E8CD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50DB142-F960-4C03-A046-1C2966D13CCC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F87AE98-9FA3-4B75-B2CA-B875B99A2EC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21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0365910-0ABD-4408-99B7-DBD172B959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153374A-5648-4D4C-81A4-DB1D511A0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7650671-A019-441E-9591-4F435199DD5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7E43F90-03EA-445A-AB97-BAF8076243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5A64202-402C-4382-AEFA-75385854ECE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A52A4F83-2534-45CF-9968-801E2C76DD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990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BE59CD-6E4C-4E5E-AFCC-0C68744AED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D87E125-7778-468A-9E1D-8D908B6D2E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5100A98-EC42-471C-908C-06D14C4FEC5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EF9E537-D6F8-4E4A-819A-0E0007D4D4B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D1CBB49-5D40-49D4-9028-12683687723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9F3AB76-7BEC-4C82-BA27-4588F599A22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629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AFC695-B070-4E90-90D0-EA118A077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441F79-D863-4929-8EA8-577DBF46D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F4970F-B2D4-41E2-B1FD-0BD80210F3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D00F70-03EF-4E42-83D8-CDE020F847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985E671-B6F1-46E3-ABF5-7A600A9939D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75F686A-E856-4D86-BFF4-4764AA804AE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503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DB644-AE89-44B9-B81F-9B7F3A083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B4A8BCD-6FD0-4277-AEC6-41E4BF3E0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D6E0D00-0E45-4701-896F-20C6BF02A12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0F53C2-D51E-4B9A-A969-4A12CE1B6E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EE8ACC2-784F-4C65-8583-7B7BC234C6A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BD433F3F-9744-425F-BE59-7D31D4772CA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6532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1473A1-0A66-4308-9117-04EFC0B4B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5781DE-9F08-42DF-9749-96AB1A5163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464DD51-51B8-4764-8756-4FF38BF700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C15F08-CCA2-4085-84A6-E2E3437176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75C442-0ED0-4647-8F46-61073337D5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F50FD46-6877-48A0-9F87-0E312D6CC9B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62AE8C1-1FE4-4761-A670-99CFE74EE9D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951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607433-9635-445F-9629-12A0AA28E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8796C9-E42F-48FA-9447-5F35D4ABF1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128222F-14F2-439C-B35F-1FA30EC38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9588114-A95C-4048-881F-3800D339D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340BF2-3973-49E5-B76F-19802CC4C5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421530C-BB49-46F6-8CFC-EF5BAF76D93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272BE169-4F4B-4638-BD7B-0DA0E6E788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301CA6C-962D-4565-B476-E315170C4C1C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A5F19477-2D75-4030-82A3-C942C5F3E63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266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B5057D-6A51-4E49-90FF-54A235C14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DFE97F-504F-4C83-A2FE-40A6664100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FF15250-C7EE-4E99-A5E8-3E2AD52DDB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D78629A-3CED-4886-A0F7-E966A1B8FF2E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0170CA-3466-485B-9041-54AE81C8DDA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700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5A515BC-30A3-43BC-A43A-BC782D5178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A345836-AE20-4521-A0B7-17B46585A2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3CCA0C1-5A0F-4AE4-911E-6C0A6BA884DC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A90484-47F3-48E4-A73A-BAF4A3DE862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369453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5D859-3E7A-4556-A659-B38990289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C857E2-DCA8-4252-A035-58680D17C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9C1980D-DA49-4898-A4EB-2C862D36B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65BC42-70BA-4334-9E9C-B129188891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EBE3A3-3A36-4C6F-ADF3-5A5FCF2D652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6A01A41-E1F4-4ACD-AFE5-0F97CCCB4F1D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5E7987-2BA1-4931-AD2E-0E8E766F898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059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C07479-9C9E-464B-B3EF-F73CAF9C8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ED07FC1-B29A-4A68-A9CE-53059320BF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0322CFF-BBBB-4B27-8140-910FB9E029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705D32-EC60-434D-AAB0-874351D50AC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D7858B-D2A6-4E70-8FE0-6B42CE912B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B43495A-A19A-420E-95DA-35B48C91C4E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5CCCF2E-C3DD-436B-9918-03EF9D44D66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27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A5A0C-51CA-43FA-823F-586F07B3B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1E4B2F1-FD1B-48BF-8BCA-2302C96B3C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9AEA28A-7312-4734-A180-1E4728BB38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CAB4FE-5097-4FAD-A108-BB4BA16A79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FD9B7B9-E77C-441D-A46F-11A770A69AD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F4E37D4-3177-4B40-84C6-0544756B0C6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223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4E8A388-70D9-4949-8845-D53432F866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4C0490-0032-4D8E-9DDD-B49C2E72AE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E073390-9A48-4A4F-8B4D-7004A6B83B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EF6B12-3C59-48FF-9D01-120E66521D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DBADA36-3AED-490A-A837-7BA51976F01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0289BAF9-C926-4B83-BB6B-2E897331AAE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9466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FF3A7E-086E-4C9F-BF7F-171252F528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9BA3AC-1398-4160-8693-0F2A93EB95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C681210-DA4C-4C64-B90C-116B3DA9E9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6167B85-701D-4406-A051-87AC34103D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A683692-4C27-4F8B-A7BC-68B929444FB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6745EB1-9859-49E7-92F2-8110EE95183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1817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FCBC3D-7B8C-49B2-9512-A408291F0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D0D680-B159-412C-8B88-0D43CFA97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5EB08EA-7FEF-4CEA-B939-707AE33C1C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6BCFCE7-C14F-4CFC-8706-C41F4ED955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8D7EE71-E7C1-4259-8125-701DDFAFE4D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51291EF-14B3-49FD-A89C-190BF3E26E8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2294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3D5AB7-2DCC-4212-A4DF-DC588C3E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BDCA8C5-5ADB-45EA-81CE-2CD0A44D7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47705B-A614-40E9-B9B1-F59E1CB44A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C8CA0DA-267D-4883-BF3D-60F355B25C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ABFEA3C-4EE3-492C-91F6-19A56B5BD6F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4B5086F-9C8C-4A4A-8B7B-AE8215790A2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977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78A6C-E5A9-4CC0-AEA3-DF258215D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5C99AA-1C23-4181-A0CD-A56A5F698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40B56C-1100-483E-B276-FCCF53C79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F184E7-992F-46E2-9DBE-87870F95B5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4F6CE5-2DD6-4AD2-A857-7ED74A9622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81F9115-BC98-43EB-84C9-2EC4B0D6B43D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AB03934-9E1E-4D55-BFFD-56ABC121614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996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7C5E13-D02C-41F1-9129-6105AB1A2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55A48E-DF09-4195-8007-E29963518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FE5190-0C16-46D8-8292-1FC0AB8C5F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D148362-5BAB-424B-A9F7-80A6BAE0E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CFD34E0-AF4E-4980-9000-38055F1FEA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D3B25C5-94C7-4FB7-906D-7F546FFBC3A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4C30345A-067C-422B-A02B-A36B6CBD16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815433B-7133-40F4-92A0-8852C3F9DAA9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F23780EB-EA37-45B2-8761-2E1101169FF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5569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E1B064-BB85-4E0E-AA55-19E6A5E5A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AFF3EFB-47F2-40A2-A83C-52CC7A1767A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C5051CE-5D6C-4FF0-AC35-2C71460559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1028885-0A8B-4E74-A035-310596A26D9F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7D81399-BE05-4CAF-A142-46D3C9DA389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8087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5375CDE7-0738-43BB-8155-0A08CF0EDD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E52B7F73-D457-4E8E-866B-6CFF2B5F5B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54840FA-7DD4-401B-B307-20E05428AE52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9A0126-31F1-4038-B86D-B39ADCAAC1B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336273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99C19D-3A1F-4F71-9EC5-3C882C028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6C5FBD-E51F-4A82-9434-7311DBFF3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9A856F0-414C-4BF2-9DF7-B72C542C9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A9A49B-28EE-427B-96F2-0F27362B60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D1A12B-918D-4CDD-959C-349740A607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2450BDA-3917-48BD-9277-89749C3721B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7D1A4A3-7E44-4F68-BA6B-01DB2BC1A1F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3683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BBD605-C3EA-42D8-9E5C-301651C50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F56C0C0-1E4B-42CA-827B-E874D1E065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667C923-F243-4696-B4FF-A4AE57E626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C40F4E-47B3-450E-AD41-28453097A8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540D4D-9872-4118-BC56-64E599E84F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B28CCD6-3934-4209-98C0-02133DD764D9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E1E207B-9668-4AD9-A74F-0C1C9B2A023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242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5A8CF4-12F9-43D9-8408-6FA82C028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A60972C-49AC-488D-895E-3D3E0E08A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919EC86-F6C1-410C-AFBD-61485B74914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ACB8DBB-0FFE-47A3-95FD-D901E9141D6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ED169C4-AFA9-45F8-B963-55AF3344617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A939264-46E9-45BC-9BC0-2673D39127C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0128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57FCAE4-A1CB-4DD3-8897-D07E80AB6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F0D7CD-FB56-42A5-B08E-2981F4110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E6B047-5EBE-4371-9BC5-373D54FE5B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D02857-F429-4945-8301-EF27272A1A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681E984-F200-4A23-A3C6-CAC4ED5B8BE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D83BDAF-DA52-4FD3-8350-14E791503A0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2121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E55024-9ED3-4671-826F-04AF649B7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F5752C3-4426-44C7-BDDD-4AC99D960B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CCA5EB2-72F2-410E-87F2-86AF3D602A2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A801147-D46B-41D9-9900-9CE0E848F6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E2E550F-78DB-46E3-8D9F-3BA46FD59FD5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FE8AF2F-89CE-434F-9586-2554AA9FFA4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7211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7AE8C5-E7EC-4CCA-8661-B4DF892E9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187042-79C2-4CE5-8F6D-75BF24064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E971870-E554-409E-9686-C434FDE5E3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828B3EE-E9C5-4103-9B77-F10622CE96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3663330-2201-427E-BF2A-428FC65573C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93E2CD58-964F-48EC-A103-6407C82D0F2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9147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4C4501-6168-406C-8A36-F0481BC33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384A23-260A-46F7-AE32-75680B451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942223E-06CC-4021-BFDD-28BAE4D46A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6340759-A7AD-460D-A2E2-7E2AB5C310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1A2A811-0DB7-4AD3-9F61-1FBD196B3F5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9FD2BCF8-3EAF-4585-B6F4-A69BFC25F3D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2765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D0A431-A060-4F48-8DDD-FE315263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242475-637C-4181-AC28-8035BBC19B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58842F-1A09-4B1F-A520-243D6C41F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293091-EDB7-47CA-A534-025729385B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885DFF-8EA0-467E-AC37-81E7909790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5F87B8D-381B-49E7-9837-81558233BCA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DF5AA4-8CAD-4F62-A2DA-18B0EF95F0E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783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9B65DB-7D2C-4E45-B2AB-898FC1811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10CF82C-DE53-4699-95BD-EC4C1D112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496B8B9-E134-4460-AA3D-3775EAFF5B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60E79B5-74DB-4738-85DB-09E3DA534F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5563B6A-8C6B-41BA-9BE3-5CF94BB02B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BB0BA9DB-A8FA-41F3-A833-47D32BBF438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32CE7A6F-5404-449B-9282-A9290CA0D1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821DC04-03A3-42ED-A936-22C84C90C43B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66DC444C-2B65-4807-BD48-03EBD9AB741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2466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6AA24-E502-41AF-9200-B4B2E3A1E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80D809C-8AE8-494E-B8FF-33FB13E784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63BF076-FEF8-46E3-B933-C2B550AD2A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2B2C21C-A922-4293-A965-92B075D7C201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80F04CF-7A9E-4A38-8211-4E7A93E9B68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8723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2A573943-D7C7-416E-98D7-698DCF66DE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E18D06EA-E0DE-4C97-B758-C8EDFEEEDF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CC46510-743D-4A41-AC2E-B5968D6A349E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C017AF-2F6E-4A5D-A4BC-1B14487FF3E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28119"/>
      </p:ext>
    </p:extLst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3D7524-21B0-4E5E-826F-016180EF9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488742-C729-454E-B4D5-91A594051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023D71-4BF9-4D1C-AC54-05C65F5A17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DB7A41-BDF6-4644-B17B-C0D97E5A7B4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51138B-8CA0-483A-B4A2-19F3E88D3B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0E4266E-7813-4CD2-85B0-5AAD33A6D6F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D68F0C-84E5-466D-8064-5D33F06CC0B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2583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8F4DA8-90B0-496A-93FF-B7F610191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C496A5E-B206-47A0-892C-3D3B2DD679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E044C47-F371-4230-B9B3-DA8925C93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6973D8-963C-4D4E-8712-298BAED6711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4F3394-915F-416B-9BEA-ECD1320933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233AC92-66E6-4C8B-88FA-BE7A0E24527D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64E9D50-7BBF-447A-BD3E-0425DF1A9CE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4804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244B70-2AA1-454F-BB8E-7A9A7491C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D58FB33-76CB-4807-8609-57450C4934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AEF49FB-AEA9-4044-A5F4-BDEB59D308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AD39B89-FE1F-4A61-A8F7-B9520963CB7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F039645-70B6-4444-8200-121910A251E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E60948F-3AF2-4F20-B1AD-7D93CAA7738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8334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91242A3-D5E9-43B1-8FF5-72E092874A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866EF0-BA3C-4B25-9BBA-E00496678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AA72B28-E6A5-4328-BEAA-FB1D03331AC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264FEAD-F94D-4FAA-9171-ED4F79C3B1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BD2F6E3-C754-45BE-A63C-CAE173BACEDC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03CC53DA-588C-4DE2-8D93-A1C4C6C7F93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3040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F3C60B-78FE-40BD-BF45-E5DF6C7043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C14CD91-804A-4388-B063-9EA1A23D53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24222DD-20B8-4C60-A8C6-F2827D2513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3DD250-26CC-49F0-A9AB-4025175834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3114E12-4C59-4C9F-AB72-B51DA96FF13B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673DAED-7F04-4EC8-8CBD-43E76BE233D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99571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9A9CFC-8E64-4AC9-9BDD-A27FB161B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C9DAB1-1105-414A-96B2-2AED89431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B085F7-0015-4AC3-BB45-8E9876B023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60FB21E-46DD-46BA-B0D7-A70D822590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241FBC4-014B-4692-9849-7664D9BE241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7C5A118-7B84-457C-B3B8-5E1ADE4F90E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1143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F1D3DC-3C80-4E20-8D6D-58E6A040A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59B15D-D403-428E-B787-08348F2970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9F3AED4-E979-4FA5-AED1-8B9BB24EC6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7083B3-CDDF-45F1-A4D6-B352568694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894F6C1-6EFF-45D0-9943-9BF8D7F9C4E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78D6C1E-FCC4-4896-9145-A8E487A29AB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476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5363F4-DC4F-46A6-8FD3-116D0FBFB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C01C42-C23A-44C3-ADE3-5FF8822DA1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83CA58-36E4-4F54-9091-E05C1738E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A2772A-0C2A-40D8-A038-1A73E20666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A7AA3B-A449-4D22-A868-82A5626352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6F585CC-33DC-4B53-B26A-5BB6ED4FA870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C56473C-0851-44A6-85E3-2C6D6031533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495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2D5C74-A62F-45D9-A9EF-9E4002F46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DF8D0D-99DD-4301-8F4E-3D21368EBF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5801E0-7376-4F7A-9179-379949E454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5941EFA-D516-4DEA-8A4F-7917FBCC2A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FC3FF33-846A-431F-8164-E3819D565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AA7825F8-37E0-4EA2-9952-06DB0E7172D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7F6128A1-769D-48DE-830E-126507EBC0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EC07499-C728-49C1-A9A6-5C7FE68D3B02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F96EF891-7F36-4C1B-AC22-2B3557D5EE2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4637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EC725C-3293-460C-A396-2308991DD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9970543-FD2B-4E1D-BE99-3E89A2736D7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78C266-BEDF-45C7-923D-5A680314E8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2E6499B-09CB-4E58-B92D-4C3A0877EC04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B75692-261C-41EF-A61A-36DF3E0B1EF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417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87D77667-6948-45DA-8AA0-855D0BB296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2C8F27F1-B016-462F-8904-3857E185F3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C23286B-6555-454A-8E9E-723B32E4F109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0524B6-4777-40B4-BBDB-D3D24393BDF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781210"/>
      </p:ext>
    </p:extLst>
  </p:cSld>
  <p:clrMapOvr>
    <a:masterClrMapping/>
  </p:clrMapOvr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CDA1A6-77D9-4F4F-BC1C-1FC972344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0BCA0-04E3-4926-B4D8-46B850209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8575DEE-A0B6-4A82-A148-59130B5CAD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658A5C-F8A7-49FA-B217-EB692DEA10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94EFB2-19E0-4314-9FE6-7483C4EF84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B857283-5C4D-4492-A89D-736A9D99EFC4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1772398-27C0-4C67-A849-EB7466D5E3B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32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A099AF-0A76-4B15-BD15-EC27969F0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064EC0F-3762-44AA-B602-0BE3429D4E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7264C77-ACFC-4697-95E0-BFFBB3415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AA61AE-EC1C-4C5A-B9FA-3E2F9879E9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A32B8F-056A-41CD-80AE-F2C876B41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2B4282F-56B6-467A-B450-31AB2442671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7A02DC8-63C2-4F40-8071-4FDA2D62B5D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3969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5C73B0-E473-4FA2-B360-6D546E7C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A9AEEE-C68C-4C39-8E44-4F392972F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5A51EB5-BAC4-4BAC-B9DC-FD66FD23D30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178A81F-D678-4049-AB0A-DCD25AB211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11426E4-E5C4-4B78-9A69-EDA44C841D1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F799802-D258-4768-96C1-A3AE092CF1F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91388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A372FA-B774-463A-A31C-CAE69474F5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A155815-C239-4259-BFDC-DAC4C5A68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9EEAB89-56A2-4510-80DD-23E4799E34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84B66DB-8E41-4992-9130-7641A32610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05303F2-12EB-4299-BA48-BDE42562B8BF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A696A079-8D82-4636-84EB-8CE7AE66EC3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56111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945021-8C17-4049-B30D-3FAA6E093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B1940C5-0D51-4E8E-A297-16E726CF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163F99B-BBAC-422E-A0C6-087ABF4722C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0329714-75F4-44B8-83B6-DCC6E2CAAD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F098DE1-96B7-4767-A206-5A3E9B21D0C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C7E64AD-1DF7-43B2-8014-9214E9DE905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4527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310730-6A4B-404B-852F-07CD32622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483B3C-A059-4A50-9AFC-2C1DDEBCE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A71FDD-D9CE-45D2-BF02-28981766B2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84228EE-023C-49FE-9683-A7DFC84220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EC0C95C-7A13-41E6-B315-FA1E2F3CF44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5E1A36F-9B73-40E8-9EE7-C538EA62F99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032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36486A-A291-4200-AF8E-61094073E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810238-C9A5-440F-931E-EFD9FE7F6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028E4E2-702E-431E-9803-7957735C592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E3DBCC8-867A-43D9-8ECE-689E3B7F23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BBB032E-ABFC-4D45-93CE-15C376E0754B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97E3409-6A43-4CB7-80AA-0E113BE8C9A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04491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637690-4766-4E6C-B638-1762256EF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2681FB-E8FC-4EBA-A5F4-AD00CFD9CD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F3468AD-8B3C-44D8-9D92-D724FA437C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FA72A2-16BF-4736-8A65-1129A3B71A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A5F615-F1EC-4AFA-B275-964F34D43B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A64F7F1-9022-4B14-B227-5C29E8428C1A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2397E48-B9B6-444C-9786-8EC27071E51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4318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8CCD8F-8693-4C68-9A30-6EB450100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343D743-16D6-4E8C-A140-4B4E01D0A7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54B0A20-D669-4602-A221-3D2372B48C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0E06027-414F-49AB-A729-977790817D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FC98230-B463-4A91-9308-99BDC2E13F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F5E49C55-6091-45D6-AC85-4F3021DB79B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BEABF9F-FE1A-4A1E-908E-30252F970C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023151B-3412-4EA4-B18A-46E15DF787B2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5B6D4098-3DDD-454A-A3D2-43AF36A971C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0244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F1AD73-61F4-4082-863D-1C984796E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A741D9E-22BF-4B86-B167-8C4A60DB697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9A0E65E-F256-441A-B05D-6D3A583AE1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B12B1C4-03CF-44CD-82FC-F28F610CEB82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40DDA32-87E9-43C7-AF19-309648526D9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1547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7916911-3596-4B57-90E7-7E0A52CD34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BD475C8-A686-485F-B8D9-5B37B20B98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5CC78A2-08CD-4E90-951A-EF847223F8F1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406D89-66E7-47EC-9D81-DB8A4EC996F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53904"/>
      </p:ext>
    </p:extLst>
  </p:cSld>
  <p:clrMapOvr>
    <a:masterClrMapping/>
  </p:clrMapOvr>
  <p:hf sldNum="0"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B0AFF5-5033-4B56-9208-FA18E69E9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07F038-2112-4C35-99E6-D832A7762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E08496-3F67-461F-B8BD-BE6ACC060F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FD610D-1843-4710-9161-14038519BD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8E1A5B-EF24-4171-A2D8-968640C043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799CDE6-FC18-49FC-94DB-07ED1C8EE30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5DAD4C9-768E-4464-A827-5FF76FEC222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6474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9E6EB3-9B63-4310-AB34-EBB26A359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CEBD831-2CF5-4647-A247-E13CDC95A1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BF110F5-08B9-400D-8A60-DB7FF1FC9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DF290D-C5DA-4ACE-929F-ECFB83EA3F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FF2AF8-236D-42F0-9E52-BB84EE3F951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30C3412-B79C-41B7-AC1E-75ABE75C42C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676C83-CA26-4BE4-B879-39E4DC74FB0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59343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F8303-7057-4E0B-B097-B4E67B7CE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AEA0F3B-A5C6-497C-B652-75D05AB4A3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4E4D6DE-573A-45B8-8BC5-59558D4881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3A58B02-0C40-4ED8-ADD1-0C29A6F79A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A24C49D-26CF-4F32-99A4-0FDA0009B58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FC3D2C8-1306-4331-A451-E08ACE725C0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0655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A5A271-38B3-4E9F-9668-6931DA7FD3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A1E1662-E883-4A94-A188-1D8487A441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817DDA9-1C5E-4230-A0CE-2C877BA58F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46885C1-2704-4E5B-BBC2-241C355837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2A52D03-8CB8-4582-A0EF-931427D150E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094D787-2010-4C4C-93F5-4B7C1B04E9C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5213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DCF53A-5799-4028-9B2A-534677B054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62F576-8793-467F-9A54-73D9200FDE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FAAA731-E473-4874-A41E-7CBDEF2910F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802E7D6-4DC4-4B7E-B16B-5B5C256414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257AC19-26B9-42E8-9816-817B3ECFCA6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93A8562-1BEC-444A-91A2-292E2DC2BAA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9433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326BFA-0F97-4B27-B8D8-AD450F958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AD571B-D9DC-4E2F-A156-C9C467A77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6FD8BDE-33F4-4C0B-90B6-96EBB8150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4289286-D8DA-4DC1-99E6-0427B5D6336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29F24A5-A9B3-482C-9FE6-641B3D97903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093B271-815D-4FA8-A0F5-AF1D8670C7C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53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1B6D95-8B4F-4C37-BA97-D78364D93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CB20DF-ED2A-4138-A654-D40952131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425DD2-C504-4467-8AD5-2302B1F45A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3D11889-00C9-45EE-B8ED-4C18969FBA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2B589DF-E1FC-4F07-9F64-C4C85E44686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341EEFF-78D2-48C7-9F4F-CEC87DDBC5D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8677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A290D-AA49-4F08-941F-A827340C7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77B1CC-97D0-447D-9254-93088A83A4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63B1B3-D893-426B-864A-19F45A9C46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DB65DD-6082-4A2E-A4DC-24AE56A665C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4EB3B7-F548-4B2E-B315-F8DF14C4DF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C9FCDA5-074A-448C-AC31-AE3C6AA7211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33A7683-63DC-422E-810A-E46676277EA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52149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D368B5-BBEC-4154-A422-2206BFE70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87D270-639C-47A1-B541-88CB9C59D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46EAD45-7494-4D53-A27D-4B90AEECC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D6243B-E47E-4C3E-8974-BF33A88DA6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03335DB-EE79-4C57-BF30-08054D258E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984D6F8D-E865-4E5A-A976-46C1E41158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78870C9-439B-435F-BA52-F37C9D99EA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649AE64-A4FA-4621-AF3A-7DAC302CF1ED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B7061F0D-B523-41A8-85AB-1CBDB90E0EE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7035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E206D-B040-4243-A2FC-1D987B422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91D007C-F979-4950-8F09-361D4B0F405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312FC0-4B4B-41DA-BC5A-4996583EF6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2289EA3-E9E3-43DB-BFB8-C15B48A26F13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BC0CDD-C7A1-401B-BF96-D04CE3009A2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06081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4F3891E4-58F5-4144-AB86-8841F24031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A75F18C-58B6-4BF5-A425-56AD9D50AC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5A3A0AF-5414-4310-A787-0BE981AF15E8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7739EF-E4B8-4FF6-8B88-C6DB3D10D52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283465"/>
      </p:ext>
    </p:extLst>
  </p:cSld>
  <p:clrMapOvr>
    <a:masterClrMapping/>
  </p:clrMapOvr>
  <p:hf sldNum="0"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2EE0F-7925-43C4-9CE0-F03C0CC20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226F2E-5C32-4EA3-94B3-9FA908A76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DB5C6CC-75B9-4567-8731-F17693EE66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ADAB59-0A36-4D4C-8F30-F61ED479968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B7C9CF-8A70-4883-944A-1A6D2F6DDF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6BCE9BE-1241-4B5B-B5DE-5E505A7AE541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45AA5CF-76CA-4955-8F1A-0FF70B2F0EE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20614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E9995F-8AB8-498E-AE4E-C45948204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E68B63F-778F-4160-9F26-5A1D84E4E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AC78701-CFC9-4B26-9AFF-1C3171E49E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816E14-7C2F-4D99-83F2-1B995AE0A5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CB3498-B8D5-46C4-8780-347CCB8D2D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DE93D47-A4AF-44EC-8EE9-92A24DDCB2D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08971F5-776D-49D1-A6BC-D2645F4148F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4821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2ECB98-5E46-477E-9014-DCBFB1E63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421FE5-17A9-48B6-8B0C-48F938DDA1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F31ABA5-2F4B-44BE-B5E6-D2878EE9D8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CBB6E41-D3A5-4570-9B7C-703FE25143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7ED661C-BF20-4A63-9E0A-B8A710F36F3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AF4FA33-251F-4A1A-BC0D-990D24E6389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29001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0EC1B37-D6F9-48D7-90E8-F37056D65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56332DC-CFEB-4CF1-8798-AE11303EBC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F95F118-4D24-4291-B603-2760259BF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671E6F-10B1-47A9-8980-E656BB6DD7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F59AFBE-9572-4020-97E0-5A4263B5054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7E2B066-ED62-4F31-B152-88C527A1653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24263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DFB71-F8C4-4004-BD66-AC5BC622D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F2A606-6CD2-4137-B86D-34D70890A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C6778B1-8801-4740-B671-6819F9A747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3E8D85-C8FB-48F5-BEBF-86E3963F07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E060108-17EB-4024-832D-44A3D2FB94C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77D8FC7-B6BE-4A86-8625-E9ADF4B48DC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66397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B5C40D-336C-4900-AA1A-AFEC4CCF4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F9CC63-520D-4E59-914B-B4E4C0B42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1FBF6BD-E35B-4D8B-A492-730C0CC471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E5406E-AF96-4481-A1D4-8D0DA220A3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2B5C39A-AA95-4CC8-9186-A74FAAF60C6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5D94211-9532-47C0-A484-AEBB7530C9D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34634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DB0747-4C0D-4316-9070-B4D7128E2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AEF1253-DF29-4354-ABB8-2011AE1D9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41347AB-706A-47AF-8B74-358124B5051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B487A57-D63A-4F89-8003-6C2BB9AAEA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3B36336-7EDC-4BCD-B97F-17A978070AF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3A44B36-FAA9-4E1C-8944-0538CEDC2E1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80255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CC5D20-6EB1-47E3-9CB1-6BBDD73B7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C1AFA3-DC21-4E91-B3A2-AEB6473E0E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DA797E-FE9F-44F3-9539-ABEFF8C27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0F279D-C62F-49BF-80A4-51C8D71F0F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F7BEF8-7D9A-4B31-A939-B0D3CB3AD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6FEE21A-5F9D-4B54-AC20-2B9ABD1AC7F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90EE6ED-092C-4394-B096-1E4F80E4B8F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10036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0964E7-03BC-43B6-86BC-64B194B25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9B5F0F-6193-4F90-8E04-71AD0AF72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0E53AA1-476E-4D34-AAAD-A8B111254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D2FB306-010B-4C70-9A35-F39EC4F3BC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CEC884F-C895-41C6-A8B3-4C5F864113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E99ED4A3-9929-4C05-9B71-70E3584CDA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EE8CD2EF-3066-4930-9D70-66F12FE637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A313C3A-AFED-4967-B9DB-B5BF3E9DB889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6547EB5B-EBB6-4936-8FE4-E94001EBBC3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68549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6816FF-6CB4-4D1C-BD29-0654729D4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8FB83F-D340-46F1-BC82-2A09F3B492A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886EFEB-BB68-4B4B-A4D7-D84ED1FBF3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A87C45A-3B0A-4907-9340-B90430717F56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19B48D-FEE9-4A91-A8A7-EB6F9723862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79549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C3628F3-6573-42CE-9F07-221F65A1AE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AD0A53C-B399-4530-B3BB-0D013DE0704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34FBF81-5432-4541-BCC2-5AC57648AC78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DE082B-5544-4FDE-A9DE-76D367B8C0A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523701"/>
      </p:ext>
    </p:extLst>
  </p:cSld>
  <p:clrMapOvr>
    <a:masterClrMapping/>
  </p:clrMapOvr>
  <p:hf sldNum="0" hdr="0" ft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3AEEB3-6C96-4CF5-886B-CB8329BFE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8AF282-8952-4989-8128-4A7A21A741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0282AF-258E-4A02-9828-7A63877FE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CC2B7C-18B5-473B-B233-F3CF662014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595D16-CA3C-446E-8B95-B3DC83575E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42B370B-AB86-444F-B64A-740ADADC281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14662F8-DDFA-4C38-8514-5D6DDD8F0EB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0758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0F77DB-E094-4AFD-B64B-0062FA190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61B2F8-B188-49F4-8A3A-8E9E2543C2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A3C48C5-9C0E-464D-A924-F32639B608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892E57-2BE1-4072-9307-F21FE4017D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5FA963-F447-4972-B2C0-BBF62668D5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FD4EB10-9EBC-4D0B-B4E3-79540E90A49D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FC2E03-EB9A-4477-BF54-5F4F9309F3A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51323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323705-4437-4073-A8C1-7A3CE3499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4A0F01-BF82-4862-9182-F0BEE47DFA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7878F58-D6D4-4451-ABBE-0B4196296E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0843F1F-C13A-4AA2-B0DB-92B32C69C4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5D16BC9-2918-4138-9E37-1ACBEF04E6B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F12FED4-8355-4A08-A358-F3AB46C73ED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4547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1E8D609-8587-4068-B931-939B8D523B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6D51067-9009-45FC-BE86-32E1A8871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90ABA1F-D640-476A-80A1-48082BD637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E22EEE-8B26-4A16-BEF1-C3C54AD421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3BE45AF-6972-4D06-8233-3081C3FD479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559CD92-F55A-45DB-83E3-B882D54C9DE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9209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251577-2CDD-4A8C-8C40-6BA879E3C2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EB8548-C135-4EDD-AD1A-990CACA03D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F3C8FAA-4398-4E01-99F2-CB057E268EE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E523B50-E3C2-4E2D-B78F-AFC84991CF7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89F5EAA-772F-4712-8B48-E8953CDD0A2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75867B7-5278-41D6-AAC1-117C8725942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18228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691C4A-D09D-4D87-B7EF-68A690324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7C0305-36D0-4B6C-8B61-A26B306AA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2551AE7-9AB6-4421-A9B7-F6E64C0D59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29F857-D48B-4AE0-A0FB-0831F5F480C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EC95270-C420-4F9E-BDC4-D62AD020D8C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10715BF-056A-4EDB-B7D4-94366E94C0B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72707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C1897E-27E8-489A-BF01-E3C56D49C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2A4911-0E15-4B04-B09D-9101F6D16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2E9D793-2704-4C68-8018-8D39D97711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4366B87-2D36-4D6A-B388-2C0DB0CA63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AFE432B-F769-4479-8FAC-0A575A81505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CD484CE-869C-4979-A896-E5A7566D7A4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81674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FE2520-6AB1-4DC7-B33B-F30D573AC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D81B02-1FB2-4E70-BE3C-86203F44B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EF984E3-0596-444C-A477-C3D29AA97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4DA864-A84D-44A9-81D8-425CB49E83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F01405-1471-4C32-A724-85C2C932D6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5B62D79-2004-4C2E-9305-9FFA495858D3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3FF0346-263C-445F-A0B6-C5AF93623A5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67003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929032-CE76-447D-86F1-9359DE329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BA5EC23-FB56-47EB-9F7A-7C9CE0B16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E5E4E31-400C-4FC9-9214-08C022E48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6D00110-929D-44B4-9E8D-5FC974B401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2D437BB-5C3D-4C1E-B114-AAA9A8660C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09F38A61-DAD0-41F3-A1E1-C45F520B5E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C2E13226-7493-4FCC-B95F-0064F5B266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FBBA84D-8FD4-4B3B-B940-84DF48B4C172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EA596B86-FA8F-4655-8281-258BCB10682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56593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472752-8D2A-41F6-89F8-634B2661D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EDE98D1-CF4F-4956-8E4E-79FDDF0B527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F76784A-AD6F-4DC5-9131-6CBD760A15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00CD25F-CAA6-4931-BBA7-3E90CD5C3116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63827B-4738-49DA-993E-EBF55D67E00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9576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9EAF02C5-A46A-44DE-B312-1AF054A4BE6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77884DD-C07B-4530-82ED-38B4AECA42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2293431-D194-4CBE-9B51-2212D0B17D54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2628E2-5418-40BD-B7C7-2A221ABC90C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8933"/>
      </p:ext>
    </p:extLst>
  </p:cSld>
  <p:clrMapOvr>
    <a:masterClrMapping/>
  </p:clrMapOvr>
  <p:hf sldNum="0"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576E6-8D1E-4E7C-B30A-3D42D7D80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AF392D-5498-43F7-AE07-07904A53B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DB72FC-0CDC-45A9-AF1C-A676BBD2C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8058FC-D31D-4F79-8723-BDDCC208B18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CC3885-18EB-44C6-A085-3979276ADB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22FF5A0-A77F-489A-8937-9C638A0C906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D7D27FB-053C-400F-94A2-71FBF95D3E7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68244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CD3A3-A0D6-40CC-9522-FEBEDC210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2E57A4A-48E3-40F3-A817-155F06D68D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969FE0-C875-4D5B-9154-7EA882D93A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3CD6FA-7F78-4129-8EDA-B6797C1E0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B6DC22-4100-4F4F-9919-2C2282C9EE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EF209D1-7F76-4691-8DCC-81EA1A44687D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C960F81-F81B-4314-86C0-7FDE0F81CAB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09624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B50DA0-B7A0-40B4-868E-62036343E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D098147-BDB5-4909-8E84-916C7A8615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F8D927C-AD97-4DDE-A250-E31AD6B3C7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F001F1F-73DB-46DE-8F6B-29BD4B22C7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66D5FBF-C5BC-4B1D-96E3-A15CA3F889C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FE50B78-7A98-46C7-A91C-B0925AA619A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46246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9BA2049-8A8D-4AAC-9543-E5367FFB39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BB2FF3A-7E7B-45A9-BDB0-BE7E0E4864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9B167F9-DF44-4367-92EF-EB0100A12BB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5B9BD87-7D67-4348-A000-E082AB4538A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C6599CE-1C56-4E86-BE4F-10D5C933FA1B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055E6DE-7461-4A59-A978-F4750D7F39B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62923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2CAA0-95DE-464C-803D-B4AFC20EBF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E2E9747-6A3E-4D0C-B64E-4B415B8B8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F0C510-B561-4FC9-B46B-985E59B7C04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3895AD-C2CF-49FA-B25F-A95796CADB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65CF879-0DF7-4F27-A183-984848A20C6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0C61647-1715-4EAE-9145-623B1B4E469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77827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9D0622-F4FF-4EE4-B140-5DADCBD82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AFB6EE-0A82-4478-8913-4CA48FBC3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7B377D-3B75-43C7-91FE-7EEFC8711D7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06CD20-8113-475B-A3FE-C97EA54761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6CE5E9A-B8C8-4E56-A34D-5467B2E1434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59F193B-AE76-4065-A9EC-105E988B534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46101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6E6051-AB67-422D-B9EC-AD159D60E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C92758-5E54-417B-A9A7-B1D44209B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6653243-60EA-430D-8B1C-6B754AE661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7023E51-CF2C-4A8A-8F8D-35DF17FC71A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E30E263-3F9A-46E9-8236-3808AFC06DB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8772B27-5282-471C-A82B-4D5B92417C2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5900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0C378F-6A50-4D6A-8189-E67427621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8D0207-BCCF-49F1-8E05-147A1A7270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A8FC3A-7191-4226-9A15-231D7C39A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F8950B-B43D-4236-9E82-CCAB4F07018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FBDAFC-9C84-4C1E-BF61-A8840029F2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6E678BF-23AF-4F2D-90D4-896ADB7F1D44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9EE3F79-1615-4B09-8235-7BA42C257E2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96327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2CE6A1-C013-4030-BE3D-AE436544F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4DDF6F-FE37-494C-92EF-DB11E434D2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00FD5F-6ED4-4EEE-8560-A92B452DA6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288AA45-323F-4663-9780-011B5B2F46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BA53742-F1C2-4BDF-8539-AC75376DC6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A99B144-11FA-4B09-9AF2-41B605F8EB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0092026F-BE4F-4A97-949C-F14FEAE294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B2502EC-9512-4DDE-B321-ABA7CA615DAB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3401D495-C382-4A63-BED8-9FEBA744EE5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13017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744DC2-12A8-47CB-9874-BB2AA837F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7FF7C7F-5B51-4B4F-9668-26116C7882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65E3A94-3C44-4458-B541-AB7C728401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A8579BE-6A16-4816-9D47-4679243276B4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6908852-867D-4813-A8C6-E7632B35E2A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05826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CDC5743-E403-4378-A7BA-0332D2C56C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4CDC23C-C51D-4CED-90CA-8FA68B78C8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0C1CA49-C8CC-4924-8333-7CF8AD788543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5CC512-71CC-4926-A463-753CDCF83D1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080532"/>
      </p:ext>
    </p:extLst>
  </p:cSld>
  <p:clrMapOvr>
    <a:masterClrMapping/>
  </p:clrMapOvr>
  <p:hf sldNum="0" hdr="0" ft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3A20E-15BD-4823-AE50-15F29DA3C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93C7F6-7C85-401F-B402-5007BF993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E3C79D0-BCA5-4ADD-9C35-4997E31DE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1F02BF-0D49-415E-BD37-24E6BD9001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F36B92-0A0A-4064-99E8-FB8075F85E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9E13D-1B03-4301-A616-5625CC5E411E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CDE26F0-69BD-4277-84C3-7AD375D068B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50525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595AF-EF09-4682-BE63-378330FEC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7755AD1-A35D-47CC-8B64-BA9F973C0A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1A8F8CA-55FF-471D-914E-3BD734A8A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C6FF5D-49C2-489F-9AC0-C77FE724C37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1510DE-ABFD-4C26-AC48-4862D81A74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20DBF55-8CBA-451C-89DC-FCC8972E9C9F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B548EFC-4798-4588-BD72-436439173F5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34042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80DE81-3F26-4F19-9B6D-219BBBC95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3B1B055-A327-4AE9-B3B9-495A5FDE4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D2E02FC-FC4C-474D-BDAF-E3712AE3098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B1F22F-ADC3-4B3E-940D-0C6FF7DDB9B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70A4E09-AF8A-448F-B65C-75804426223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56F13AF-3C8B-40F9-9C41-B54B2EAA513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25113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492D281-2FFC-4D2E-8A98-0D21ADBDF0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F4C58AB-A4DF-4CCB-AD14-E6EBD0CF5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E014581-135F-49AD-87EB-37213763F5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A1F4D1-3786-4F54-A28F-0305082E18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BC1D66C-2137-42DA-9025-E16B863E285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B88F437-2349-4CCA-A79E-DE809535F17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98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212188-61F4-4D81-8D76-76747FEBEB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19F198-DAF8-4476-BDF6-617C11290D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6F6A925-C255-46CD-B221-BBFB28AC87A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70E28C7-26B5-46E9-B6E4-DF57B0EBEB3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66018A3-0C58-48ED-BBEC-5D8F428F4DE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173B109-3B54-4890-BE39-7182C86D363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65745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27A40E-65C2-4634-A0DC-22E576DC6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E7D5D1-CCD2-4EE9-AD8B-53A6CD7ED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48E9995-754B-4B56-892A-6DDADC4B5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AB4E858-ACB3-45F1-896C-C5F3214628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7CDDC81-2015-4D18-8F70-EE75F465A8B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42561D0-5AE5-47B7-A6F9-0B37DE8F90A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2588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CC8557-40E2-4B5D-A63E-C2709F82D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FEB3B0F-EB41-4E38-93E8-624CD0E72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EBE5EC0-3AC3-4784-AABF-E619E3D30B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A3FD44-D65B-4948-BA3B-6EC6E19DA2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AA3BA47-82F0-4C9F-9947-59EB31201F45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1BC2C5F-01EF-409C-ACE9-45BAB42D5AD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29956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6D7374-0A56-48E1-9432-213C27943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592EFA-85E6-465E-84AE-28E43D910D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AF7AB7-B037-488C-BE8A-A8C1DF460B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113862-8701-4087-BD53-E027F48C798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55C362-5CF6-4550-8F43-00094916C99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130EE7B-060A-4A53-B2BD-747B51ECF28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55D36EA-F49D-44CA-9E11-3E38BEAFFF8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27246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1A49B5-A2BC-4913-BA33-43153A32C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BA70BF-5BAF-4EB4-9E07-D1DCC7922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9DDCE2A-CFFF-4608-9E7B-7D78E878FD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4BEC1D0-4ACF-403E-B171-AF1744B753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636A60B-38A2-4409-909C-B03C1F488F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3DB34E8A-81DD-43B0-8A94-2042536490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D49D7FB-3B6A-4F1B-8E32-AFB24E1506C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D182A6E-B098-4FBD-ABA1-537FC8242BBC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58D897A1-D96A-454E-812A-EAD3933343D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91470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9719B7-32CD-4FD0-942A-0F52CBB84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87FA8C-F692-49A4-B32B-00FA758C35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CA2C687-C484-4F63-9E44-80AE0CD27E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A53099B-0DB4-4BF4-B8FC-6A7960CEFC1A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2F9AC16-A775-4F80-8084-36F2E10AC14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17889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D838C670-8D10-42C0-A9FC-81E6496341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263E90F-F2CA-4E85-9633-8C7B060195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C3AB755-7B81-4CE5-8522-326FD01155B7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775670-21D7-4A6C-8860-F396D72574C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338961"/>
      </p:ext>
    </p:extLst>
  </p:cSld>
  <p:clrMapOvr>
    <a:masterClrMapping/>
  </p:clrMapOvr>
  <p:hf sldNum="0" hdr="0" ftr="0" dt="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740F7A-BD49-45E1-831F-4DBF95251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748710-7F25-4280-836C-3DF22721E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5D771FE-CBE2-4BEC-91C7-6E200F443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F2850D-050F-4CAD-96AB-ECD965884C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B47F27-9035-4AC9-A3D9-E4DA836691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DA66C0E-EE12-49D3-9F39-907F7D75A48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F08556-0489-4EE6-BE31-E14CA8D6FB4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63493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743F5E-34B3-4733-A970-F4AF1788E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EE020EB-B994-4A6F-8E34-9AB52ABBA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52A556-C818-4609-B7F0-DB0EED40ED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6BCA81-4473-4084-82AF-31E197337B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EB63F8-00E2-45C7-9D28-52F70D4163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B6FB382-56DE-4F83-972F-82DEE535136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1A74E9-E4F1-4FF0-BF0A-9100BE20AFE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03175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381983-A776-4A11-838A-82AF70600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1E7293-8BA6-4CEE-AAA8-8B33B3C4F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F113915-5A29-4159-8DAF-A4A91AA5E88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E298AE-1BB2-4EA5-AA97-1F5D783D631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26CC8D0-739B-4A51-B263-45EEC2FE0C3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E91306D-D3E8-41BA-B7D4-50B952DBBF6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53779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59125D1-B734-4FD9-9446-F92FAFAE8A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AAFC7EB-3D92-4DEE-8CCE-5E9EF27E5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805771F-4B44-492E-A446-C38FB82EB4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71E6717-A7E8-41DB-9D10-D29EFD659C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1C5E0BA-D5C7-4682-9846-777F5078648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5194627-6B85-4BAA-BAB0-135C20CED0B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34358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846311-24B6-41D1-B30F-390AD459D2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5AA05D-D00D-4AF2-9C28-D4BF14E3A7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F2BB0D-5157-4648-A864-40DEC74E7D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D96A1CD-6A5A-4E1E-AC23-F832EF6760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C813233-E462-4F0D-A5AD-C70723168CD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CBA9DDB-1A01-4AEF-8C9F-19CBB5730DD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07889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772E0B-A1CF-475D-8542-1201CC684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519D6B-12FD-4A14-9C86-2080D674D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6F1BAA8-3498-4F04-8FC3-D240240593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B10C14D-5893-4437-976D-F393DDD5AE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0BD630C-12B1-467B-8955-8FDD9BAC7DD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FE1181F6-F10C-47F7-9F73-66376282EA1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46661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E8F53A-0A5D-4D92-9E26-042FB1F80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6F77653-DA37-49DF-80E9-F24AABBA2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40AC902-EE0F-488C-BC8F-517C33BBE4C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F77BED0-945E-4501-BEB9-88E1E0222B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B842046-F0C7-4E3E-A2C0-E7D8E9C2FCE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53DBAC6-CDEF-4920-9829-E581B44384D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00875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0CD8D-507E-41F4-9095-7B9DE07F8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34E252-546D-438B-B1F5-E3D5024A03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679C030-289E-43EE-BA8D-084EA70BB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F8B20E-B562-46AE-ACA6-42FB261DCC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37A77B-9543-46F8-A5A2-E1FC4D77EC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3ACD912-4EF7-4DD1-B6D4-E71F9AD9E1E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5AD6849-4F5E-4E98-B2B6-5AF5626DE80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65318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A2DE49-5F13-4FFD-BAC7-2DD8023C4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34D0A0-3EF4-4B1B-8035-7BB4D2379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C671D94-2713-47BD-BEAF-CB2883976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A2A3AE5-969A-4C9D-8898-DCBEB99489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516615C-CBD9-4E92-B349-35E0F27212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5B46CE3-B9E7-4CB7-BF78-DEB99B20EC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03B26DD3-8BC1-4F67-8BB8-8307926C69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210DAF1-97F5-4910-9E63-88C90980A82F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FC8FA1F6-AEB9-487A-92B9-27E53B50F7E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14652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97A86D-64E0-4C75-B4DE-080B655B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22657C0-4E2A-45EC-A7E3-725D5E7E41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DF7CF9-7970-482C-9C61-EBB27D0C08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BC65F87-5FCD-4FC5-907F-CDBDE9B5AF7B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673B0A0-A913-4AA1-9796-9B869891DF2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92612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FF9741D-0A7F-437C-A1EE-498F2E2392C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D53F689-8671-43BD-BC60-FA31DA53F3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D5C0537-1DB3-44A1-8668-B9C55479D6AA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104AD5-46FB-47D4-9714-F603B59F21E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035551"/>
      </p:ext>
    </p:extLst>
  </p:cSld>
  <p:clrMapOvr>
    <a:masterClrMapping/>
  </p:clrMapOvr>
  <p:hf sldNum="0" hdr="0" ftr="0" dt="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E9597B-A5D9-4526-AB1E-8AAF68D0A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C2871F-B2D7-429D-8F0C-D31CC13F9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A24658B-4254-494F-BCF2-9649AB63F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237CAD-EA6E-40CE-9866-EA08224F06C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E21717-1EE2-48B2-89B1-4A94D4EEAB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59E0504-CC46-4D8D-9FA0-43014672948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B39514-2A64-4DE1-830A-78940D79C2C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71410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FBA358-4A29-4EA1-A3A9-45584F223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7C57C61-0C77-45BD-B05E-876D9FBDDE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139A01B-CCDA-47DC-B8B1-40BC78D42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866A22-AD83-435F-B4BE-99375A5937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031EDB-F153-424A-9090-EDC6CDAE9F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02EF2F0-9EEC-4863-BE46-85C64CF588EC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4E68441-AA66-48F5-A113-52FC748DEF8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19788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29382A-E72F-4C31-94C4-831DBE5C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6B3790-B2AB-4304-859B-F51AB9B97B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B223FFB-EAAC-4450-A9DE-12AD0A9319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6B0FAE2-E99B-45B2-9626-E4F3A5A080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724DBBC-001F-41B0-A066-26D46677B20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9F378FD-E162-424C-833B-6C9D6DCCBE3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64486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0B5CA15-B069-47EB-B12B-1758704F56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C2A9338-A5EF-4EC7-91AC-D4AE5EB440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B834DA0-C4B3-4B9F-94D4-CB0D49CC9B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E289109-EC56-42CD-B03F-7FCC63898D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D5E8431-6972-4FC7-890C-A5533DE6D8D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27DA33B-906A-4FDA-BC05-623C8011192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23426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5BC73E-C3D6-4251-B19B-1B8BE3AC53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08273DD-138A-4BDC-A947-B9789787B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E099AC2-CFB8-4D2F-9460-2660D73E16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E4D2AC-60A3-4BB9-B66F-095478ABFE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4904725-ACF0-4A9A-BC92-D78B1463057F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5ECAD76-E460-457B-A5B8-0DC42A18067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24111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278F01-A1F9-4652-AB85-8CAD1C848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F1DD16-C8DC-450C-9443-07EC7F7C1B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A3F89FF-96E6-4990-8EC6-AFD4FE6E82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40099EC-C9EE-4D9C-B45A-F4EBCACB97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D7ADB72-0005-4ECC-B36E-97C40341778B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505536F-C5F5-4B48-807D-103F02E4BDF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16335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9F719E-B32B-45EE-B535-0249004C9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AD7241-046D-4D1E-8AE5-62328136A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6C89DFF-563F-4AE6-80AC-555E99A1E9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1FC84E7-86CA-4F15-AA7D-66633C4720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58F9225-6CED-4E82-8F7F-1E4DD777E1E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DF2167F-446A-4991-820E-60AE8701EA1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44936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6664E8-3078-4C8E-9768-663AAF761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DBFA3F-490E-4F55-9CD9-A3CC3E1E3E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59893A-13A3-4D1E-BB90-C8FE8D93ED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CC5BD8-1528-477E-AA1B-E519620D263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2568AD-449D-446F-80A4-086BCC1035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3C5F6C5-9906-4F2B-91D5-EB7CCA8319E9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E58B984-2636-4BF5-8EFE-6E188B7F460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98042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949B31-A9B5-4494-A5D0-EF71DEDD1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2E4F31E-BCC0-4973-93E1-F2AC8FE009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1E59681-0541-4E53-8EA2-FB764130B6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4C3B763-3209-4586-86A7-24634A2EC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43D8702-1B8B-4AE7-B2DC-5B71AC27CA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C0B7492-6EA5-4A64-A940-CE1E98093C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93AB3D21-9ED3-4A77-9E80-6986C464F1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1E36DBD-1E74-4152-99AF-CA9260649583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C5647D49-209F-4C53-A22A-48AEA3A68AE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10043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1329FC-BE1E-4E4E-834A-843613EE5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5B97FCF-6E71-438D-BFF6-E53BC2B141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9F1A7B4-BA2F-458E-84B4-DCDE1861E72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F465E41-E967-4B64-B3EB-7C07E83CBB9E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C2C2F88-F483-4434-87FF-BC5E53CFBA9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37968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2BA36B27-09DC-4ADF-B41B-592B2556B9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A1A8970-D4D2-473C-A5E0-290ADBA7D2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EA78D51-9852-452A-977A-A92BE77DAE8D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9C3169-4CD8-4699-A970-083EFCA5F56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415948"/>
      </p:ext>
    </p:extLst>
  </p:cSld>
  <p:clrMapOvr>
    <a:masterClrMapping/>
  </p:clrMapOvr>
  <p:hf sldNum="0" hdr="0" ftr="0" dt="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E6E312-06B5-4610-B158-0BAB16A48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ADC14D-234D-4A10-AD4A-A1C7668C0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63292E-BC42-4DB8-947B-115DC27877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37A407-686A-4488-B735-2F106E8CF7E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13B5D1-4E02-49F2-A065-6F66457236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CFF54F7-FCD8-4784-8CD3-DD042DAE0150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89969BC-553E-457F-B35E-D8F1DBE9529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7058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55749B-FEEF-4030-A9C5-9A96D06F0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D971064-CD55-42E1-BFB6-72EF76888F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16BA262-99EF-4794-A459-D429589D7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700A15-402F-4B5B-B946-25F861E384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EDBC3F-08EA-4065-9C57-C1E9E329DB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7EBA85F-4C02-4142-A808-1B3EF36899E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82485C-8402-4F09-A79B-4577A336678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531790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D4310D-E41C-4A19-839C-D6ECA50F1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4A09EEB-60CA-44F9-AECE-130DA061F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1A1DC5E-10A3-4E1F-BCDC-8EF37CBDE23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A7C9459-515C-44CA-99E6-903117EFE4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847B797-AF43-432A-A53D-3EAE344E9D7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A9BC9531-2234-40AA-AAB3-85C2FE28EEA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606879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2C99741-0A40-4A79-BE52-47B5ACDCF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9E3EC9A-FF44-41CD-B962-DA96EE6945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10C30A0-DF8B-4F38-AE6C-6EC9A0E7E0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509AF5A-112C-4391-836E-963185248F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2333DBC-CC9F-48C6-93CF-311C12E5387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9236322-973F-44D8-BADF-015C5AE9A50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57617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D85EC0-3755-445B-811A-424499305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A1831D6-A022-4BA5-A924-283BC8E701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5EB598-48FB-4365-9D57-A175D937FF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13BA8FA-60B2-4BE2-B2F8-FFDF378079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2773BAA-5F9C-4CD4-AC00-758C6E9FA59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A5B0642-ADA1-4FF5-987C-12A1C305B26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265318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202E71-D6FA-4FE0-ACBB-C03C6A329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E6C50C-2EE6-4A02-9029-EA5B0703C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7B80C51-DCB2-4374-BACF-38D7763104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F7D5E7-DCAD-4F48-923B-D3A631C0D6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B98D56F-52EF-4E44-8F8B-0EBBE0A91B3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948C2D7-2AB2-4FC1-A689-30909CD6595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88981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6EE05C-FFC5-4A7A-B3CF-71365113C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7AC821-D95D-44B4-968A-68C1FAF46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3D1771-56B3-48ED-A798-19A12A7254F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BA25CB7-566D-4FEB-9A87-41BB5D8FAA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C72692F-DB42-4A95-B255-4C6C8A17249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0449D9F-B170-4117-BF13-93BCAD473E8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31564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3A6A48-F45F-4A0C-B1E6-1B8F6D183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6E41DB-6071-4CE4-966B-5FDC55EE04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C8BA8B-D77B-49D8-BA41-B9D003C98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4A676E-2C23-44B5-AF24-8D209DBA59A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416C59-E2CB-4A7A-9215-06B8B389A5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0A02DF0-A3BF-4DDD-AC3F-B4CE8C6EE58B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9F30684-4C4E-4BDA-899A-47C95648FA1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79744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73B24F-DF3E-4948-AD05-807CE675E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683D81E-4AC5-4889-A008-47D4970F9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527A5F-1D89-45E1-BD69-DB5AA5F49C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CAB9FE9-1E33-487E-A062-14C64B82C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6300A6-5152-4846-8179-7B17E38F18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7DF2C1E0-E5D4-4BD9-8698-E7DF28149B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7D224E35-B756-4EFC-B307-CBA9EE6F83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871D608-6B99-4170-BEE4-5EDA2E050CF4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EB2F37B7-10FB-45B2-AD5A-E1DE89A99E7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56787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5AD843-CAD3-4A66-9930-053753297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9DABE85-3716-4B54-9480-8645E622A1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F37058-7E8D-4B91-9E93-64F09B903B3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CC6B35D-F2F2-472D-978E-EC3ED742D4F5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18F2FC-3686-43FA-B387-53BBBA4DFFF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06425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D10A267-0AC1-407E-95DB-C3EDC2E4C6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1EEAC33-D4D4-442B-9FE5-68A7555CCB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567406C-BA9E-4C88-8C36-AD1ABD9A93C6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B2CAD5-93AA-4278-A200-69A4F46D15F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351414"/>
      </p:ext>
    </p:extLst>
  </p:cSld>
  <p:clrMapOvr>
    <a:masterClrMapping/>
  </p:clrMapOvr>
  <p:hf sldNum="0" hdr="0" ftr="0" dt="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379B4F-0C5C-4280-B503-545F337BB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6DED0A-BF2B-4361-8385-432951D35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655068C-6915-4604-A8A7-34A684553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958CDD-10CB-466D-922D-03FC7C1759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21A6CA-579B-44AB-AAF9-E751662E3D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ADD0A72-961B-4C0D-9E10-3DD6E5E39A1B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2091A7-D7AF-48CB-A37C-273C55F9791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31401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011BC5-5AB6-4CAA-9B2D-759988826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B9D76B4-0D80-4C77-9B52-8E7B573D7D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3E43FA-95A5-4184-83FF-1F304EA76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FF3E8E-B461-4957-B704-017D34BE89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84F0D1-80A5-4A24-A2A7-059EA96A6A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D660E32-C599-45E6-AB69-5FC19DA0855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A078E3F-374F-424B-8087-4A8E44B8AF4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5089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410CBE-CA47-45E6-A282-FBE54CD14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A4D612F-B02A-4D7F-8D62-428A5E1588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57E4DF-1407-442A-A62C-5713150CE3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2B5D94-6251-413F-B519-BCF40B3903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348C24A-89FD-4DA3-9D09-F4592C58255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DB84082-3AD9-48C1-9417-5020330FC0F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894552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70443C7-5B48-4ABF-955D-9FA6BD3573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191139-467B-48C0-9F10-DA01E0307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5A93F8F-CD62-4DC1-8156-078F5EE1084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7EB1D5C-B552-41E5-AE3E-6491F5A56E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FEF3135-7F83-4609-8C66-1B2241D3732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681C04D-16AB-4BCA-AB43-DB61BEACB89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88473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E3437F-4697-49D8-B530-C5102A77D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9F011F3-2DC7-4328-B471-130A5FB94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DD8FE17-E573-49C1-AC16-143E88E70D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B670D0-364A-4BA2-85B4-90CC6CE77F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DD8F933-6BB3-477B-8D06-8BA4DEEEF867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6815807-ED2F-486A-9590-E1A602210DA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36877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5AF7D6-290B-4F60-ACFE-BC98258AB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68DB45-50C9-4FAC-869A-530500FBF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9DA2AD-50F4-449F-A0FC-6C2774DCA0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B881EC5-6CC1-4F02-BA5E-310E777F35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68A48EB-C58B-4264-9582-7FFB22FA65A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D576456-EFA1-4755-B9A8-4DAA3CE9A20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84573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AA44A9-41AF-489F-9AA7-754E9961D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59D55C-7632-45FD-AC97-4A74F33E1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99C56DB-D7A5-437B-B49C-8F3EB9A4BD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A271D6-1E0A-4B6A-9C44-EA9D193A12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EF7EBB8-4917-451E-9F9D-B7710C618B3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4666DBC-CD4B-46D6-8DC2-6D25C074162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93031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C508C4-A588-4D2A-B565-0742FCC55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FDF915-22D7-4D56-A5DC-D7A7E4814F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56A745-A502-4FE4-B7D6-A8F8096B7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E37BAE-2B38-4CB1-84AB-9A46AF95C5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129053-80A4-47C1-A15A-C5ADEDDFF4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2B930F5-F522-4E53-857C-3E601D4CD614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CC29985-1F40-4D77-9AE0-A7B9ED1229B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33081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BBF69B-67AF-4FB7-B61A-6AE0162B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9D08CC-E28F-4357-AECB-C51AA0019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86A031-C520-4903-9AC7-41A483DFD3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B81F3B7-45F9-484B-877E-9FED2651E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AB69A15-9258-44FF-A8DA-280FD939D2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29633F79-7CB4-4A3F-AD59-A16D1A1F21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92E70F43-9133-4F49-89D0-30730C6880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F5485DD-E9BD-404B-B548-AEE4439946D8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C0ADE683-7424-4A7A-AC6C-EDFA2DBDCFE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11607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F2CFD9-EE99-4640-90C4-02706EB19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D778F25-7657-4995-90A8-DEFEE13799C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A77429E-2D2A-407F-9948-31BC7FECB8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B62CE8C-7CCE-4FA5-A5D0-6E175A3C4E77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B4F8FB-5429-4E83-8726-E939192E887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72387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1F15DC0-C7C5-46DE-9B34-43DF2E2F31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D7ED0C5-F79C-40F7-B268-E310588218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E33D37C-BD90-4743-ADBF-49DD0DF80863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B08E7E-773F-46EB-AA7D-9AA347DFCE8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353535"/>
      </p:ext>
    </p:extLst>
  </p:cSld>
  <p:clrMapOvr>
    <a:masterClrMapping/>
  </p:clrMapOvr>
  <p:hf sldNum="0" hdr="0" ftr="0" dt="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0A0385-C609-4624-9719-B22546CDE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B27F13-21B0-4E52-8C13-3FE3DEC36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CB9FC8-AB52-4CD6-8188-37443B133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674C02-D26C-4A48-B06E-5201F884DD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55193A8-C929-440D-B35E-DAB6F2B6D7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A89E241-1377-40FE-BD7F-586F1E2B402A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261623A-55D8-4601-BD52-EEAB4A3E558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6430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4A6769-8586-454C-A5E8-D42E3D098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1F3BF48-AD32-4835-A5BE-F5C3E4AC2B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1BD07F-BD3C-4C9F-B4E2-7C5D32FD5F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0D931B-B56A-42EA-852C-18CDCD026E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7ACEE3-D160-49EE-8985-A70C77E047A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B09AA16-1208-4FB9-B5AA-5F78E5473DA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93D2643-6F2B-43E0-91CB-5B002AAB58F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85195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983620-E8F7-4642-86C3-54312001F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018A144-0660-4D4C-8DE0-3D4E1C0A6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3DDFFF1-9A71-4430-9460-057D5D4E476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CBC3BCA-5310-47A8-A310-9B282861A6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709DC04-D906-4682-80E9-54911D698E7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0529D22-C264-4D54-AC9B-63A9B8FE54D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67873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A4EDEDA-4E84-4B88-BCBC-13D3942F8B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308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F2156ED-EFF9-46EC-8F5A-3947C5B953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86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D832A51-AC48-4F85-AB37-F4DF7303A6B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9CD214-9FD7-45C1-B43A-5C0A3BE876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C996241-47E8-4883-9073-6CB87CD5E59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15F1A26-4E9D-4F03-8DE0-0DB3EE1462F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432232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0309BA-7C39-4A64-8DA1-CE1815C06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C0F37B8-8F69-4FE4-B89D-E15A8CCD1C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A215BC1-06D2-4BD5-880F-4921877943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8C1C93D-F48F-4764-8D2E-9D81FD0BC6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0A5396F-9FDA-484E-9DE1-A161B2D0EE5C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5E8957F-DBB6-4E0B-8432-B1BBA23B027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46352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1B6AD0-819C-4E79-A267-06DBF13D9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8BEE78-AEC1-43E0-B1C2-C77A6493F0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2A9DF10-2F57-4705-96EF-DDE8D3EFDC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7FE0D2F-AC3E-46E4-88A5-6E4A9E78CD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602CE92-2CCA-4925-906E-6EDF2F05181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CED2ED3-7BDE-4BED-8229-5B9D3847731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83761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883A2-386E-4E11-AEAF-9091C859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38D0FD-312A-4206-A3DA-24175FA3AE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F84FE9B-28DE-4D81-93DE-57E45555BE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DA97E4B-F25B-4198-ADAE-20E1FA87A4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1DF9FDC-0012-4FB9-A3FD-FBD6F9E4ECA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42332A0-3410-4B95-8B6C-974B9DA4B7B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58934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D24C8D-1936-4E03-9354-CFB0BDB6D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D180E5-8BAB-4BEA-BAC5-ED062569A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63302F0-B9D3-4F38-B770-2C29D7E0C7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3945F6-EDC0-42C9-96D9-8AB6B9CA436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54A7D0-3228-4F6C-A929-F810624B808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CB15CFF-E2EA-4723-AE2D-39F3FEF20142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CAD42BA-8164-4E8F-B2C5-758FA0B05F9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94479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CC206D-424F-448A-AE1E-EEC44B721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20667C-41D5-4E19-A1FF-87B28D08E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A707A85-BD7A-4AB0-AA8B-1B3515A33F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FCA3D06-07CB-443B-9BB8-806638A5E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7BEEA52-BF7D-4815-81E0-4C92E82600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D2DA3085-DB98-4754-9391-F8616E46F9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4F4280A1-A2D7-4FA7-B8C5-7B093E9F6B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6DCF8B-010F-47B6-8060-D187B78B4BDD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22D15949-B05D-41C6-A8F7-0255CB79B76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39189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FBDD81-B3A0-4043-8386-0C9D801B3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8B90044-F39A-4DC7-9913-3C98C6D97D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FF0CAB-4FD8-402E-83C6-67E492B99B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0BBEF0D-F5A5-422F-9215-5E69A572269E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59EAD6-1869-429C-AD4B-B3399CE511E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36154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8210FFC-82C5-4CE4-93A5-B9002F5B6A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577E7C4-5DD9-4B7E-9938-7D74AD5DAFC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A0C25A2-7B89-4114-88AB-D562C75766E9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1F2099-F662-4710-A0FA-0FC6E2D466F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324287"/>
      </p:ext>
    </p:extLst>
  </p:cSld>
  <p:clrMapOvr>
    <a:masterClrMapping/>
  </p:clrMapOvr>
  <p:hf sldNum="0" hdr="0" ftr="0" dt="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038D0-3D5A-4860-844F-8E5C8058F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755552-E4F8-420D-84CB-79AB4920C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98AB243-8BA6-4CDD-9D85-9961CE3FA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996677-B2B3-4E9B-BDB4-FAE7A56B8B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25BA84-40A5-4063-8138-04ED7AE820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1EFB706-075B-44B6-810A-79363D418FA3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699CE23-E3FF-48D7-BF5F-57224E59D8E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05330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0479E-9DE9-4510-A891-44914170F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10A7B30-6FBB-4A68-9E12-0279E0CEA5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00E86F3-434E-48C7-B01C-6D3012724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8E571C-E1DB-4329-95E0-08B5CFCEE1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FCA53D-A043-4CF0-AD33-971624EEBE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B65E524-57FD-46CD-B5D7-AD32C3A1E46E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978150-F225-426F-B802-AAB58F9439A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66914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5AAC9F-1131-48B0-BB12-1C1C7412F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EC8717-5925-4319-9C0E-045618AE60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70BA4E0-5208-4A4A-8518-1EAAEBB8FB7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3E1F7D8-8C9D-4844-9E45-D928E152EA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989B7E6-F752-4876-9626-F3A9E8FFC42C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8E8B6AB6-3D6F-4239-BBFE-C00EED93E70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665560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E08FF2B-BDD1-4583-A8E8-C11CD72E8E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99ACE89-4A74-4CB6-A320-01185AA46F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58D1A4A-307D-4539-AB3B-3A1BEB69B7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30F944E-9883-4648-B126-6679B35CA0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502EC24-C13B-42DD-8696-070DB669165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49B8EE40-2453-4545-AEDE-EEC64B53E1E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17400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A1DAA2-3218-45D8-BB29-07FB2E0EF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D0248E4-20FB-4437-8CC8-FB5353C38F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9CAD2B8-75BA-4E0A-8039-60ADF6F1EE6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E304DC8-20F8-4C76-BE82-CDBAB2B4FD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E445365-1473-40D8-8061-17CB884670F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EE38436-848C-4151-BEF7-F4C197BD6AD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713022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6CC61D-F182-403B-98DC-83BFFB59F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E64B63-9B36-4372-9800-D7D1C18B2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CB32DC-169D-4100-B776-9D97BA1ECE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280D15-547D-4BDC-A823-A3FA2A2EAC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56FD06B-43B9-42D4-AB52-7AB3D7C93C6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0C7AACD5-2D32-4EB5-8C4A-A10B703917E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03294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90C0D4-4F5A-439B-8C08-1564BBDE2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C2CDE1-81BB-4E46-B863-C724BBEB9D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E87AE8-8ED5-4CD5-A287-FAACD3032D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B413C8-EF9E-4068-BC85-A6A6DDFC5E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F96E74F-3A30-400C-A2E4-81DD9FEF763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5B7FC39-E79C-4BFB-8BBE-51F32DA2042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11232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FF55F5-B0ED-4B2A-A77C-2AC2452AD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622214-D84A-46F4-B218-112CF4619E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00F47D-C6A0-435F-AC23-56E933FF77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9EA1A-00B7-492E-A546-A34E664818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00F19A-64A9-48E8-B62C-76F6C9F1B1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CC50CAA-EC21-490F-B03B-806741107DD0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D784E8D-0DE9-46E1-AC37-8FCA36F348E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07880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B1E60-DE1A-4612-BAE9-FEE8FDA94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97C561-48E6-46A9-B81F-B96C7C3AB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27E94E-5805-473E-B012-BDB791E37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D97283-4800-413C-A9B9-A5DE9EF8CD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0E92966-E6F4-4561-BA24-4A5CA74881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55B7CAFF-BBD0-47F9-A019-A310E5D9A0C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F1F8FCEB-319C-4310-AEF3-1DD1CDA19E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BB5BF37-721C-47F1-B2F0-399C0E62608D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8F7B2AD5-2E38-431C-A842-33DCDAB3810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27959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93183B-9BE4-4BB4-8807-E70781AB4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0B0EF31-80A6-44EA-80F2-D03A747EB12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4DA259F-A58A-4720-9B4A-E643A2054D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344D7DB-FD3F-4216-BD05-C3281295B2A0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78D251-F098-4C26-AC74-E7D33E610CD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572077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C85B5A6-4AF9-40C3-AC53-21BD7FFD26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A816382-F20A-4167-948D-DF9D0EAC40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108D0BE-CC07-4A99-BF1C-9D45379B9EA2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ECBD9F-8857-4F35-A490-719DCFF07C3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394693"/>
      </p:ext>
    </p:extLst>
  </p:cSld>
  <p:clrMapOvr>
    <a:masterClrMapping/>
  </p:clrMapOvr>
  <p:hf sldNum="0" hdr="0" ftr="0" dt="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A82CA-FE5C-48A3-A07B-E4C562891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FFB94-823E-42AC-A45F-F971C7444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5DC0C92-C855-468B-9EF0-89E9999ED0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86F662-EE36-4A12-87C4-18945424DD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CE6BD1-A0F1-4A0D-A9DB-15CA901DC1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C671154-A809-4DEB-B3DF-3301536AC0A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8838E0B-31B7-4F88-969D-0B5B74B53EE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18498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FFFE01-11BA-44B1-96ED-FE2E3B7A4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5D5F5BF-E86A-4B76-90BB-FF7A108C3A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EC052FE-9912-45AC-82AA-48FE7D88F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E5344A-775F-4D2F-87A6-70032F00776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0AAB2A-4675-4D5E-86DB-565E3674A5F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C0CE077-322B-4B5F-863E-C17261894E04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660D784-6385-4139-AF81-B0D14B1624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242868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4B74DF-CB85-48D7-B0BA-11E193DDC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574701-C20C-4884-8C85-5479441FF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09A5B86-6BFC-4514-A690-666B699D55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52D40CD-4AE7-4333-8CF0-2B871C8430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5516090D-D528-41E3-B6FE-DDC4C28025E9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553248B-17CE-4045-8F59-46C468D7152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62180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0730BAE-C85B-442C-8611-37A8D4F33E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888680-0586-4F8E-8627-19F2A1839A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3EE9785-DE9E-4A97-AE96-3A55A722FB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F9D412C-A277-4D2A-851F-64BB3F5284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0CFB02C-8133-4869-8D57-207DDCAF534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B80E5D7C-8277-45EB-9AAA-B20FD585475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52208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09A6F2-71BB-438F-A3F3-D120204D3F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1ADFD6B-55DB-441C-9767-76A1FD091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A1EC9B5-9F73-4BD3-B21A-59B9B1C3BC0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AAE047F-5F55-48BC-9028-049D19D5601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BE0DC7C-1A92-427A-AC07-6B853EBBF24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19F9781-8F17-4177-8C27-3ACB5BF9D4F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90578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7B9CFF-6F86-4FC6-89F7-51B52C1FA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BB44FF-108D-4508-A751-BF349BCFB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3445237-DD41-49DD-A7F5-2D4B046D93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4B26665-D8CA-44B3-AA81-83E8AEC6F3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C7AB54D-F429-4FE5-8D7E-26E4D0FE700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56E087BC-BBA4-4631-81AF-D26B6126546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75082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DC4E4-6231-4366-A7DC-1FBBE66E3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2E4034-F31E-439A-83D2-26FC3CD82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791A29F-82AA-4231-8284-83532F5DC4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164C75F-7DA7-4B43-8EC4-FCECB6B1A81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A81379A-FCC3-4454-AB2A-2EE0F0989EB6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DF035D7-E599-47E2-8EFF-8E6CDEF89EE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212638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657AAA-B3A1-4E29-A4BA-7FBD14F83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E072BF-E216-42DE-9864-74A4B20E92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E144A9-BF0D-436B-AA73-5F93698CB9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BB227C-E2FC-406D-BF0C-D1CE7D0ABA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2D6A3F-C1E2-4DF3-96FD-461F11D757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D8ADBED-8BFC-4896-9BD7-D0C7487CA6B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26BFC6C-B0BC-47B2-9467-519EDDBBA16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49317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A38654-8AAE-4C46-B281-1F23320F6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FA702D-F521-49C3-B873-BD1A3A905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B81B4C-8E0B-42A1-9AE0-034A8AAEA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E9D1729-16E5-4368-AB6E-1B4BB3E0D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E355841-29D1-45D7-8D85-69A6D7B26A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5B7F26B2-FF12-42D2-BFEA-836A17CB6FF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DC5985C7-4C43-4608-A2F0-4FD4D832F6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0EC7770-709B-4916-9E87-051A834FF048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9A18ABC1-524C-40A4-8B24-4B0F94D3C09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80939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746DDC-3ADC-4746-8FCA-71A9C04C1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2D9911F-484A-4D68-A537-3EB7F21D37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8DB65E3-122C-40E3-8D27-55E9D8D497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5DC66C3-1F20-432E-A683-1E34C6D20629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C69EB5-9B8D-412B-8074-C92567AF708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4973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D8BA2D17-7D6F-4CF0-8442-8C2665539B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7E37A6F-25FF-4F9C-BFC1-F7B1085905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6768C41-85E8-4932-B507-CA71C9801F96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175DE7-B2CF-463B-BE26-F4E170CD540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222311"/>
      </p:ext>
    </p:extLst>
  </p:cSld>
  <p:clrMapOvr>
    <a:masterClrMapping/>
  </p:clrMapOvr>
  <p:hf sldNum="0" hdr="0" ftr="0" dt="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9226DD-5E97-40F0-9D85-57764A94C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5804A2-D77F-4D7F-A435-B9132B606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A5257C-B0AA-457E-8D16-0FFB46CC0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C61940-7736-4EF1-B847-A2FB40D2F5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01BBCB-1012-4FFF-A34B-93583F39D9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D4DF5A9-65FD-430D-897E-F87A5884FA25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CF2F9CC-ED3A-4635-A9EB-E8423E27201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666466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F4CB31-B89D-4CB1-B68F-01DCDF489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68A7A4D-6357-4CDD-A2E7-1F688B1B7C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4E7AEE3-A4C5-49C3-8EEC-9DF9C4934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F93D37-0969-4723-A718-3931B0CB19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6F61A7-E8A8-4F57-AE66-C32B5D334D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6E76E59-58EA-4C9E-BE00-56B6B11E333B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80D6603-6906-4656-9C43-3908E68C563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19533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9E7464-53F7-4076-98A4-49F9B39F0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5A78EFB-2929-42D8-ACB7-1690D3D2B8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757B28-19C4-453B-A9D2-9778FB31C1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A02771-7A5C-4DE4-A77D-B92D0E1B09E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3F8121B-3302-42D9-ACB6-68E9D0D555F3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735380D-7A0C-4930-990E-4BDAFA46FD2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252467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F06FF87-3A6D-42C2-B154-5499B9795D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1A400AA-690A-49D4-9061-308803267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4BC9D19-4BA3-4F2A-B3B3-734197490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02CE98-1EAF-49CA-A2EA-4F320E3E4A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82463C7-A73A-416D-B0B6-A92EF59BC882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96AB295-7C1E-40D9-8686-498C1604825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47285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D58B1-D87F-4EB2-AF39-A5E1111E3F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C10761-6DC2-4811-9F67-1F00864EC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35092D-4D89-4305-A95C-453AE9E905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ED035A4-1826-452C-935D-F57CA099D6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0446958-0873-4A60-8880-9244A9C15074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A53196AC-53C6-47E0-BA13-E608106C392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63113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4C90DB-3125-4248-A762-7D67C71E6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81F285-1418-4194-A1D2-F9932952C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8CECC54-69E0-4EE4-9874-F3043465AF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883E8C-A73E-4A2B-82B5-7E1003C459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E8DF256-82A3-481F-9B13-B47511FA46C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92FB44A9-9395-473B-933F-48A8E1EA014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53083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D2360B-E0E6-4D56-80CF-B1306B522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E0E6B7-9D77-45BC-A03A-58DA9EAD96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4A53F47-E3D5-486A-97D4-CC7F6222ED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0A0B3C9-A37B-40E1-858F-100551AEE8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941D2A1-A910-459F-9267-4C91F142506F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07A3D0F0-D582-471D-BFBC-F9783F3EDE8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51188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286D18-A0AA-4B90-B187-0BD7A858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B08DD6-C145-41C8-9DCB-D69FFBE334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76C486-F993-4406-831B-DB44F813F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DC72BD-25A4-4EC5-92D4-377068E7E2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46D897-27A1-4087-B4B8-0C3787DC8B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D9805B7-22D2-4F24-B589-65C29BF1D4AE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EA57201-5C4D-42B7-B2CC-11268DDA834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694351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9FEA3C-98D4-48AC-B3C5-62DC335F6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F873800-E66E-43D0-AF27-2235FDE1D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D2B7971-836B-429A-A024-503F89304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750A7CE-C5A0-4BDA-8B15-A18C96B1D7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264F10-0C22-4A65-A578-ED7A978714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78E3F58-AE91-42D7-BC4D-0C6458B81A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AD3E2568-CFB0-4779-9714-BC724DDC1B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C846455-2D90-4A2D-890C-F346C3B20B46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C563ED99-BD00-44B8-91EA-A7057B6B9DE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893382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C31A8-B40F-4F29-811E-ADA39848E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B87FC04-7FEF-40AC-A73B-5B03BB6272E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70BFB07-34AB-4D27-9EAA-3514FFC6CF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E30F1B1-2DD9-49D3-AA87-1EB0D4B4CDDD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643E8A-22B4-4203-B400-E4DB66D50B0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74346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B3D81297-C27F-4656-811D-6650C2FC5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5D03ED9-969D-4B27-993A-188BFB8FB1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5C6B5EA-68E4-450F-A650-069DCFD261E3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8CADBC-2A8A-4CE5-A771-F3B91856EBB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312080"/>
      </p:ext>
    </p:extLst>
  </p:cSld>
  <p:clrMapOvr>
    <a:masterClrMapping/>
  </p:clrMapOvr>
  <p:hf sldNum="0" hdr="0" ftr="0" dt="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9FE49B-CB57-46F0-A91F-F01A09F6F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9D7B7B-3DB8-48D6-9243-9BBB1C600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3B85FD-A483-4666-8ED1-04597FC835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8991C3-6276-415F-A9D4-47D9AF25B7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E9E3AD-6D34-42E6-A35F-223B3E04E2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1F715012-56C4-430D-ACE8-32E8D3B0AB1A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1DABB10-CB7C-4FC8-AEEE-463B2D68679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967938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E7055C-1A11-4CAF-A9F1-3BA8C47E2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4B2C4BC-3C87-4E27-A37E-8B29FF881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6BE632-32B3-4857-9C2C-9ADCF42FB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7359B6-0928-47B1-8B01-B5A30EAE435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F8F1A2-036D-4666-9E40-06139A176E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0393BFC-C020-4DC4-9AFE-0E332091BDC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5B31C74-26A7-4281-BBD9-1F660B3F930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120436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12A614-D0E7-4575-95C3-F0FA4487C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E96E56A-0B19-4102-8DFC-0762A6144B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810E619-A2E7-42FA-A72B-B33157D5AA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7B70E78-BE08-49D7-BAB9-E829B1D787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34628AE-8842-4BE6-B6BE-480099C67688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90875B9-4D07-4188-873C-3BB12FF9E73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659902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739F624-25FA-4358-9515-FE3ADDE454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39892B-0D32-4600-80E5-09ED669E95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ED74FD9-7504-4A8A-8E8B-4796A04929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795F96E-02C4-43D7-AB47-2175AD1E4E1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DF82EBE-A199-42F8-AA6F-C500A071837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EA78A43-1064-4ECF-BAC9-03AFDAA5C37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450566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CE1B9A-B1C5-4758-BF48-A82924074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AF60FEE-DFAB-42BB-9F12-D194C59D1C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151AC1-0C14-4B25-89E0-EF19985A5FA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57FB17F-EB4B-464D-B71A-656E89EFC2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96ABEF9-17F0-4C8B-B303-5F65A2B2371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121F36D-438E-46D2-9D6E-DB07AB62770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351645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2EA18E-8651-407D-892B-3EBE8C1CE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28A060-FF3E-46B6-854F-A4287B7B6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9B5253-24AA-4B1F-899C-0967A8730B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3D7E169-2009-4144-8F2E-EC9548EEC5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0F7FDD65-D116-4F0E-AAE9-6DA9DFF54B8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FFF77AB6-02DE-402C-8A43-67CD2DD1A97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26292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4E90C2-9235-4B55-8A31-83AB5D7BD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EB74BE-2D29-4CD6-87FA-483BAC0C49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A3FF270-C592-424F-B35A-ADDF0B0CB2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01563A-63DE-4115-8428-EB12B7A6F9C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54F0F2A-6AB2-40B4-8CF9-452801335C2E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F106E17-B60C-45C5-8F85-A46B3133056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24813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BA54F5-0EAC-42E3-B57C-12DE043F1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216D58-CD96-4D56-8F6B-9A37FD4B81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2600325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91EAA5-F709-4645-BFFD-EF6CB57DE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62325" y="1604963"/>
            <a:ext cx="2600325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B080E5-B769-47E2-AABE-D9764C8925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492754-80A4-4180-943D-2CECADEA66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8A8C9D3-6C6B-4BAF-881F-E7BF91EE05F9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0A7D3EC-AA94-4EE1-8796-882811EE2C9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684569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9DE6C-60E7-45C1-9EB8-E027775EB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989C41-ACFD-4DFF-82C7-5BF2780BA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9B7B89-42E1-444A-A569-10CDC29DE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790F78-2B10-4072-BA3C-85E1118A93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1860EA8-FEEC-4E87-818E-6C22CE43A2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ABE9897-7622-4542-BECC-6E6F83C9543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4BCF222-C2BE-4394-83B2-FF58A9FA9D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4775FAB-0264-4A42-96D0-894ACACEA46F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7AFD6393-1685-4D3A-B786-0F19E449EFD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059322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D6C480-C9F9-4019-978B-A7665075F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DCCB5C0-BDA2-442B-94AF-B34FA76BE5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A440976-A222-4A11-B0DB-50A8B0DC47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DF233C8-EC29-453D-AE9C-780B8BDD3496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7D7DE5-38AA-41A3-98CD-8028B81C6C6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999699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7E5F56B-D8E7-4E45-8CD3-2E5C962D65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8111B5C-4C2A-4614-9ADB-0DB012B534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821DC2D-2F2A-41E1-A233-4524BFB0A681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2F16EC-1526-47C0-9409-18BBADB47DE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690470"/>
      </p:ext>
    </p:extLst>
  </p:cSld>
  <p:clrMapOvr>
    <a:masterClrMapping/>
  </p:clrMapOvr>
  <p:hf sldNum="0" hdr="0" ftr="0" dt="0"/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BFBBE-256C-4D10-80AB-6E27BBEB3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586FC3-6473-4AC5-A0CF-700501234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439964-2363-438A-A4A7-AE603EEAD7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D46984-58C6-41E6-8932-A48BC74718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C8159F-C24C-4FA8-BAD3-986501C748D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2E9A416-32D1-4C02-931F-A4CB9E1B44AF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BFD8A63-B9FB-4740-85C5-BDAD1E7ABFB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97321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939A5-FC96-4DD3-BCB8-AF1654CA9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9346F78-35AA-464D-A65F-764FF5B0E6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704FBA9-B4A6-4B00-964A-873FDCE94D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D086E5-87C1-46E9-833E-BF9C5B2B64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B2124A-FE4B-49AB-8E2F-D864E08488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327248C-37B7-45EF-B134-192C99890736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BB88142-2E17-442B-88C2-F5AB223B10D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900039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772729-65B8-45B8-9FBD-BB6A89758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DFD7C1-36C8-49C3-93AF-FBFF124B83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19780C2-2BC3-4DEF-BBAC-25389BF635E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86CFBD-F3E1-4A22-8876-84F9881F80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A6A1854-9612-41BA-8E85-F1DE85F8F1F1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1EB0139E-DA37-49BB-8EBF-AF37B80DE37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12359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A1C3F31-87D3-4435-89C3-7353D0C7E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1613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BA281D-A488-47FC-A9EE-6BA0A8ADAD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FFAB6B3-6F0A-4BE9-AAAF-68C65CAD4F6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34B42F6-3015-4D55-B94A-B63D6A298C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606EDB3-4088-458F-8995-9953280CF7FC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E7937014-A887-4025-9EC1-9D8D9B3DC50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12720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BE548E-436A-4B5A-874B-D06F729448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F08FA22-1FDC-478B-B37F-24223C5035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6807670-3283-4839-BA4A-5CDD56042A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E153811-B64C-4281-9665-3E88E4093B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CF95EEC-222A-4C40-BF9C-E44C10DCA54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7AEAC445-1E10-46E9-A782-D7D6C14A55C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492310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063CF5-5AFD-4D04-9AC3-DF5EEA05B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275E2D-B9BD-45E3-A165-0E318ABE4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10B1F8B-2140-411F-806E-9EF1AD1D34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9612CA5-D27D-43BB-A50F-BDCAF62AC0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B6DD3B9D-C0C4-467D-9472-F775C7AD5B7F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374DD608-1186-40A3-A566-434AA4E6179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784144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118DAB-3BC7-451A-90D3-BC831A566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5D0A13-C791-4E41-9867-B5FB2AEAE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C45737-49D3-4356-90B9-928464D2B23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B454AAA-44DF-4D1A-9ABE-46ABF72259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E1B1103-30AE-4C46-92A2-9830C547FD5A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A29F48A2-D098-4BEB-B9C7-6FF79B89890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81374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81A73-BC07-4B13-8E65-4D38AC84D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144D86-2DE3-4092-9698-524F80DFD2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614126E-4D7A-4768-B044-5AE758FF6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3976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589407-4C59-41DB-BB86-B992FCF49B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C378-D677-448C-A84E-124D2D1BC1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2192E057-494D-4D64-88C8-6EB7DAB0D9C7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358CA0C-C169-4972-9794-19F03AD0267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014727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3A1757-E0FB-4CDF-94A2-E3223D644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CE2E5B-3469-4F96-AC08-A6A70BD0A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54632C3-4E3D-40BA-8B3F-C7CEE8F3CB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EA1FC27-27AA-4FDC-8C83-73E073D337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87510EA-55D4-4BAF-A8EE-8845DE8A9A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E27DB116-8EAA-43CE-9FE7-5214E81B42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E4E69BB-68C8-44B0-9D9A-891EBAA2BD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3D2CB0C-A364-4998-BF80-07627C4EA501}" type="slidenum">
              <a:t>‹#›</a:t>
            </a:fld>
            <a:endParaRPr lang="ru-RU"/>
          </a:p>
        </p:txBody>
      </p:sp>
      <p:sp>
        <p:nvSpPr>
          <p:cNvPr id="9" name="Дата 8">
            <a:extLst>
              <a:ext uri="{FF2B5EF4-FFF2-40B4-BE49-F238E27FC236}">
                <a16:creationId xmlns:a16="http://schemas.microsoft.com/office/drawing/2014/main" id="{F17A5F57-7EA2-4173-AD4B-AC227807F77F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05696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A1227-C267-4AE0-B8F5-6CC48483B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1876289-6465-4D74-9E42-4616CF6505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0F00422-C824-4A6D-A0B2-10FAC3BF77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8B76EEF-0AA9-4FBB-9680-8CFF35D077F3}" type="slidenum">
              <a:t>‹#›</a:t>
            </a:fld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B5FC9F2-C543-4926-8881-B598FB958F8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079875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DEF1B56-8DEB-4DDC-B2CC-11450869C0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48C34A8-0651-4047-912C-EF5A735C02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A322F57F-26BF-40A5-A8B3-D694174B9FFB}" type="slidenum">
              <a:t>‹#›</a:t>
            </a:fld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424DB5-5AA5-47F4-83A8-B02C82A4DE3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588153"/>
      </p:ext>
    </p:extLst>
  </p:cSld>
  <p:clrMapOvr>
    <a:masterClrMapping/>
  </p:clrMapOvr>
  <p:hf sldNum="0" hdr="0" ftr="0" dt="0"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5B0218-012F-4D8D-9B64-0C9D179B6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C792C3-562E-4ED7-990A-7931983BC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5352364-0B50-47F7-8FA8-6FA08D47CE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D3363A-0913-4477-AB48-51AA3888D33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0B086D-1D9C-4E35-8CCA-22A2BB6670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4C99900-90BF-4070-930E-27387E92DE63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366EF9D-60C5-45E8-9B5E-A15928026CC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043369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04B459-0003-4431-91BB-37B159A32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C05D5E4-49D5-4B79-A77B-D0C221CB2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E5E4B7E-F111-436A-A9C8-FFED6FD53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E20D86-821E-4E13-BB62-1170C097CC2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DFC479-8B8D-4A4C-97DA-E41ACA4FC1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68A6CC2B-9C80-496D-A6D8-C4928323EB5F}" type="slidenum">
              <a:t>‹#›</a:t>
            </a:fld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A6FEE82-0AF0-476A-AAE5-E893970DAFC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1381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C1F388-50EA-4183-9D67-2B0CA601A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E8DF0C6-CACD-4925-9619-5C88B1E81A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6DFE03-6E7C-4FF8-AB7F-8F76E75A45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B131830-DD46-4822-96ED-5121EF7CE3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443F5-90EE-4AB1-A102-5C7613760F1D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DDF99E4E-CF30-4699-80FC-D59F977D990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11163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199DB40-F4D1-47AF-91C5-BA20558E5A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23838"/>
            <a:ext cx="2743200" cy="53578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7FD1DEA-7ADF-4D51-8B45-CDC4B64062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23838"/>
            <a:ext cx="8077200" cy="53578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6D243B9-2980-4CC3-B340-6ED74CCFE2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5E52233-D99B-466B-B610-3FF8AA6C06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04418F9-5FBC-445A-9579-88080A7CC1F0}" type="slidenum">
              <a:t>‹#›</a:t>
            </a:fld>
            <a:endParaRPr lang="ru-RU"/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220E7346-7EAF-4352-8AC0-33480491668B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71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B47BD09C-BDCD-4E93-8B76-1C450253A4A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479" y="6356520"/>
            <a:ext cx="4112280" cy="36251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ctr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3" name="PlaceHolder 2">
            <a:extLst>
              <a:ext uri="{FF2B5EF4-FFF2-40B4-BE49-F238E27FC236}">
                <a16:creationId xmlns:a16="http://schemas.microsoft.com/office/drawing/2014/main" id="{A6FFBABB-5187-40AB-93DD-FC22EAC917F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480" y="6356520"/>
            <a:ext cx="2740680" cy="36251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ctr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200" b="0" i="0" u="none" strike="noStrike" kern="1200" cap="none" spc="0" baseline="0">
                <a:solidFill>
                  <a:srgbClr val="8B8B8B"/>
                </a:solidFill>
                <a:highlight>
                  <a:scrgbClr r="0" g="0" b="0">
                    <a:alpha val="0"/>
                  </a:scrgbClr>
                </a:highlight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83F041FA-C47D-4C5A-B5F6-A2A3D70BD7F4}" type="slidenum">
              <a:t>‹#›</a:t>
            </a:fld>
            <a:endParaRPr lang="ru-RU"/>
          </a:p>
        </p:txBody>
      </p:sp>
      <p:sp>
        <p:nvSpPr>
          <p:cNvPr id="4" name="PlaceHolder 3">
            <a:extLst>
              <a:ext uri="{FF2B5EF4-FFF2-40B4-BE49-F238E27FC236}">
                <a16:creationId xmlns:a16="http://schemas.microsoft.com/office/drawing/2014/main" id="{30A9B660-5566-43F8-A301-F2CE2B876A5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080" y="6356520"/>
            <a:ext cx="2740680" cy="36251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ctr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D923816-AEAB-47CC-9B02-0F4BE98E76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A6A03D9-32CD-467C-9C16-0BFE4060BE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491F7F54-D0D2-4C05-8C6A-5A8D9E148EC4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880C7D7A-6FD2-477F-9AB0-969E6487FD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66AF6D90-5894-451B-8993-6418B2A5EE9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FA6917AE-1931-4B5C-8B63-49A9F1ACB55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1B09F22F-23E4-4943-A672-6B767164868D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7348DB80-46B7-44AB-97EE-2A27565F994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4A55F96-A432-4BA6-8D0D-EFD5B2D6090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05870B23-7C94-48A6-84D6-D7AEA8C636E6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E98FCFE3-8B61-4984-9613-FDE7D45EE32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EFF6923E-0FD0-4285-BA8C-D0102EFA4EB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240C6D4F-F915-4076-A6A7-5914D1156221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5437D5C5-AD5F-44DC-A6A1-BD3D5619B7D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48A71A4-2747-4E17-A403-A2C1C257A5B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3A00EA1-4B41-4212-8633-2A368985269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09B6FB7D-9565-4A1A-AF22-A0F7E61D7271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BA4050CD-0F8C-4741-8594-AE559E460B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7FA7A127-7EEB-4A65-BBB4-F2D35CD3DC3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8E2B1619-74C7-4D55-8F5E-797640A1B72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B004534B-4FDC-4493-B956-0D75090E1B1E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D4127298-6A22-4AA9-92AB-B301282B629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D7A8ECE-F8EB-4DB9-A5BE-3E2BA6584E9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D82985CB-4247-47B3-BED1-E9F2DB197D7C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CDD7EED7-66A7-4D5B-AC66-A5381EE3643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1FB1EC54-767D-418F-BA2F-EA3AC2F32B5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9C371D11-1FD7-426F-BF4D-AD8B317E9AB4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373406A9-F5C7-4FDA-95D8-00846840CEB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FDF3243A-02FB-4430-A6A0-68503A71A4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C3B0B8A4-C6C9-439F-9EAD-23E75510FD9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57C24CEF-5BC0-44DE-A68F-C9D9BCEC4890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8637A7B9-BBA2-43AB-8898-19C6C53A14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808DA9BD-FFBC-4FB0-A7A9-85DB5A1EC98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7DAF8088-3E46-44BF-8F08-75BE7C28BE3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085ECBF9-A0FF-4FA6-AED8-26138E28E641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1EA04890-5B31-4BF4-8811-1B2204BC5080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A480090D-AED9-4EB2-8427-71FE34B2821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5613634E-E480-4BD4-BB20-FA0A98F65830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A708CA89-F89B-4F48-B342-3668DBD2B1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FA18E9D5-A192-4B77-84E9-63F8C667A0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C16CDA5A-EAEF-49A4-B0EB-ECB0390536E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6AC07737-C956-4950-B9B4-B4D603A2FDB6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EA42063E-60A2-494F-A849-4FFBB003247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897C77C6-9206-432C-8CF2-D2FB04206F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CF288662-FA8B-4D18-A331-4A7D74A6F7F6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EE078437-8BB8-44A4-AE2A-2EE1912DC8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8648C667-A43A-4B52-ADC8-EA8CA8F73C7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D500FDB7-61C7-44EE-B227-A8A83DE8826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6C4E7A5B-995D-40D2-AF1A-410F758D4612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5E02BA84-741F-46C4-9962-716DD87E431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665D1087-42A0-4824-B3CB-A98EDA57CD7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2478F250-5EE3-45D4-9CB3-16EC094DBAD3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787A2C80-A6D1-4A13-8822-94E8AD79A2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BF3A6A41-8FAD-4641-A673-29E8AFDF27D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44252D52-A85A-4B7B-930B-43E89D9699D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3A35DDA2-326B-4D7F-95B6-E6A178C85FB2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056CA487-A702-4DB6-8709-3D4AB3EEE74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2C7016CB-5270-4745-B9DE-9DB923A4F2D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EA72498E-656D-49E0-9895-A8416F2D1D8D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B38618C6-1F2F-49F6-AF8B-F489BDBDEB9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8D3660DB-6FC4-40C6-BE0C-B21BE85C773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2471DB8A-D85B-4E6D-9C64-C0E816A57FA2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AAEA974F-5D0E-458D-BC64-9217ED58F47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09953080-547C-4022-883A-7130EEF07B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1787854-76E2-4D29-819A-6B051C97B7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0B3AC5F6-C828-4B69-B1F3-6835FDA311EA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CB737E53-EEF5-42A4-A486-97823222C74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90DA1605-9FC7-4463-A0CE-AEB3D7D40D8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B99B9895-3F13-4FFE-921F-864345E113F8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ACC0A468-2EDD-4CDD-A6B5-4F6BA5FF991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4A84F4E7-ABA6-4D94-8F91-422320E8D9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93D1DB7-6B64-4C4E-86A5-BAEE8B6748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C252958B-2AD5-4B06-B222-908CE3B70A71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88B6928A-09C5-4EA4-9ED2-69D1653F83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B2488053-5E05-45D8-A902-66A66F68A76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E40B20F9-997D-43F7-A3F4-4AAE5BC533D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EF384CE3-1FF7-4B3D-A34F-E927A6BCAAB7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F518891E-F603-422A-9B34-D3D7999A043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4843DCD-3D8F-4B8A-AD3C-29B89628051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28F8D036-18C3-4830-81F1-B9BE98B4291D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6292D05D-0560-4EFC-8B01-EB15850B7F3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2BD1599E-421B-4D90-96D6-02DB9DAECC3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1F43415C-6EDE-4E23-9300-EF2D2EA86A12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1D53BEDE-7AB5-46BF-AF11-648726760A4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7A8C24F3-0CBD-4465-B306-E94F74C137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D35EF3C-457D-434A-A7ED-59A3475997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DB3BE93E-B257-4891-864D-6CEFB7234892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B6344858-8639-4C3D-B422-DBE5D86453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FE21ED0B-4378-4B75-B71B-02BEBF19E86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CCB89650-8A58-4E5C-893E-0615B0CBF2A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C54F464F-D0A5-42C9-BA13-57215E314072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DA139A1B-3481-4E37-B3C9-166826AB361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4EE9F59C-CC6D-4E94-9E24-E50BADEA78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42D76131-B298-4FA8-9EB5-A51235A61003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F0D841F9-7E15-4E12-806D-159DFE151E9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679DE7D4-F7E2-447C-BA97-4173753DB47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E98FDACC-315C-4DDB-BB26-33E17B528120}" type="slidenum">
              <a:t>‹#›</a:t>
            </a:fld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C381C17D-6B8B-4072-A70A-8C25AB11A480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953D04E-2D98-4E60-96D1-364915FE0A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81A38FAA-ECFC-4330-9C84-134E0D27A8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A8C70E1C-A8DB-4C24-864D-FFF3CDBA8D22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EB981D9A-4327-49CF-A098-52DDB630E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CE3D4AB8-9CD8-4407-A0AB-E2CCEAA9BBE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B33E6184-EC7F-4894-AE4F-7568055B948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37BA46FB-38A6-46CB-92A4-FC4814997D82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54037D8E-7557-486C-BB49-F49D20E7449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22A3E10C-4132-469A-BDD4-1398C5BEE3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83E9DDEA-9AD5-45A1-8DBE-35BC8C9699C9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F0E42347-80B9-4DC6-89BE-0F366BFEBB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84E2E0C8-4A96-411B-872F-1CA9760B291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5274446C-B58D-4886-88A2-9EC6A451B0A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C9EBA987-F62B-41A4-9A77-532B0204D349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28C3D94A-90B2-48B7-A1AD-2B1355A92DF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3118A48A-31CB-4438-BFDE-681E5D85AD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EE889E1D-AF75-46BA-822A-5BED704251A4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DC24055C-FB43-477D-98C8-FE346645CFF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A8956A2C-CD2D-4D42-BBC2-AB154846DD1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E1933461-5CE9-4DA5-B573-9B86170C440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427B49F7-D1C5-4901-8DF5-E0AFF7489913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DCF5A3B3-B2FE-4F2B-84E0-C8C51BD4691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1A250BE9-E290-4C7A-A3E3-3D8E8E0954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13B5A4BB-1D8C-44FD-831F-B1905063C262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BB05751A-B6A7-4CCF-9A03-3CD4C9C22E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29CF4911-646B-409A-A426-3C1999D934D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7AEFC82B-E6DA-4727-9289-3454FCFF0BF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158B9A40-B5DD-4062-8C70-9289C1FB0B0E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B863BC88-361D-403F-A57B-48BA006A369B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6878C783-C27F-41B2-9F5B-BD167845A11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B04D81FD-B86E-43AC-89E3-627B953589B0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1F20A5F8-0D5C-4817-8BD9-72B54D58D36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1AC61073-BD51-4573-9FBB-0CA5ACBD56D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5353920" cy="3976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A0D760E7-C9D8-43BF-A1D1-D550FE16221A}"/>
              </a:ext>
            </a:extLst>
          </p:cNvPr>
          <p:cNvSpPr txBox="1">
            <a:spLocks noGrp="1"/>
          </p:cNvSpPr>
          <p:nvPr>
            <p:ph type="body" sz="quarter" idx="4294967295"/>
          </p:nvPr>
        </p:nvSpPr>
        <p:spPr>
          <a:xfrm>
            <a:off x="6231960" y="1604520"/>
            <a:ext cx="5353920" cy="3976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46B1F670-8CFF-49EA-A4D1-CE6CC58AA4C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PlaceHolder 5">
            <a:extLst>
              <a:ext uri="{FF2B5EF4-FFF2-40B4-BE49-F238E27FC236}">
                <a16:creationId xmlns:a16="http://schemas.microsoft.com/office/drawing/2014/main" id="{70D036C9-7F8D-45A7-B1AE-429224DFB6A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8445A9EB-96AD-479D-B85B-63C825BBC05E}" type="slidenum">
              <a:t>‹#›</a:t>
            </a:fld>
            <a:endParaRPr lang="ru-RU"/>
          </a:p>
        </p:txBody>
      </p:sp>
      <p:sp>
        <p:nvSpPr>
          <p:cNvPr id="8" name="PlaceHolder 6">
            <a:extLst>
              <a:ext uri="{FF2B5EF4-FFF2-40B4-BE49-F238E27FC236}">
                <a16:creationId xmlns:a16="http://schemas.microsoft.com/office/drawing/2014/main" id="{B3A904E2-4C1A-4E7C-81D0-7814868ADCC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www.tvoyrebenok.ru/images/presentation/literature/m/01.jpg">
            <a:extLst>
              <a:ext uri="{FF2B5EF4-FFF2-40B4-BE49-F238E27FC236}">
                <a16:creationId xmlns:a16="http://schemas.microsoft.com/office/drawing/2014/main" id="{D13F85F4-AA43-4A11-B445-E8565518DAAE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 b="3639"/>
          <a:stretch>
            <a:fillRect/>
          </a:stretch>
        </p:blipFill>
        <p:spPr>
          <a:xfrm>
            <a:off x="0" y="360"/>
            <a:ext cx="12189600" cy="68551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A3C27A6F-6D90-48F9-9637-9690588A3E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19320" y="223920"/>
            <a:ext cx="10360800" cy="124991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90804DCE-D4B5-4EB3-90D6-974BEA9B494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470480" y="6248520"/>
            <a:ext cx="396000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400" b="0" i="0" u="none" strike="noStrike" kern="1200" cap="none" spc="0" baseline="0">
                <a:highlight>
                  <a:scrgbClr r="0" g="0" b="0">
                    <a:alpha val="0"/>
                  </a:scrgbClr>
                </a:highlight>
                <a:latin typeface="Times New Roman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PlaceHolder 3">
            <a:extLst>
              <a:ext uri="{FF2B5EF4-FFF2-40B4-BE49-F238E27FC236}">
                <a16:creationId xmlns:a16="http://schemas.microsoft.com/office/drawing/2014/main" id="{62004473-5D74-4801-A288-D3E691ECD17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9042480" y="6248520"/>
            <a:ext cx="253764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0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/>
                <a:ea typeface="Segoe UI" pitchFamily="2"/>
                <a:cs typeface="Tahoma" pitchFamily="2"/>
              </a:defRPr>
            </a:lvl1pPr>
          </a:lstStyle>
          <a:p>
            <a:pPr lvl="0"/>
            <a:fld id="{14705DBB-464D-4E25-8AF6-13802DC11BAD}" type="slidenum">
              <a:t>‹#›</a:t>
            </a:fld>
            <a:endParaRPr lang="ru-RU"/>
          </a:p>
        </p:txBody>
      </p:sp>
      <p:sp>
        <p:nvSpPr>
          <p:cNvPr id="6" name="PlaceHolder 4">
            <a:extLst>
              <a:ext uri="{FF2B5EF4-FFF2-40B4-BE49-F238E27FC236}">
                <a16:creationId xmlns:a16="http://schemas.microsoft.com/office/drawing/2014/main" id="{89763B5C-0E52-4ACA-B689-076689C7210B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219320" y="6251399"/>
            <a:ext cx="2639160" cy="45467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ru-RU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51E450CE-7A02-4F57-89C3-91DD751958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397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hangingPunct="0">
        <a:tabLst/>
        <a:defRPr lang="ru-RU" sz="44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ru-RU" sz="3200" b="0" i="0" u="none" strike="noStrike" kern="1200" cap="none" spc="0" baseline="0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Mangal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www.library.taganrog.ru/history/historylibraryoftaganrog/historylibraryoftaganrog.files/image005.jpg" TargetMode="External"/><Relationship Id="rId5" Type="http://schemas.openxmlformats.org/officeDocument/2006/relationships/image" Target="../media/image6.jpg"/><Relationship Id="rId4" Type="http://schemas.openxmlformats.org/officeDocument/2006/relationships/hyperlink" Target="http://www.knigolub.kiev.ua/images/author/chexov002fsdgf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historic.ru/books/item/f00/s00/z0000096/pic/000081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mg0.liveinternet.ru/images/attach/b/3/29/117/29117420_0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8.xml"/><Relationship Id="rId6" Type="http://schemas.openxmlformats.org/officeDocument/2006/relationships/image" Target="../media/image11.jpg"/><Relationship Id="rId5" Type="http://schemas.openxmlformats.org/officeDocument/2006/relationships/hyperlink" Target="http://img1.liveinternet.ru/images/attach/b/3/22/91/22091926_sahalin1_13big.jpg" TargetMode="Externa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moole.ru/uploads/posts/2009-06/1243967891_chehov_25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27.xml"/><Relationship Id="rId4" Type="http://schemas.openxmlformats.org/officeDocument/2006/relationships/image" Target="../media/image1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27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27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2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27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2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27.xml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2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2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2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«Искренне ваш, Антон Чехонте» &#10;&#10;&#10;&#10;&#10;(Знакомый незнакомый Чехов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>
            <a:extLst>
              <a:ext uri="{FF2B5EF4-FFF2-40B4-BE49-F238E27FC236}">
                <a16:creationId xmlns:a16="http://schemas.microsoft.com/office/drawing/2014/main" id="{A88E2366-5E09-4177-B3CC-2E926CF2AE9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83880" y="0"/>
            <a:ext cx="12273480" cy="6902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EA0E37CC-185F-4204-9D93-33D7001BCC8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-83880" y="813240"/>
            <a:ext cx="11952720" cy="4545360"/>
          </a:xfrm>
        </p:spPr>
        <p:txBody>
          <a:bodyPr vert="horz" wrap="square" anchor="b">
            <a:normAutofit/>
          </a:bodyPr>
          <a:lstStyle/>
          <a:p>
            <a:pPr lvl="0">
              <a:lnSpc>
                <a:spcPct val="90000"/>
              </a:lnSpc>
            </a:pPr>
            <a:r>
              <a:rPr lang="ru-RU" sz="5400" b="1">
                <a:solidFill>
                  <a:srgbClr val="000000"/>
                </a:solidFill>
                <a:latin typeface="Book Antiqua" pitchFamily="18"/>
              </a:rPr>
              <a:t>«Искренне ваш, Антон Чехонте» </a:t>
            </a:r>
            <a:br>
              <a:rPr lang="ru-RU" sz="5400">
                <a:latin typeface="Book Antiqua" pitchFamily="18"/>
              </a:rPr>
            </a:br>
            <a:br>
              <a:rPr lang="ru-RU" sz="5400">
                <a:latin typeface="Book Antiqua" pitchFamily="18"/>
              </a:rPr>
            </a:br>
            <a:br>
              <a:rPr lang="ru-RU" sz="5400">
                <a:latin typeface="Book Antiqua" pitchFamily="18"/>
              </a:rPr>
            </a:br>
            <a:br>
              <a:rPr lang="ru-RU" sz="5400">
                <a:latin typeface="Book Antiqua" pitchFamily="18"/>
              </a:rPr>
            </a:br>
            <a:br>
              <a:rPr lang="ru-RU" sz="5400">
                <a:latin typeface="Book Antiqua" pitchFamily="18"/>
              </a:rPr>
            </a:br>
            <a:r>
              <a:rPr lang="ru-RU" sz="5400">
                <a:solidFill>
                  <a:srgbClr val="000000"/>
                </a:solidFill>
                <a:latin typeface="Book Antiqua" pitchFamily="18"/>
              </a:rPr>
              <a:t>(</a:t>
            </a:r>
            <a:r>
              <a:rPr lang="ru-RU" sz="4800">
                <a:solidFill>
                  <a:srgbClr val="000000"/>
                </a:solidFill>
                <a:latin typeface="Book Antiqua" pitchFamily="18"/>
              </a:rPr>
              <a:t>Знакомый незнакомый Чехов</a:t>
            </a:r>
            <a:r>
              <a:rPr lang="ru-RU" sz="5400">
                <a:solidFill>
                  <a:srgbClr val="000000"/>
                </a:solidFill>
                <a:latin typeface="Book Antiqua" pitchFamily="18"/>
              </a:rPr>
              <a:t>)</a:t>
            </a:r>
          </a:p>
        </p:txBody>
      </p:sp>
      <p:sp>
        <p:nvSpPr>
          <p:cNvPr id="4" name="PlaceHolder 2">
            <a:extLst>
              <a:ext uri="{FF2B5EF4-FFF2-40B4-BE49-F238E27FC236}">
                <a16:creationId xmlns:a16="http://schemas.microsoft.com/office/drawing/2014/main" id="{949BBDBA-3A41-4C47-90D9-D55074728AF6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1523880" y="5014800"/>
            <a:ext cx="9141480" cy="1412280"/>
          </a:xfrm>
        </p:spPr>
        <p:txBody>
          <a:bodyPr vert="horz" wrap="square" anchor="t">
            <a:noAutofit/>
          </a:bodyPr>
          <a:lstStyle/>
          <a:p>
            <a:pPr lvl="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400">
              <a:latin typeface="Arial" pitchFamily="18"/>
            </a:endParaRPr>
          </a:p>
          <a:p>
            <a:pPr lvl="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400" b="1">
                <a:solidFill>
                  <a:srgbClr val="000000"/>
                </a:solidFill>
                <a:latin typeface="Book Antiqua" pitchFamily="18"/>
              </a:rPr>
              <a:t>Выставка-презентация</a:t>
            </a:r>
          </a:p>
          <a:p>
            <a:pPr lvl="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400" b="1">
                <a:solidFill>
                  <a:srgbClr val="000000"/>
                </a:solidFill>
                <a:latin typeface="Book Antiqua" pitchFamily="18"/>
              </a:rPr>
              <a:t>к 165-летию со дня рождения писателя</a:t>
            </a:r>
          </a:p>
          <a:p>
            <a:pPr lvl="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400">
              <a:solidFill>
                <a:srgbClr val="000000"/>
              </a:solidFill>
              <a:latin typeface="Arial" pitchFamily="1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174A104F-8250-4A80-9792-5204373A304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B7D9650E-E370-4106-AB53-5197F81522E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98360" y="-720"/>
            <a:ext cx="4258800" cy="6856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5C193D-07FB-4600-940F-639725AD38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9CF1F29-51FE-4663-99BD-44860D27B5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965062-E533-4DFB-B825-7813086932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F6BAEF8-0FED-4C8E-A6FE-603EE0ADAE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A83C8-C59D-400B-85E5-95D4A3FAE5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149633A-F802-4DF8-90AB-30902B8B26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>
            <a:extLst>
              <a:ext uri="{FF2B5EF4-FFF2-40B4-BE49-F238E27FC236}">
                <a16:creationId xmlns:a16="http://schemas.microsoft.com/office/drawing/2014/main" id="{D1AF485B-4E81-4664-A970-579EFBAAC21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580479" y="0"/>
            <a:ext cx="9609120" cy="68374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В 8 лет Чехов поступает в таганрогскую Мужскую классическую ги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C7CC3392-C13F-4562-99A4-0E5FA16EC72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647879" y="0"/>
            <a:ext cx="6910200" cy="2283480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4000" b="1" i="1">
                <a:solidFill>
                  <a:srgbClr val="330033"/>
                </a:solidFill>
                <a:latin typeface="Times New Roman" pitchFamily="18"/>
              </a:rPr>
              <a:t>В 8 лет Чехов поступает в таганрогскую Мужскую классическую гимназию</a:t>
            </a:r>
          </a:p>
        </p:txBody>
      </p:sp>
      <p:pic>
        <p:nvPicPr>
          <p:cNvPr id="3" name="Picture 2" descr="Картинка 5 из 11343">
            <a:extLst>
              <a:ext uri="{FF2B5EF4-FFF2-40B4-BE49-F238E27FC236}">
                <a16:creationId xmlns:a16="http://schemas.microsoft.com/office/drawing/2014/main" id="{4307A4C1-85B4-4435-81BE-BDE80E889EE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97200" y="2147760"/>
            <a:ext cx="7940880" cy="4471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Картинка 41 из 44">
            <a:hlinkClick r:id="rId4"/>
            <a:extLst>
              <a:ext uri="{FF2B5EF4-FFF2-40B4-BE49-F238E27FC236}">
                <a16:creationId xmlns:a16="http://schemas.microsoft.com/office/drawing/2014/main" id="{2F7AF27D-4A16-44D4-AABE-247883AC27F6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8325360" y="4005000"/>
            <a:ext cx="2373840" cy="285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Картинка 8 из 44">
            <a:hlinkClick r:id="rId6"/>
            <a:extLst>
              <a:ext uri="{FF2B5EF4-FFF2-40B4-BE49-F238E27FC236}">
                <a16:creationId xmlns:a16="http://schemas.microsoft.com/office/drawing/2014/main" id="{CA7F3ECB-ED5F-49BE-AC8A-33CC4AE72C29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1523880" y="0"/>
            <a:ext cx="2121120" cy="2917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A572A3-55EF-4EC2-BAD8-36868B647C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0012D87-35A7-40EC-993B-8E1F992761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В 1879 г. Чехов закончил гимназию.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D15458AA-CCF0-469C-9A0A-8EA5EEB7D24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4000" b="1" i="1">
                <a:solidFill>
                  <a:srgbClr val="330033"/>
                </a:solidFill>
                <a:latin typeface="Times New Roman" pitchFamily="18"/>
              </a:rPr>
              <a:t>В 1879 г. Чехов закончил гимназию.</a:t>
            </a:r>
            <a:br>
              <a:rPr lang="ru-RU" sz="4000">
                <a:latin typeface="Arial" pitchFamily="18"/>
              </a:rPr>
            </a:br>
            <a:endParaRPr lang="ru-RU" sz="4000">
              <a:latin typeface="Arial" pitchFamily="18"/>
            </a:endParaRPr>
          </a:p>
        </p:txBody>
      </p:sp>
      <p:pic>
        <p:nvPicPr>
          <p:cNvPr id="3" name="Picture 2" descr="Описание: Картинка 9 из 44">
            <a:hlinkClick r:id="rId3"/>
            <a:extLst>
              <a:ext uri="{FF2B5EF4-FFF2-40B4-BE49-F238E27FC236}">
                <a16:creationId xmlns:a16="http://schemas.microsoft.com/office/drawing/2014/main" id="{DE5AF4FB-5EB3-404C-AD3D-DE222AB30925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 l="23101" t="32040" r="23186" b="31169"/>
          <a:stretch>
            <a:fillRect/>
          </a:stretch>
        </p:blipFill>
        <p:spPr>
          <a:xfrm>
            <a:off x="1523880" y="1052640"/>
            <a:ext cx="9141480" cy="554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4BF7DF-C308-4D84-B01C-D15CDCB10B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104920-D87B-4FBD-B6E3-A68BCFDF27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Врачебная практ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6A05D6D6-09A4-44E9-BF1A-8E49A88BDBE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752360" y="277920"/>
            <a:ext cx="8566560" cy="700560"/>
          </a:xfrm>
        </p:spPr>
        <p:txBody>
          <a:bodyPr vert="horz" wrap="square" lIns="90000" tIns="45000" rIns="90000" bIns="45000">
            <a:noAutofit/>
          </a:bodyPr>
          <a:lstStyle/>
          <a:p>
            <a:pPr lvl="0"/>
            <a:r>
              <a:rPr lang="ru-RU" sz="4200" b="1">
                <a:solidFill>
                  <a:srgbClr val="330033"/>
                </a:solidFill>
                <a:latin typeface="Times New Roman" pitchFamily="18"/>
              </a:rPr>
              <a:t>Врачебная практика</a:t>
            </a:r>
          </a:p>
        </p:txBody>
      </p:sp>
      <p:sp>
        <p:nvSpPr>
          <p:cNvPr id="3" name="PlaceHolder 2">
            <a:extLst>
              <a:ext uri="{FF2B5EF4-FFF2-40B4-BE49-F238E27FC236}">
                <a16:creationId xmlns:a16="http://schemas.microsoft.com/office/drawing/2014/main" id="{491E0B85-A3F5-476E-B331-604A37F00B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167880" y="1600200"/>
            <a:ext cx="4029839" cy="4528080"/>
          </a:xfrm>
        </p:spPr>
        <p:txBody>
          <a:bodyPr vert="horz" wrap="square" lIns="90000" tIns="45000" rIns="90000" bIns="45000" anchor="t">
            <a:noAutofit/>
          </a:bodyPr>
          <a:lstStyle/>
          <a:p>
            <a:pPr lvl="0" algn="ctr">
              <a:spcBef>
                <a:spcPts val="561"/>
              </a:spcBef>
              <a:tabLst>
                <a:tab pos="0" algn="l"/>
              </a:tabLst>
            </a:pPr>
            <a:r>
              <a:rPr lang="ru-RU" sz="2800" b="1" i="1">
                <a:solidFill>
                  <a:srgbClr val="000000"/>
                </a:solidFill>
                <a:latin typeface="Arial" pitchFamily="18"/>
              </a:rPr>
              <a:t>Работал уездным врачом                        в Воскресенске </a:t>
            </a:r>
            <a:br>
              <a:rPr lang="ru-RU" sz="2800">
                <a:latin typeface="Arial" pitchFamily="18"/>
              </a:rPr>
            </a:br>
            <a:r>
              <a:rPr lang="ru-RU" sz="2800" b="1" i="1">
                <a:solidFill>
                  <a:srgbClr val="000000"/>
                </a:solidFill>
                <a:latin typeface="Arial" pitchFamily="18"/>
              </a:rPr>
              <a:t>в Чикинской больнице.</a:t>
            </a:r>
            <a:br>
              <a:rPr lang="ru-RU" sz="2800">
                <a:latin typeface="Arial" pitchFamily="18"/>
              </a:rPr>
            </a:br>
            <a:r>
              <a:rPr lang="ru-RU" sz="2800" b="1" i="1">
                <a:solidFill>
                  <a:srgbClr val="000000"/>
                </a:solidFill>
                <a:latin typeface="Arial" pitchFamily="18"/>
              </a:rPr>
              <a:t> </a:t>
            </a:r>
            <a:br>
              <a:rPr lang="ru-RU" sz="2800">
                <a:latin typeface="Arial" pitchFamily="18"/>
              </a:rPr>
            </a:br>
            <a:r>
              <a:rPr lang="ru-RU" sz="2800" b="1" i="1">
                <a:solidFill>
                  <a:srgbClr val="000000"/>
                </a:solidFill>
                <a:latin typeface="Arial" pitchFamily="18"/>
              </a:rPr>
              <a:t>Затем                         в Звенигороде заведовал больницей.</a:t>
            </a:r>
          </a:p>
        </p:txBody>
      </p:sp>
      <p:pic>
        <p:nvPicPr>
          <p:cNvPr id="4" name="">
            <a:extLst>
              <a:ext uri="{FF2B5EF4-FFF2-40B4-BE49-F238E27FC236}">
                <a16:creationId xmlns:a16="http://schemas.microsoft.com/office/drawing/2014/main" id="{8905CF52-3006-4CA9-A539-BB08446E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0000" y="360000"/>
            <a:ext cx="4966920" cy="6252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1E67944E-6BE6-48B3-A042-7500DE6F928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438280" y="277920"/>
            <a:ext cx="7769879" cy="1060560"/>
          </a:xfrm>
        </p:spPr>
        <p:txBody>
          <a:bodyPr vert="horz" wrap="square" lIns="90000" tIns="45000" rIns="90000" bIns="45000">
            <a:noAutofit/>
          </a:bodyPr>
          <a:lstStyle/>
          <a:p>
            <a:pPr lvl="0"/>
            <a:r>
              <a:rPr lang="ru-RU" sz="4200">
                <a:solidFill>
                  <a:srgbClr val="330033"/>
                </a:solidFill>
                <a:latin typeface="Times New Roman" pitchFamily="18"/>
              </a:rPr>
              <a:t> </a:t>
            </a:r>
          </a:p>
        </p:txBody>
      </p:sp>
      <p:sp>
        <p:nvSpPr>
          <p:cNvPr id="3" name="PlaceHolder 2">
            <a:extLst>
              <a:ext uri="{FF2B5EF4-FFF2-40B4-BE49-F238E27FC236}">
                <a16:creationId xmlns:a16="http://schemas.microsoft.com/office/drawing/2014/main" id="{CF905784-5BFA-4004-8C05-DC5827B30F0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847519" y="1412640"/>
            <a:ext cx="8638560" cy="5254200"/>
          </a:xfrm>
        </p:spPr>
        <p:txBody>
          <a:bodyPr vert="horz" wrap="square" lIns="90000" tIns="45000" rIns="90000" bIns="45000" anchor="t">
            <a:noAutofit/>
          </a:bodyPr>
          <a:lstStyle/>
          <a:p>
            <a:pPr lvl="0" algn="ctr">
              <a:spcBef>
                <a:spcPts val="720"/>
              </a:spcBef>
              <a:tabLst>
                <a:tab pos="0" algn="l"/>
              </a:tabLst>
            </a:pPr>
            <a:r>
              <a:rPr lang="ru-RU" sz="3600" b="1" i="1">
                <a:solidFill>
                  <a:srgbClr val="000000"/>
                </a:solidFill>
                <a:latin typeface="Arial" pitchFamily="18"/>
              </a:rPr>
              <a:t> Заканчивая университет, он уже был автором многих великолепных произведений, в которых внешний комизм и </a:t>
            </a:r>
            <a:br>
              <a:rPr lang="ru-RU" sz="3600">
                <a:latin typeface="Arial" pitchFamily="18"/>
              </a:rPr>
            </a:br>
            <a:r>
              <a:rPr lang="ru-RU" sz="3600" b="1" i="1">
                <a:solidFill>
                  <a:srgbClr val="000000"/>
                </a:solidFill>
                <a:latin typeface="Arial" pitchFamily="18"/>
              </a:rPr>
              <a:t>весёлость сочетаются</a:t>
            </a:r>
            <a:br>
              <a:rPr lang="ru-RU" sz="3600">
                <a:latin typeface="Arial" pitchFamily="18"/>
              </a:rPr>
            </a:br>
            <a:r>
              <a:rPr lang="ru-RU" sz="3600" b="1" i="1">
                <a:solidFill>
                  <a:srgbClr val="000000"/>
                </a:solidFill>
                <a:latin typeface="Arial" pitchFamily="18"/>
              </a:rPr>
              <a:t> с сатирическим обличением человеческих пороков (двуличие, чинопочитание, равнодушие, жадность, мелочность).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     В 1890 году писатель совершил поездку на остров Сахалин,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122312F0-D9BC-44DF-9FB3-E33609CD487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775520" y="189000"/>
            <a:ext cx="8680320" cy="258948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4200" b="1" i="1">
                <a:solidFill>
                  <a:srgbClr val="330033"/>
                </a:solidFill>
                <a:latin typeface="Times New Roman" pitchFamily="18"/>
              </a:rPr>
              <a:t>      В 1890 году писатель совершил поездку на остров Сахалин, который в то время был местом, где отбывали каторгу.</a:t>
            </a:r>
          </a:p>
        </p:txBody>
      </p:sp>
      <p:pic>
        <p:nvPicPr>
          <p:cNvPr id="3" name="Picture 2" descr="Картинка 4 из 165">
            <a:hlinkClick r:id="rId3"/>
            <a:extLst>
              <a:ext uri="{FF2B5EF4-FFF2-40B4-BE49-F238E27FC236}">
                <a16:creationId xmlns:a16="http://schemas.microsoft.com/office/drawing/2014/main" id="{845613A0-B9BB-47B4-ABFF-D1442D21C32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775520" y="2857680"/>
            <a:ext cx="6426720" cy="3640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6" descr="Картинка 6 из 165">
            <a:hlinkClick r:id="rId5"/>
            <a:extLst>
              <a:ext uri="{FF2B5EF4-FFF2-40B4-BE49-F238E27FC236}">
                <a16:creationId xmlns:a16="http://schemas.microsoft.com/office/drawing/2014/main" id="{E0000914-15D5-4688-8B28-87763165F42B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6311880" y="3645000"/>
            <a:ext cx="4267800" cy="3141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3CDF8E73-1798-4D9A-AB90-8E347039E06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438280" y="277920"/>
            <a:ext cx="7769879" cy="772560"/>
          </a:xfrm>
        </p:spPr>
        <p:txBody>
          <a:bodyPr vert="horz" wrap="square" lIns="90000" tIns="45000" rIns="90000" bIns="45000">
            <a:noAutofit/>
          </a:bodyPr>
          <a:lstStyle/>
          <a:p>
            <a:endParaRPr lang="ru-RU"/>
          </a:p>
        </p:txBody>
      </p:sp>
      <p:sp>
        <p:nvSpPr>
          <p:cNvPr id="3" name="PlaceHolder 2">
            <a:extLst>
              <a:ext uri="{FF2B5EF4-FFF2-40B4-BE49-F238E27FC236}">
                <a16:creationId xmlns:a16="http://schemas.microsoft.com/office/drawing/2014/main" id="{59212F3D-AB0D-4331-8038-3FE65132AFD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847519" y="1124640"/>
            <a:ext cx="8566560" cy="5614200"/>
          </a:xfrm>
        </p:spPr>
        <p:txBody>
          <a:bodyPr vert="horz" wrap="square" lIns="90000" tIns="45000" rIns="90000" bIns="45000" anchor="t">
            <a:noAutofit/>
          </a:bodyPr>
          <a:lstStyle/>
          <a:p>
            <a:pPr lvl="0" algn="l">
              <a:spcBef>
                <a:spcPts val="561"/>
              </a:spcBef>
              <a:tabLst>
                <a:tab pos="0" algn="l"/>
              </a:tabLst>
            </a:pPr>
            <a:r>
              <a:rPr lang="ru-RU" sz="2800">
                <a:solidFill>
                  <a:srgbClr val="000000"/>
                </a:solidFill>
                <a:latin typeface="Arial" pitchFamily="18"/>
              </a:rPr>
              <a:t>       </a:t>
            </a:r>
            <a:r>
              <a:rPr lang="ru-RU" sz="2600" b="1">
                <a:solidFill>
                  <a:srgbClr val="000000"/>
                </a:solidFill>
                <a:latin typeface="Times New Roman" pitchFamily="18"/>
              </a:rPr>
              <a:t>На Сахалин Чехова привело огромное желание рассказать правду об этом месте «невыносимых страданий, на какие только бывает способен человек, вольный и подневольный».  Почти 4500 верст на лошадях, сквозь холода, весеннюю распутицу…  На острове он прожил полгода, посещал рудники, тюрьмы, произвел перепись населения Сахалина, составив около 10 тысяч статистических карточек.</a:t>
            </a:r>
          </a:p>
          <a:p>
            <a:pPr lvl="0" algn="l">
              <a:spcBef>
                <a:spcPts val="561"/>
              </a:spcBef>
              <a:tabLst>
                <a:tab pos="0" algn="l"/>
              </a:tabLst>
            </a:pPr>
            <a:r>
              <a:rPr lang="ru-RU" sz="2800" b="1" i="1">
                <a:solidFill>
                  <a:srgbClr val="000000"/>
                </a:solidFill>
                <a:latin typeface="Times New Roman" pitchFamily="18"/>
              </a:rPr>
              <a:t>Маршрут Сахалинского путешествия: Ярославль — Казань — Пермь — Тюмень — Сахалин.  Через Японию, Гонконг, Сингапур,   Цейлон, Константинополь, Одессу он вернулся в Москву. </a:t>
            </a:r>
          </a:p>
          <a:p>
            <a:pPr lvl="0" algn="l">
              <a:spcBef>
                <a:spcPts val="561"/>
              </a:spcBef>
              <a:tabLst>
                <a:tab pos="0" algn="l"/>
              </a:tabLst>
            </a:pPr>
            <a:r>
              <a:rPr lang="ru-RU" sz="2800" b="1">
                <a:solidFill>
                  <a:srgbClr val="000000"/>
                </a:solidFill>
                <a:latin typeface="Times New Roman" pitchFamily="18"/>
              </a:rPr>
              <a:t>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Результатом поездки стала позднее написанная книга «Остров Сах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B2126E49-FC42-4AEC-AEAE-60F9E841C38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156040" y="438119"/>
            <a:ext cx="8023320" cy="2336040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1800" b="1" i="1">
                <a:solidFill>
                  <a:srgbClr val="330033"/>
                </a:solidFill>
                <a:latin typeface="Times New Roman" pitchFamily="18"/>
              </a:rPr>
              <a:t>Результатом поездки стала позднее написанная книга «Остров Сахалин». В ней Чехов не просто описал тяжелейшие условия жизни ссыльных, но и доказал это цифрами и фактами. Голос писателя с мировым именем не остался незамеченным, и после публикации книги Министерство юстиции и Главное тюремное управление командировали на Сахалин своих представителей</a:t>
            </a:r>
          </a:p>
        </p:txBody>
      </p:sp>
      <p:pic>
        <p:nvPicPr>
          <p:cNvPr id="3" name="Рисунок 4" descr="https://www.fresher.ru/mary/9-2018/anton-pavlovich-chexov-velikij-pisatel-i-prekrasnyj-chelovek/4.jpg">
            <a:extLst>
              <a:ext uri="{FF2B5EF4-FFF2-40B4-BE49-F238E27FC236}">
                <a16:creationId xmlns:a16="http://schemas.microsoft.com/office/drawing/2014/main" id="{492EB856-ED96-43A9-B272-8E14AAF354E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085839" y="2776680"/>
            <a:ext cx="7960320" cy="3129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В 1891 – 1892 годах, когда часть средней полосы России и Повол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0F7E77DD-D622-49ED-940F-F4C2543A99E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91040" y="1222559"/>
            <a:ext cx="5166360" cy="542628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3200" b="1" i="1">
                <a:solidFill>
                  <a:srgbClr val="330033"/>
                </a:solidFill>
                <a:latin typeface="Times New Roman" pitchFamily="18"/>
              </a:rPr>
              <a:t>В 1891 – 1892 годах, когда часть средней полосы России и Поволжья из-за неурожая и засухи переживала сильнейший голод, Чехов организовал сбор пожертвований в пользу голодающих Нижегородской и Воронежской губерний, сам дважды выезжал туда.</a:t>
            </a:r>
          </a:p>
        </p:txBody>
      </p:sp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54A2AE6A-BB37-4CE5-BB80-F8927A53431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379200" y="0"/>
            <a:ext cx="5811840" cy="6909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28DB9B-9858-4E54-9107-8B3E5112E6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B15A5DB-1EB6-462D-9027-202EF12CAC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&#10;За годы «мелиховского сидения» было написано 42 произведения.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2EFF3B5-AB1C-44AB-96F7-EE80A689EED9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4120" y="195480"/>
            <a:ext cx="12165480" cy="63856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laceHolder 1">
            <a:extLst>
              <a:ext uri="{FF2B5EF4-FFF2-40B4-BE49-F238E27FC236}">
                <a16:creationId xmlns:a16="http://schemas.microsoft.com/office/drawing/2014/main" id="{1462E577-0BA5-419A-8CD8-7E72D230996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7873560" y="195480"/>
            <a:ext cx="4316040" cy="6385680"/>
          </a:xfrm>
        </p:spPr>
        <p:txBody>
          <a:bodyPr vert="horz" wrap="square">
            <a:noAutofit/>
          </a:bodyPr>
          <a:lstStyle/>
          <a:p>
            <a:pPr lvl="0"/>
            <a:br>
              <a:rPr lang="ru-RU" sz="2400"/>
            </a:br>
            <a:r>
              <a:rPr lang="ru-RU" sz="2400">
                <a:solidFill>
                  <a:srgbClr val="330033"/>
                </a:solidFill>
                <a:latin typeface="Times New Roman" pitchFamily="18"/>
              </a:rPr>
              <a:t>За годы «мелиховского сидения» было написано </a:t>
            </a:r>
            <a:r>
              <a:rPr lang="ru-RU" sz="2400" b="1">
                <a:solidFill>
                  <a:srgbClr val="FF0000"/>
                </a:solidFill>
                <a:latin typeface="Times New Roman" pitchFamily="18"/>
              </a:rPr>
              <a:t>42</a:t>
            </a:r>
            <a:r>
              <a:rPr lang="ru-RU" sz="2400">
                <a:solidFill>
                  <a:srgbClr val="330033"/>
                </a:solidFill>
                <a:latin typeface="Times New Roman" pitchFamily="18"/>
              </a:rPr>
              <a:t> произведения.</a:t>
            </a:r>
            <a:br>
              <a:rPr lang="ru-RU" sz="2400">
                <a:latin typeface="Times New Roman" pitchFamily="18"/>
              </a:rPr>
            </a:br>
            <a:r>
              <a:rPr lang="ru-RU" sz="2400">
                <a:latin typeface="Times New Roman" pitchFamily="18"/>
              </a:rPr>
              <a:t>Чехов</a:t>
            </a:r>
            <a:r>
              <a:rPr lang="ru-RU" sz="2400">
                <a:solidFill>
                  <a:srgbClr val="330033"/>
                </a:solidFill>
                <a:latin typeface="Times New Roman" pitchFamily="18"/>
              </a:rPr>
              <a:t> открыл медицинский пункт, построил три школы и колокольню, помогал прокладывать шоссейную дорогу и, разумеется, лечил больных. Во время голода, который свирепствовал в Мелихове в эти годы, писатель собирал пожертвования для голодающих, а во время холеры работал санитарным врачом от земства: в его участке было </a:t>
            </a:r>
            <a:r>
              <a:rPr lang="ru-RU" sz="2400" b="1">
                <a:solidFill>
                  <a:srgbClr val="FF0000"/>
                </a:solidFill>
                <a:latin typeface="Times New Roman" pitchFamily="18"/>
              </a:rPr>
              <a:t>25 </a:t>
            </a:r>
            <a:r>
              <a:rPr lang="ru-RU" sz="2400">
                <a:solidFill>
                  <a:srgbClr val="330033"/>
                </a:solidFill>
                <a:latin typeface="Times New Roman" pitchFamily="18"/>
              </a:rPr>
              <a:t>деревень, четыре фабрики и монастырь.</a:t>
            </a:r>
            <a:br>
              <a:rPr lang="ru-RU" sz="2400">
                <a:latin typeface="Arial" pitchFamily="18"/>
              </a:rPr>
            </a:br>
            <a:endParaRPr lang="ru-RU" sz="2400">
              <a:latin typeface="Arial" pitchFamily="1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20A7B-BAC6-4EC8-B4DD-C630EDE98D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504D30-315A-4486-A841-20629490EE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Обстановка врачебного кабинета Чехова в Мелихово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EB6D8A34-83D6-4F11-B3F4-15E29FBD91B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233080" y="6333480"/>
            <a:ext cx="7975080" cy="52200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2400" i="1">
                <a:solidFill>
                  <a:srgbClr val="330033"/>
                </a:solidFill>
                <a:latin typeface="Times New Roman" pitchFamily="18"/>
              </a:rPr>
              <a:t>Обстановка врачебного кабинета Чехова в Мелихово</a:t>
            </a:r>
            <a:br>
              <a:rPr lang="ru-RU" sz="2400">
                <a:latin typeface="Arial" pitchFamily="18"/>
              </a:rPr>
            </a:br>
            <a:endParaRPr lang="ru-RU" sz="2400">
              <a:latin typeface="Arial" pitchFamily="18"/>
            </a:endParaRPr>
          </a:p>
        </p:txBody>
      </p:sp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0E39A126-E566-4103-883A-066C6C5052D2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588040" y="1447560"/>
            <a:ext cx="6956280" cy="464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D871F4-C661-4706-A978-E4F467FA37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9C81C2-F7EA-4650-9F0F-74FEC54DFA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C2AADD8A-4ECE-487B-948C-61E34D336B4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E53736-AF06-487F-B3A0-8AC0691E8A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D328AD-7C82-4C46-9390-2A252B1C79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Творчество писателя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2">
            <a:extLst>
              <a:ext uri="{FF2B5EF4-FFF2-40B4-BE49-F238E27FC236}">
                <a16:creationId xmlns:a16="http://schemas.microsoft.com/office/drawing/2014/main" id="{8B369DA6-B56D-41FB-9CB4-EDD0DACD311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0920" y="434160"/>
            <a:ext cx="5665319" cy="6320160"/>
          </a:xfrm>
        </p:spPr>
        <p:txBody>
          <a:bodyPr vert="horz" wrap="square" anchor="t">
            <a:noAutofit/>
          </a:bodyPr>
          <a:lstStyle/>
          <a:p>
            <a:pPr lvl="0" algn="ctr">
              <a:spcBef>
                <a:spcPts val="561"/>
              </a:spcBef>
              <a:tabLst>
                <a:tab pos="0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/>
              </a:rPr>
              <a:t>    </a:t>
            </a:r>
            <a:r>
              <a:rPr lang="ru-RU" sz="2800" b="1">
                <a:solidFill>
                  <a:srgbClr val="000000"/>
                </a:solidFill>
                <a:latin typeface="Times New Roman" pitchFamily="18"/>
              </a:rPr>
              <a:t>Летом 1904 г. Чехов выехал на курорт в Германию. Из-за резкого обострения болезни, с которой ему не удалось справиться, он скончался 2 (15) июля 1904 года в Баденвайлере, Германия. Похоронен в Москве.</a:t>
            </a:r>
          </a:p>
          <a:p>
            <a:pPr lvl="0" algn="ctr">
              <a:spcBef>
                <a:spcPts val="561"/>
              </a:spcBef>
              <a:tabLst>
                <a:tab pos="0" algn="l"/>
              </a:tabLst>
            </a:pPr>
            <a:r>
              <a:rPr lang="ru-RU" sz="2800" b="1">
                <a:solidFill>
                  <a:srgbClr val="000000"/>
                </a:solidFill>
                <a:latin typeface="Times New Roman" pitchFamily="18"/>
              </a:rPr>
              <a:t>     За 26 лет творчества Чехов создал более 300 произведений (юмористических рассказов, серьёзных повестей, пьес). </a:t>
            </a:r>
          </a:p>
          <a:p>
            <a:pPr lvl="0" algn="ctr">
              <a:spcBef>
                <a:spcPts val="561"/>
              </a:spcBef>
              <a:tabLst>
                <a:tab pos="0" algn="l"/>
              </a:tabLst>
            </a:pPr>
            <a:r>
              <a:rPr lang="ru-RU" sz="2800" b="1">
                <a:solidFill>
                  <a:srgbClr val="000000"/>
                </a:solidFill>
                <a:latin typeface="Times New Roman" pitchFamily="18"/>
              </a:rPr>
              <a:t>           По произведениям Чехова осуществлено 245 экранизаций в России и около 200 зарубежных.</a:t>
            </a:r>
          </a:p>
          <a:p>
            <a:pPr marL="343080" lvl="0" indent="-343080" algn="l">
              <a:lnSpc>
                <a:spcPct val="80000"/>
              </a:lnSpc>
              <a:spcBef>
                <a:spcPts val="479"/>
              </a:spcBef>
              <a:tabLst>
                <a:tab pos="343080" algn="l"/>
              </a:tabLst>
            </a:pPr>
            <a:endParaRPr lang="ru-RU" sz="2400">
              <a:solidFill>
                <a:srgbClr val="000000"/>
              </a:solidFill>
              <a:latin typeface="Arial" pitchFamily="18"/>
            </a:endParaRP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1272DF73-AD7F-4BCE-9F69-D3D94C829B9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080000" y="1440000"/>
            <a:ext cx="3479760" cy="5037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     В истории мировой культуры Антон Павлович Чехов остался 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62946121-3F6F-4F6E-9D3D-55B3DE9D700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496920" y="642960"/>
            <a:ext cx="5002560" cy="6212520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3600" b="1" i="1">
                <a:solidFill>
                  <a:srgbClr val="330033"/>
                </a:solidFill>
                <a:latin typeface="Times New Roman" pitchFamily="18"/>
              </a:rPr>
              <a:t>      В истории мировой культуры Антон Павлович Чехов остался как мастер короткого рассказа и нового типа пьесы - трагикомедии.</a:t>
            </a:r>
          </a:p>
        </p:txBody>
      </p:sp>
      <p:pic>
        <p:nvPicPr>
          <p:cNvPr id="3" name="Picture 2" descr="Картинка 1 из 999">
            <a:hlinkClick r:id="rId3"/>
            <a:extLst>
              <a:ext uri="{FF2B5EF4-FFF2-40B4-BE49-F238E27FC236}">
                <a16:creationId xmlns:a16="http://schemas.microsoft.com/office/drawing/2014/main" id="{F5AEA175-1126-43B1-B7AE-1B366D66845D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 b="8007"/>
          <a:stretch>
            <a:fillRect/>
          </a:stretch>
        </p:blipFill>
        <p:spPr>
          <a:xfrm>
            <a:off x="1024199" y="1345320"/>
            <a:ext cx="3993480" cy="521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О Чехове написано столько воспоминаний, что один только их биб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3">
            <a:extLst>
              <a:ext uri="{FF2B5EF4-FFF2-40B4-BE49-F238E27FC236}">
                <a16:creationId xmlns:a16="http://schemas.microsoft.com/office/drawing/2014/main" id="{9D7A88B0-595F-4413-9D22-3BBBA1222A8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6760" y="1222559"/>
            <a:ext cx="7283880" cy="542628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4000" b="1" i="1">
                <a:solidFill>
                  <a:srgbClr val="330033"/>
                </a:solidFill>
                <a:latin typeface="Times New Roman" pitchFamily="18"/>
              </a:rPr>
              <a:t>О Чехове написано столько воспоминаний, что один только их библиографический перечень составляет целую книгу. Для их издания в полном виде понадобилось бы немало объемистых томов. В сущности, это целая мемуарная библиотека.</a:t>
            </a:r>
          </a:p>
        </p:txBody>
      </p:sp>
      <p:pic>
        <p:nvPicPr>
          <p:cNvPr id="3" name="Рисунок 8">
            <a:extLst>
              <a:ext uri="{FF2B5EF4-FFF2-40B4-BE49-F238E27FC236}">
                <a16:creationId xmlns:a16="http://schemas.microsoft.com/office/drawing/2014/main" id="{99B6F700-27B9-4A46-9E6D-5D70E3092D3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547399" y="0"/>
            <a:ext cx="4642200" cy="6855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&#10;А. П. Чехов не любил говорить и читать о себе. Он шутил: «У 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735969D2-28B6-4791-AAC1-654D7D3BA83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3800" y="461879"/>
            <a:ext cx="12025800" cy="2722320"/>
          </a:xfrm>
        </p:spPr>
        <p:txBody>
          <a:bodyPr vert="horz" wrap="square">
            <a:noAutofit/>
          </a:bodyPr>
          <a:lstStyle/>
          <a:p>
            <a:pPr lvl="0"/>
            <a:br>
              <a:rPr lang="ru-RU" sz="3200"/>
            </a:br>
            <a:r>
              <a:rPr lang="ru-RU" sz="3200" b="1" i="1">
                <a:solidFill>
                  <a:srgbClr val="330033"/>
                </a:solidFill>
                <a:latin typeface="Book Antiqua" pitchFamily="18"/>
              </a:rPr>
              <a:t>А. П. Чехов не любил говорить и читать о себе. Он шутил: «У меня болезнь: автобиографофобия».</a:t>
            </a:r>
          </a:p>
        </p:txBody>
      </p:sp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B9789931-678D-4AA9-B1FA-5FB70ABC59A9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11880" y="3186720"/>
            <a:ext cx="12201480" cy="3668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Как бы поговорить с Чеховым? Спросить его, но так, чтобы все о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C9FC4D89-56A1-41EA-A5D0-57104454F4A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800000" y="1453320"/>
            <a:ext cx="8583120" cy="5089319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4000" b="1" i="1">
                <a:solidFill>
                  <a:srgbClr val="330033"/>
                </a:solidFill>
                <a:latin typeface="Times New Roman" pitchFamily="18"/>
              </a:rPr>
              <a:t>Как бы поговорить с Чеховым? Спросить его, но так, чтобы все ответы были его лично, его собственными словами? Нет ничего проще! Есть его письма, значит, прямая речь - вот он и ответит сам на все, что мы спросим. А спросим его… о деньгах!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Я страшно испорчен тем, что родился, вырос, учился и начал пи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460C5ED2-B9B1-4D16-BB89-F74628EAEA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414800" y="768240"/>
            <a:ext cx="8663400" cy="1569960"/>
          </a:xfrm>
        </p:spPr>
        <p:txBody>
          <a:bodyPr vert="horz" wrap="square">
            <a:noAutofit/>
          </a:bodyPr>
          <a:lstStyle/>
          <a:p>
            <a:pPr lvl="0">
              <a:lnSpc>
                <a:spcPct val="108000"/>
              </a:lnSpc>
              <a:spcAft>
                <a:spcPts val="799"/>
              </a:spcAft>
            </a:pPr>
            <a:r>
              <a:rPr lang="ru-RU" sz="2000">
                <a:solidFill>
                  <a:srgbClr val="4A474B"/>
                </a:solidFill>
                <a:latin typeface="Arial" pitchFamily="18"/>
              </a:rPr>
              <a:t>Я страшно испорчен тем, что родился, вырос, учился и начал писать в среде, в которой деньги играют безобразно большую роль. А.П. Чехов. Письмо А.С. Суворину. 29 августа 1888 г.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3C823A5C-B681-4E96-8B77-E6F4485C15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8B3E00E0-4581-46B2-8D17-CB3FD058313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2114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4331425A-5B6B-4D41-91D4-6F140999347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BF6F912A-234C-4C80-87FC-628613C2339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992B9ACB-96E8-4A62-9A1D-37D1F9D1E6F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3F10F0AE-E0C8-4A9B-96D5-99A4D344FF1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795080" y="0"/>
            <a:ext cx="4443480" cy="6856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96ADFC9E-3E56-4336-8031-65376F37689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C083DEE2-E733-43A1-8F28-D31766EB2B39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274680"/>
            <a:ext cx="4390560" cy="6266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28EB54C6-908C-4794-9888-F64919BF3AA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A3B72D3C-A0D8-4C99-9CC4-C5E54501527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66701699-CA67-46FB-944D-2A63A75C9C3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44000" y="360000"/>
            <a:ext cx="5794920" cy="326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AB2FFD72-8239-4E3A-B1F9-EDBBF5057A82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408000" y="2422800"/>
            <a:ext cx="5650920" cy="4236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5BBE92E8-13BB-49BF-BF27-38B1A6630D0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8A5F6F54-451C-4DCE-BF0D-B76F32767B0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4199040" cy="6856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A44452D8-02F3-4BC4-943B-92EE2CBDEFAC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588000" y="2700000"/>
            <a:ext cx="5110920" cy="2875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99150060-5D98-4C25-B557-119B86145EA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ECACED88-90FC-4B64-A967-F24DF2C0774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660000" y="144000"/>
            <a:ext cx="4642920" cy="3094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3FF95BCF-D274-46A3-BA44-EAE0781DED6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11ACD86A-30B7-4A5F-B6E6-DB2ACBE471D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660000" y="255600"/>
            <a:ext cx="2122920" cy="2623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906052F1-2446-4D98-81CB-45D75A0EA73F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65280" y="3060000"/>
            <a:ext cx="4913640" cy="3360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684AB7F2-BD35-4D8E-B21B-7386260310C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9360000" y="349200"/>
            <a:ext cx="2518920" cy="252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F7AD73F8-D3E4-4BEF-952B-B2F573AEB2F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CB046B37-15C0-4530-9FF6-A2A74F18AD6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580000" y="0"/>
            <a:ext cx="5974920" cy="3696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BA280DC7-401A-484C-94D9-EE530885B013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5068440" cy="6856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1F3FE569-460C-488A-86C9-FE8EC8E8B8A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63F70561-15EF-4659-8BD2-62FA04810818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659640" y="172440"/>
            <a:ext cx="5399280" cy="3246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F8A2E946-9AF4-487C-8D13-CE29B3815AC8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380000" y="3612239"/>
            <a:ext cx="4227839" cy="3046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6FA3FAEF-86F6-4AB6-959C-0470677AE5E8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900000" y="1980000"/>
            <a:ext cx="4750920" cy="4750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Современники Чехова об его отношении к деньгам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6DDB0E37-272C-4D06-84BA-180E6D7ADA8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pPr lvl="0">
              <a:lnSpc>
                <a:spcPct val="108000"/>
              </a:lnSpc>
              <a:spcAft>
                <a:spcPts val="799"/>
              </a:spcAft>
            </a:pPr>
            <a:r>
              <a:rPr lang="ru-RU" sz="2600" b="1">
                <a:solidFill>
                  <a:srgbClr val="4A474B"/>
                </a:solidFill>
                <a:latin typeface="Arial" pitchFamily="18"/>
              </a:rPr>
              <a:t>Современники Чехова об его отношении к деньгам</a:t>
            </a:r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DEDF0CEE-1A5C-4BAA-A6C6-9D6AD5A84C0D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0" y="1828800"/>
            <a:ext cx="2626920" cy="3634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7D6559EB-971D-4440-B9B2-CA60BFB26B3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FE39506C-4910-4FA3-B21C-0B52D3BA402E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06720" y="164880"/>
            <a:ext cx="7999560" cy="5332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    А что бы Вы нам пожелали, Антон Павлович? Именно нам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C1C27DFF-D19C-4712-A54D-E0023B03A88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pPr lvl="0" algn="l"/>
            <a:r>
              <a:rPr lang="ru-RU" sz="1800" b="1">
                <a:latin typeface="Arial" pitchFamily="18"/>
              </a:rPr>
              <a:t>    </a:t>
            </a:r>
            <a:r>
              <a:rPr lang="ru-RU" sz="2000" b="1">
                <a:latin typeface="Arial" pitchFamily="18"/>
              </a:rPr>
              <a:t>А что бы Вы нам пожелали, Антон Павлович? Именно нам?</a:t>
            </a:r>
          </a:p>
        </p:txBody>
      </p:sp>
      <p:pic>
        <p:nvPicPr>
          <p:cNvPr id="3" name="">
            <a:extLst>
              <a:ext uri="{FF2B5EF4-FFF2-40B4-BE49-F238E27FC236}">
                <a16:creationId xmlns:a16="http://schemas.microsoft.com/office/drawing/2014/main" id="{35AFC34A-8DB0-4716-8B10-6607C4F5EE68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728120" y="3729600"/>
            <a:ext cx="4462920" cy="3109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>
            <a:extLst>
              <a:ext uri="{FF2B5EF4-FFF2-40B4-BE49-F238E27FC236}">
                <a16:creationId xmlns:a16="http://schemas.microsoft.com/office/drawing/2014/main" id="{5918FE7D-1B6D-40C1-BCE6-ECED0EFE816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728120" y="3729600"/>
            <a:ext cx="4462920" cy="3109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>
            <a:extLst>
              <a:ext uri="{FF2B5EF4-FFF2-40B4-BE49-F238E27FC236}">
                <a16:creationId xmlns:a16="http://schemas.microsoft.com/office/drawing/2014/main" id="{BFF0E1EB-BB6D-4F7D-B203-04FE246F843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52000" y="3445200"/>
            <a:ext cx="6046920" cy="3213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E2368CE8-7701-4DC1-9EB1-25DF1FCA356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2100" b="1"/>
              <a:t>Чехов о Чехове (и не только): написано собственноручно</a:t>
            </a:r>
            <a:r>
              <a:rPr lang="ru-RU" sz="1800" b="1"/>
              <a:t> </a:t>
            </a:r>
            <a:br>
              <a:rPr lang="ru-RU" sz="1800" b="1"/>
            </a:br>
            <a:endParaRPr lang="ru-RU" sz="1800" b="1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5EF1EA96-0EA9-419F-95D1-D4A8ED17DD9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pPr lvl="0"/>
            <a:r>
              <a:rPr lang="ru-RU" sz="2400" b="1"/>
              <a:t>Что прочесть о Чехове?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39AB80E5-B42B-48D8-9419-540C7388EF2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F9F53C92-0B21-4082-A8E2-2E78F3E6A09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>
            <a:extLst>
              <a:ext uri="{FF2B5EF4-FFF2-40B4-BE49-F238E27FC236}">
                <a16:creationId xmlns:a16="http://schemas.microsoft.com/office/drawing/2014/main" id="{894524A6-D9A9-4E59-9A6C-EB17DFA286C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981080" y="274680"/>
            <a:ext cx="8227080" cy="1135800"/>
          </a:xfrm>
        </p:spPr>
        <p:txBody>
          <a:bodyPr vert="horz" wrap="square">
            <a:noAutofit/>
          </a:bodyPr>
          <a:lstStyle/>
          <a:p>
            <a:endParaRPr lang="ru-RU"/>
          </a:p>
        </p:txBody>
      </p:sp>
      <p:pic>
        <p:nvPicPr>
          <p:cNvPr id="3" name="Рисунок 1">
            <a:extLst>
              <a:ext uri="{FF2B5EF4-FFF2-40B4-BE49-F238E27FC236}">
                <a16:creationId xmlns:a16="http://schemas.microsoft.com/office/drawing/2014/main" id="{1715111D-405E-4220-AFEC-BD94D57E0BD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141480" y="0"/>
            <a:ext cx="9141480" cy="6860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Slid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Only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Обычный 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Обычный 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Обычный 3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Обычный 4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Обычный 5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Обычный 6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Обычный 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Обычный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Обычный 9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Обычный 1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Обычный 1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Обычный 1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Обычный 13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Обычный 14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Обычный 15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Обычный 16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Title, 2 Content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Обычный 1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724</Words>
  <Application>Microsoft Office PowerPoint</Application>
  <PresentationFormat>Широкоэкранный</PresentationFormat>
  <Paragraphs>71</Paragraphs>
  <Slides>50</Slides>
  <Notes>41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21</vt:i4>
      </vt:variant>
      <vt:variant>
        <vt:lpstr>Заголовки слайдов</vt:lpstr>
      </vt:variant>
      <vt:variant>
        <vt:i4>50</vt:i4>
      </vt:variant>
    </vt:vector>
  </HeadingPairs>
  <TitlesOfParts>
    <vt:vector size="77" baseType="lpstr">
      <vt:lpstr>Arial</vt:lpstr>
      <vt:lpstr>Book Antiqua</vt:lpstr>
      <vt:lpstr>Calibri</vt:lpstr>
      <vt:lpstr>Liberation Sans</vt:lpstr>
      <vt:lpstr>Liberation Serif</vt:lpstr>
      <vt:lpstr>Times New Roman</vt:lpstr>
      <vt:lpstr>Blank Slide</vt:lpstr>
      <vt:lpstr>Title Only</vt:lpstr>
      <vt:lpstr>Обычный</vt:lpstr>
      <vt:lpstr>Обычный 1</vt:lpstr>
      <vt:lpstr>Обычный 2</vt:lpstr>
      <vt:lpstr>Обычный 3</vt:lpstr>
      <vt:lpstr>Обычный 4</vt:lpstr>
      <vt:lpstr>Обычный 5</vt:lpstr>
      <vt:lpstr>Обычный 6</vt:lpstr>
      <vt:lpstr>Обычный 7</vt:lpstr>
      <vt:lpstr>Обычный 8</vt:lpstr>
      <vt:lpstr>Обычный 9</vt:lpstr>
      <vt:lpstr>Обычный 10</vt:lpstr>
      <vt:lpstr>Обычный 11</vt:lpstr>
      <vt:lpstr>Обычный 12</vt:lpstr>
      <vt:lpstr>Обычный 13</vt:lpstr>
      <vt:lpstr>Обычный 14</vt:lpstr>
      <vt:lpstr>Обычный 15</vt:lpstr>
      <vt:lpstr>Обычный 16</vt:lpstr>
      <vt:lpstr>Title, 2 Content</vt:lpstr>
      <vt:lpstr>Обычный 17</vt:lpstr>
      <vt:lpstr>«Искренне ваш, Антон Чехонте»      (Знакомый незнакомый Чехов)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8 лет Чехов поступает в таганрогскую Мужскую классическую гимназию</vt:lpstr>
      <vt:lpstr>Презентация PowerPoint</vt:lpstr>
      <vt:lpstr>В 1879 г. Чехов закончил гимназию. </vt:lpstr>
      <vt:lpstr>Презентация PowerPoint</vt:lpstr>
      <vt:lpstr>Врачебная практика</vt:lpstr>
      <vt:lpstr> </vt:lpstr>
      <vt:lpstr>      В 1890 году писатель совершил поездку на остров Сахалин, который в то время был местом, где отбывали каторгу.</vt:lpstr>
      <vt:lpstr>Презентация PowerPoint</vt:lpstr>
      <vt:lpstr>Результатом поездки стала позднее написанная книга «Остров Сахалин». В ней Чехов не просто описал тяжелейшие условия жизни ссыльных, но и доказал это цифрами и фактами. Голос писателя с мировым именем не остался незамеченным, и после публикации книги Министерство юстиции и Главное тюремное управление командировали на Сахалин своих представителей</vt:lpstr>
      <vt:lpstr>В 1891 – 1892 годах, когда часть средней полосы России и Поволжья из-за неурожая и засухи переживала сильнейший голод, Чехов организовал сбор пожертвований в пользу голодающих Нижегородской и Воронежской губерний, сам дважды выезжал туда.</vt:lpstr>
      <vt:lpstr>Презентация PowerPoint</vt:lpstr>
      <vt:lpstr> За годы «мелиховского сидения» было написано 42 произведения. Чехов открыл медицинский пункт, построил три школы и колокольню, помогал прокладывать шоссейную дорогу и, разумеется, лечил больных. Во время голода, который свирепствовал в Мелихове в эти годы, писатель собирал пожертвования для голодающих, а во время холеры работал санитарным врачом от земства: в его участке было 25 деревень, четыре фабрики и монастырь. </vt:lpstr>
      <vt:lpstr>Презентация PowerPoint</vt:lpstr>
      <vt:lpstr>Обстановка врачебного кабинета Чехова в Мелихово </vt:lpstr>
      <vt:lpstr>Презентация PowerPoint</vt:lpstr>
      <vt:lpstr>Презентация PowerPoint</vt:lpstr>
      <vt:lpstr>Презентация PowerPoint</vt:lpstr>
      <vt:lpstr>Презентация PowerPoint</vt:lpstr>
      <vt:lpstr>      В истории мировой культуры Антон Павлович Чехов остался как мастер короткого рассказа и нового типа пьесы - трагикомедии.</vt:lpstr>
      <vt:lpstr>О Чехове написано столько воспоминаний, что один только их библиографический перечень составляет целую книгу. Для их издания в полном виде понадобилось бы немало объемистых томов. В сущности, это целая мемуарная библиотека.</vt:lpstr>
      <vt:lpstr> А. П. Чехов не любил говорить и читать о себе. Он шутил: «У меня болезнь: автобиографофобия».</vt:lpstr>
      <vt:lpstr>Как бы поговорить с Чеховым? Спросить его, но так, чтобы все ответы были его лично, его собственными словами? Нет ничего проще! Есть его письма, значит, прямая речь - вот он и ответит сам на все, что мы спросим. А спросим его… о деньгах!</vt:lpstr>
      <vt:lpstr>Я страшно испорчен тем, что родился, вырос, учился и начал писать в среде, в которой деньги играют безобразно большую роль. А.П. Чехов. Письмо А.С. Суворину. 29 августа 1888 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Современники Чехова об его отношении к деньгам</vt:lpstr>
      <vt:lpstr>Презентация PowerPoint</vt:lpstr>
      <vt:lpstr>    А что бы Вы нам пожелали, Антон Павлович? Именно нам?</vt:lpstr>
      <vt:lpstr>Чехов о Чехове (и не только): написано собственноручно  </vt:lpstr>
      <vt:lpstr>Что прочесть о Чехове?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Винокурова Григорьевна</dc:creator>
  <cp:lastModifiedBy>Солодкий Олег Геннадьевич</cp:lastModifiedBy>
  <cp:revision>27</cp:revision>
  <dcterms:created xsi:type="dcterms:W3CDTF">2025-01-28T10:30:36Z</dcterms:created>
  <dcterms:modified xsi:type="dcterms:W3CDTF">2025-05-12T02:23:25Z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PresentationFormat">
    <vt:lpwstr>Широкоэкранный</vt:lpwstr>
  </property>
  <property fmtid="{D5CDD505-2E9C-101B-9397-08002B2CF9AE}" pid="4" name="Slides">
    <vt:r8>36</vt:r8>
  </property>
</Properties>
</file>