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3A3D"/>
    <a:srgbClr val="225D60"/>
    <a:srgbClr val="2A7478"/>
    <a:srgbClr val="256569"/>
    <a:srgbClr val="595959"/>
    <a:srgbClr val="595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gradFill flip="none" rotWithShape="1">
          <a:gsLst>
            <a:gs pos="1000">
              <a:srgbClr val="0F3A3D"/>
            </a:gs>
            <a:gs pos="50000">
              <a:srgbClr val="256569"/>
            </a:gs>
            <a:gs pos="98000">
              <a:srgbClr val="2A747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Работа\100 лет\100лет копияd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850" y="512190"/>
            <a:ext cx="4491398" cy="1660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595" y="0"/>
            <a:ext cx="6539405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1850" y="2398955"/>
            <a:ext cx="10515600" cy="2636032"/>
          </a:xfrm>
          <a:prstGeom prst="rect">
            <a:avLst/>
          </a:prstGeom>
        </p:spPr>
        <p:txBody>
          <a:bodyPr anchor="b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64675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11" name="Picture 2" descr="D:\Работа\100 лет\100лет копияhhhh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0367" y="368339"/>
            <a:ext cx="2170158" cy="80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1569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1246903"/>
            <a:ext cx="7734300" cy="493005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10" name="Picture 2" descr="D:\Работа\100 лет\100лет копияhhhh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0367" y="368339"/>
            <a:ext cx="2170158" cy="80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502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2050" name="Picture 2" descr="D:\Работа\100 лет\100лет копияhhhh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0367" y="368339"/>
            <a:ext cx="2170158" cy="80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331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gradFill flip="none" rotWithShape="1">
          <a:gsLst>
            <a:gs pos="1000">
              <a:schemeClr val="bg1">
                <a:lumMod val="95000"/>
              </a:schemeClr>
            </a:gs>
            <a:gs pos="26000">
              <a:schemeClr val="bg1">
                <a:lumMod val="65000"/>
              </a:schemeClr>
            </a:gs>
            <a:gs pos="9000">
              <a:schemeClr val="bg1">
                <a:lumMod val="85000"/>
              </a:schemeClr>
            </a:gs>
            <a:gs pos="94000">
              <a:srgbClr val="25656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Работа\100 лет\100лет копияd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3485" y="349490"/>
            <a:ext cx="2221635" cy="821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851" y="572013"/>
            <a:ext cx="10515600" cy="404133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03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12" name="Picture 2" descr="D:\Работа\100 лет\100лет копияhhhh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0367" y="368339"/>
            <a:ext cx="2170158" cy="80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7885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13" name="Picture 2" descr="D:\Работа\100 лет\100лет копияhhhh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0367" y="368339"/>
            <a:ext cx="2170158" cy="80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3671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9" name="Picture 2" descr="D:\Работа\100 лет\100лет копияhhhh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0367" y="368339"/>
            <a:ext cx="2170158" cy="80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5088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ятиугольник 6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9" name="Picture 2" descr="D:\Работа\100 лет\100лет копияhhhh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0367" y="368339"/>
            <a:ext cx="2170158" cy="80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705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ятиугольник 13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39" y="642938"/>
            <a:ext cx="5729286" cy="344486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2" descr="D:\Работа\100 лет\100лет копияhhhh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0367" y="368339"/>
            <a:ext cx="2170158" cy="80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671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ятиугольник 9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9654" y="509428"/>
            <a:ext cx="8514860" cy="501651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61417" y="1246902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2413" y="244713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2" descr="D:\Работа\100 лет\100лет копияhhhh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0367" y="368339"/>
            <a:ext cx="2170158" cy="80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396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chemeClr val="bg1">
                <a:lumMod val="95000"/>
              </a:schemeClr>
            </a:gs>
            <a:gs pos="86000">
              <a:schemeClr val="bg1">
                <a:lumMod val="85000"/>
              </a:schemeClr>
            </a:gs>
            <a:gs pos="29000">
              <a:schemeClr val="bg1">
                <a:lumMod val="95000"/>
              </a:schemeClr>
            </a:gs>
            <a:gs pos="98000">
              <a:srgbClr val="256569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530AB-7E7F-42A0-9819-35D12B816B3C}" type="datetimeFigureOut">
              <a:rPr lang="ru-RU" smtClean="0"/>
              <a:t>04.10.2022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ook Antiqua" panose="02040602050305030304" pitchFamily="18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12B7-E224-4081-8122-29E446CEC7A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8804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ook Antiqua" panose="020406020503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ü"/>
        <a:defRPr sz="2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4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0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4722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760323"/>
      </p:ext>
    </p:extLst>
  </p:cSld>
  <p:clrMapOvr>
    <a:masterClrMapping/>
  </p:clrMapOvr>
</p:sld>
</file>

<file path=ppt/theme/theme1.xml><?xml version="1.0" encoding="utf-8"?>
<a:theme xmlns:a="http://schemas.openxmlformats.org/drawingml/2006/main" name="Шаблон Финансовый Университет">
  <a:themeElements>
    <a:clrScheme name="Финансовый Университет">
      <a:dk1>
        <a:sysClr val="windowText" lastClr="000000"/>
      </a:dk1>
      <a:lt1>
        <a:sysClr val="window" lastClr="FFFFFF"/>
      </a:lt1>
      <a:dk2>
        <a:srgbClr val="373545"/>
      </a:dk2>
      <a:lt2>
        <a:srgbClr val="A5A5A5"/>
      </a:lt2>
      <a:accent1>
        <a:srgbClr val="256569"/>
      </a:accent1>
      <a:accent2>
        <a:srgbClr val="AFAFAF"/>
      </a:accent2>
      <a:accent3>
        <a:srgbClr val="5BBFC5"/>
      </a:accent3>
      <a:accent4>
        <a:srgbClr val="7B7B7B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Шаблон Финансовый Университет" id="{B61C6C59-7E8E-44EC-9D0A-175FD0FD7AA0}" vid="{4B9A828B-7C95-4D9C-8B7B-426AD85F479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Финансовый Университет</Template>
  <TotalTime>23</TotalTime>
  <Words>0</Words>
  <Application>Microsoft Office PowerPoint</Application>
  <PresentationFormat>Широкоэкранный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Book Antiqua</vt:lpstr>
      <vt:lpstr>Calibri</vt:lpstr>
      <vt:lpstr>Wingdings</vt:lpstr>
      <vt:lpstr>Шаблон Финансовый Университет</vt:lpstr>
      <vt:lpstr>Презентация PowerPoint</vt:lpstr>
      <vt:lpstr>Презентация PowerPoint</vt:lpstr>
    </vt:vector>
  </TitlesOfParts>
  <Company>GUMF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AYVoronina</dc:creator>
  <cp:lastModifiedBy>Новикова Ольга Васильевна</cp:lastModifiedBy>
  <cp:revision>2</cp:revision>
  <dcterms:created xsi:type="dcterms:W3CDTF">2018-04-06T11:52:35Z</dcterms:created>
  <dcterms:modified xsi:type="dcterms:W3CDTF">2022-10-04T10:29:39Z</dcterms:modified>
</cp:coreProperties>
</file>