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Работа\100 лет\100лет копияd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0" y="512190"/>
            <a:ext cx="4491398" cy="166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2398955"/>
            <a:ext cx="10515600" cy="2636032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1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0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2050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Работа\100 лет\100лет копияd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3485" y="349490"/>
            <a:ext cx="2221635" cy="82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2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3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9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9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04.10.2022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Финансовый Университет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Финансовый Университет</Template>
  <TotalTime>23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Book Antiqua</vt:lpstr>
      <vt:lpstr>Calibri</vt:lpstr>
      <vt:lpstr>Wingdings</vt:lpstr>
      <vt:lpstr>Шаблон Финансовый Университет</vt:lpstr>
      <vt:lpstr>Презентация PowerPoint</vt:lpstr>
      <vt:lpstr>Презентация PowerPoint</vt:lpstr>
    </vt:vector>
  </TitlesOfParts>
  <Company>GUMF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AYVoronina</dc:creator>
  <cp:lastModifiedBy>Новикова Ольга Васильевна</cp:lastModifiedBy>
  <cp:revision>2</cp:revision>
  <dcterms:created xsi:type="dcterms:W3CDTF">2018-04-06T11:52:35Z</dcterms:created>
  <dcterms:modified xsi:type="dcterms:W3CDTF">2022-10-04T10:29:39Z</dcterms:modified>
</cp:coreProperties>
</file>