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46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481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91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4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1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8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86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299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61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24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19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BBE4A-3A98-48D5-A09A-4F69DE84D7FB}" type="datetimeFigureOut">
              <a:rPr lang="ru-RU" smtClean="0"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0E6F0-31E9-4026-B913-048F341C3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75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132856"/>
            <a:ext cx="5328592" cy="26642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Применение библиотеки </a:t>
            </a:r>
            <a:r>
              <a:rPr lang="en-US" dirty="0" err="1" smtClean="0"/>
              <a:t>CoreForms</a:t>
            </a:r>
            <a:r>
              <a:rPr lang="en-US" dirty="0" smtClean="0"/>
              <a:t> </a:t>
            </a:r>
            <a:r>
              <a:rPr lang="ru-RU" dirty="0" smtClean="0"/>
              <a:t>в программном обеспечении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41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</p:spPr>
        <p:txBody>
          <a:bodyPr/>
          <a:lstStyle/>
          <a:p>
            <a:r>
              <a:rPr lang="ru-RU" dirty="0" smtClean="0"/>
              <a:t>Проблема</a:t>
            </a:r>
            <a:r>
              <a:rPr lang="en-US" dirty="0" smtClean="0"/>
              <a:t> </a:t>
            </a:r>
            <a:r>
              <a:rPr lang="ru-RU" dirty="0" err="1" smtClean="0"/>
              <a:t>сайтостроения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80" y="5733256"/>
            <a:ext cx="9124319" cy="112474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Из-за разнообразия браузеров сайты отображаются некорректно</a:t>
            </a:r>
          </a:p>
        </p:txBody>
      </p:sp>
      <p:pic>
        <p:nvPicPr>
          <p:cNvPr id="1026" name="Picture 2" descr="ÐÐ°ÑÑÐ¸Ð½ÐºÐ¸ Ð¿Ð¾ Ð·Ð°Ð¿ÑÐ¾ÑÑ internet explor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268760"/>
            <a:ext cx="3324225" cy="254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ÐÐ°ÑÑÐ¸Ð½ÐºÐ¸ Ð¿Ð¾ Ð·Ð°Ð¿ÑÐ¾ÑÑ safari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ÐÐ°ÑÑÐ¸Ð½ÐºÐ¸ Ð¿Ð¾ Ð·Ð°Ð¿ÑÐ¾ÑÑ safari]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ÐÐ°ÑÑÐ¸Ð½ÐºÐ¸ Ð¿Ð¾ Ð·Ð°Ð¿ÑÐ¾ÑÑ safari]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26876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 descr="ÐÐ°ÑÑÐ¸Ð½ÐºÐ¸ Ð¿Ð¾ Ð·Ð°Ð¿ÑÐ¾ÑÑ ms ed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665561"/>
            <a:ext cx="1609952" cy="171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ÐÐ°ÑÑÐ¸Ð½ÐºÐ¸ Ð¿Ð¾ Ð·Ð°Ð¿ÑÐ¾ÑÑ chrom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378758"/>
            <a:ext cx="2066254" cy="206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ÐÐ°ÑÑÐ¸Ð½ÐºÐ¸ Ð¿Ð¾ Ð·Ð°Ð¿ÑÐ¾ÑÑ firefox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932629"/>
            <a:ext cx="1485420" cy="148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61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85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поставок программного обеспечения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373216"/>
            <a:ext cx="8388424" cy="12994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На текущий момент нет способов безопасной передачи программного обеспечения пользователю</a:t>
            </a:r>
            <a:endParaRPr lang="ru-RU" dirty="0"/>
          </a:p>
        </p:txBody>
      </p:sp>
      <p:pic>
        <p:nvPicPr>
          <p:cNvPr id="2050" name="Picture 2" descr="ÐÐ°ÑÑÐ¸Ð½ÐºÐ¸ Ð¿Ð¾ Ð·Ð°Ð¿ÑÐ¾ÑÑ sell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208912" cy="3215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30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869160"/>
            <a:ext cx="8229600" cy="168905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Решить проблему можно грамотно разделив пользовательский интерфейс и логику программы</a:t>
            </a:r>
            <a:endParaRPr lang="ru-RU" dirty="0"/>
          </a:p>
        </p:txBody>
      </p:sp>
      <p:pic>
        <p:nvPicPr>
          <p:cNvPr id="3074" name="Picture 2" descr="ÐÐ°ÑÑÐ¸Ð½ÐºÐ¸ Ð¿Ð¾ Ð·Ð°Ð¿ÑÐ¾ÑÑ mvv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102" y="1700808"/>
            <a:ext cx="5433120" cy="305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971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Как это работает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013176"/>
            <a:ext cx="8712968" cy="16253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Backend HTML5 </a:t>
            </a:r>
            <a:r>
              <a:rPr lang="ru-RU" dirty="0" smtClean="0"/>
              <a:t>верстки может быть запущен как удаленно, так и на странице с использованием технологии </a:t>
            </a:r>
            <a:r>
              <a:rPr lang="en-US" dirty="0" err="1" smtClean="0"/>
              <a:t>WebAssembly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49564"/>
            <a:ext cx="1656183" cy="137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ÐÐ°ÑÑÐ¸Ð½ÐºÐ¸ Ð¿Ð¾ Ð·Ð°Ð¿ÑÐ¾ÑÑ webassemb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97143"/>
            <a:ext cx="4041426" cy="268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61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826" y="188640"/>
            <a:ext cx="8229600" cy="129614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Передача данных между моделью и представлением в реальном времени</a:t>
            </a:r>
            <a:endParaRPr lang="ru-RU" sz="3600" dirty="0"/>
          </a:p>
        </p:txBody>
      </p:sp>
      <p:pic>
        <p:nvPicPr>
          <p:cNvPr id="5122" name="Picture 2" descr="ÐÐ°ÑÑÐ¸Ð½ÐºÐ¸ Ð¿Ð¾ Ð·Ð°Ð¿ÑÐ¾ÑÑ Ð·Ð°ÑÐ¾Ð´Ð¸Ð» 15 Ð¼Ð¸Ð½ÑÑ Ð½Ð°Ð·Ð°Ð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794385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ÐÐ°ÑÑÐ¸Ð½ÐºÐ¸ Ð¿Ð¾ Ð·Ð°Ð¿ÑÐ¾ÑÑ websocket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692" y="5733256"/>
            <a:ext cx="258630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364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072" y="116632"/>
            <a:ext cx="8229600" cy="1143000"/>
          </a:xfrm>
        </p:spPr>
        <p:txBody>
          <a:bodyPr/>
          <a:lstStyle/>
          <a:p>
            <a:r>
              <a:rPr lang="ru-RU" dirty="0" smtClean="0"/>
              <a:t>Что в итоге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373216"/>
            <a:ext cx="8229600" cy="11849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Библиотека позволяет использовать лучшее из двух миров – масштабируемость веб сайтов и стабильность приложений рабочего стола</a:t>
            </a:r>
            <a:endParaRPr lang="ru-RU" dirty="0"/>
          </a:p>
        </p:txBody>
      </p:sp>
      <p:pic>
        <p:nvPicPr>
          <p:cNvPr id="6146" name="Picture 2" descr="ÐÐ°ÑÑÐ¸Ð½ÐºÐ¸ Ð¿Ð¾ Ð·Ð°Ð¿ÑÐ¾ÑÑ desktop and mob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44823"/>
            <a:ext cx="5798368" cy="284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83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Вопросы</a:t>
            </a:r>
            <a:r>
              <a:rPr lang="en-US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735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5080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95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Применение библиотеки CoreForms в программном обеспечении</vt:lpstr>
      <vt:lpstr>Проблема сайтостроения</vt:lpstr>
      <vt:lpstr>Проблема поставок программного обеспечения</vt:lpstr>
      <vt:lpstr>Решение проблемы</vt:lpstr>
      <vt:lpstr>Как это работает?</vt:lpstr>
      <vt:lpstr>Передача данных между моделью и представлением в реальном времени</vt:lpstr>
      <vt:lpstr>Что в итоге</vt:lpstr>
      <vt:lpstr>Вопросы?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библиотеки CoreForms в программном обеспечении</dc:title>
  <dc:creator>Пользователь Windows</dc:creator>
  <cp:lastModifiedBy>Башелханов Игорь Викторович</cp:lastModifiedBy>
  <cp:revision>5</cp:revision>
  <dcterms:created xsi:type="dcterms:W3CDTF">2018-05-20T23:58:28Z</dcterms:created>
  <dcterms:modified xsi:type="dcterms:W3CDTF">2020-11-13T08:39:50Z</dcterms:modified>
</cp:coreProperties>
</file>