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layout2.xml" ContentType="application/vnd.openxmlformats-officedocument.drawingml.diagramLayout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9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362" r:id="rId4"/>
    <p:sldId id="366" r:id="rId5"/>
    <p:sldId id="364" r:id="rId6"/>
    <p:sldId id="363" r:id="rId7"/>
    <p:sldId id="368" r:id="rId8"/>
    <p:sldId id="367" r:id="rId9"/>
    <p:sldId id="36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Relationship Id="rId4" Type="http://schemas.openxmlformats.org/officeDocument/2006/relationships/image" Target="../media/image12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Relationship Id="rId4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25D27B-DD92-42C3-BC7C-91EC7C483026}" type="doc">
      <dgm:prSet loTypeId="urn:microsoft.com/office/officeart/2008/layout/AccentedPicture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BFA94F-B9EF-42FE-84A3-8006E2CAD4F9}">
      <dgm:prSet phldrT="[Текст]" custT="1"/>
      <dgm:spPr/>
      <dgm:t>
        <a:bodyPr/>
        <a:lstStyle/>
        <a:p>
          <a:endParaRPr lang="ru-RU" sz="2400" b="1" dirty="0">
            <a:solidFill>
              <a:schemeClr val="tx1"/>
            </a:solidFill>
          </a:endParaRPr>
        </a:p>
      </dgm:t>
    </dgm:pt>
    <dgm:pt modelId="{FE5F867C-99C0-419E-A3E3-842B3C15AFF6}" type="parTrans" cxnId="{172A185C-9792-4F33-8406-A40384C4B875}">
      <dgm:prSet/>
      <dgm:spPr/>
      <dgm:t>
        <a:bodyPr/>
        <a:lstStyle/>
        <a:p>
          <a:endParaRPr lang="ru-RU"/>
        </a:p>
      </dgm:t>
    </dgm:pt>
    <dgm:pt modelId="{62EBA722-C394-4C33-9661-E56B387DFBAB}" type="sibTrans" cxnId="{172A185C-9792-4F33-8406-A40384C4B875}">
      <dgm:prSet/>
      <dgm:spPr>
        <a:blipFill rotWithShape="1">
          <a:blip xmlns:r="http://schemas.openxmlformats.org/officeDocument/2006/relationships" r:embed="rId1"/>
          <a:srcRect/>
          <a:stretch>
            <a:fillRect l="-75000" r="-75000"/>
          </a:stretch>
        </a:blipFill>
      </dgm:spPr>
      <dgm:t>
        <a:bodyPr/>
        <a:lstStyle/>
        <a:p>
          <a:endParaRPr lang="ru-RU"/>
        </a:p>
      </dgm:t>
    </dgm:pt>
    <dgm:pt modelId="{7EB63823-62B1-4800-905C-FB62D404A3C0}">
      <dgm:prSet phldrT="[Текст]" custT="1"/>
      <dgm:spPr/>
      <dgm:t>
        <a:bodyPr/>
        <a:lstStyle/>
        <a:p>
          <a:r>
            <a:rPr lang="ru-RU" sz="3200" dirty="0"/>
            <a:t>Закупка вторичного сырья у физических лиц</a:t>
          </a:r>
        </a:p>
      </dgm:t>
    </dgm:pt>
    <dgm:pt modelId="{50A97ECE-FD00-46A5-B92E-3742C09076A8}" type="parTrans" cxnId="{D1BE728E-2FB6-4CE6-9C56-61D724813E58}">
      <dgm:prSet/>
      <dgm:spPr/>
      <dgm:t>
        <a:bodyPr/>
        <a:lstStyle/>
        <a:p>
          <a:endParaRPr lang="ru-RU"/>
        </a:p>
      </dgm:t>
    </dgm:pt>
    <dgm:pt modelId="{6F935990-2299-4733-B6AD-278D637143AF}" type="sibTrans" cxnId="{D1BE728E-2FB6-4CE6-9C56-61D724813E58}">
      <dgm:prSet/>
      <dgm:spPr/>
      <dgm:t>
        <a:bodyPr/>
        <a:lstStyle/>
        <a:p>
          <a:endParaRPr lang="ru-RU"/>
        </a:p>
      </dgm:t>
    </dgm:pt>
    <dgm:pt modelId="{F6F86B9E-CA96-4BE1-959C-DDA4374A2598}">
      <dgm:prSet phldrT="[Текст]" custT="1"/>
      <dgm:spPr/>
      <dgm:t>
        <a:bodyPr/>
        <a:lstStyle/>
        <a:p>
          <a:r>
            <a:rPr lang="ru-RU" sz="3200" dirty="0"/>
            <a:t>Переплавка сырья в сплавы алюминия</a:t>
          </a:r>
        </a:p>
      </dgm:t>
    </dgm:pt>
    <dgm:pt modelId="{20DF14FD-343B-4982-822F-6C7EA8EE8046}" type="parTrans" cxnId="{518A6C56-98CD-4427-AE9A-191045075E6C}">
      <dgm:prSet/>
      <dgm:spPr/>
      <dgm:t>
        <a:bodyPr/>
        <a:lstStyle/>
        <a:p>
          <a:endParaRPr lang="ru-RU"/>
        </a:p>
      </dgm:t>
    </dgm:pt>
    <dgm:pt modelId="{59FFCF03-767D-493B-89BE-12797BB45605}" type="sibTrans" cxnId="{518A6C56-98CD-4427-AE9A-191045075E6C}">
      <dgm:prSet/>
      <dgm:spPr/>
      <dgm:t>
        <a:bodyPr/>
        <a:lstStyle/>
        <a:p>
          <a:endParaRPr lang="ru-RU"/>
        </a:p>
      </dgm:t>
    </dgm:pt>
    <dgm:pt modelId="{06E4D657-D4B9-4D85-8863-2E7D7A569FBC}">
      <dgm:prSet phldrT="[Текст]" custT="1"/>
      <dgm:spPr/>
      <dgm:t>
        <a:bodyPr/>
        <a:lstStyle/>
        <a:p>
          <a:r>
            <a:rPr lang="ru-RU" sz="3200" dirty="0"/>
            <a:t>Реализация сплавов алюминия бизнесу</a:t>
          </a:r>
        </a:p>
      </dgm:t>
    </dgm:pt>
    <dgm:pt modelId="{EB019B96-FF77-4F00-8BAE-ADDD6B2C36F0}" type="parTrans" cxnId="{FF274F79-B96D-47F0-BF29-AEABE34D1FE2}">
      <dgm:prSet/>
      <dgm:spPr/>
      <dgm:t>
        <a:bodyPr/>
        <a:lstStyle/>
        <a:p>
          <a:endParaRPr lang="ru-RU"/>
        </a:p>
      </dgm:t>
    </dgm:pt>
    <dgm:pt modelId="{FD372E60-ECC1-4638-9C1B-B2A65FE64F45}" type="sibTrans" cxnId="{FF274F79-B96D-47F0-BF29-AEABE34D1FE2}">
      <dgm:prSet/>
      <dgm:spPr/>
      <dgm:t>
        <a:bodyPr/>
        <a:lstStyle/>
        <a:p>
          <a:endParaRPr lang="ru-RU"/>
        </a:p>
      </dgm:t>
    </dgm:pt>
    <dgm:pt modelId="{06A74121-5B83-493A-AF4A-EED0A5651081}" type="pres">
      <dgm:prSet presAssocID="{EC25D27B-DD92-42C3-BC7C-91EC7C483026}" presName="Name0" presStyleCnt="0">
        <dgm:presLayoutVars>
          <dgm:dir/>
        </dgm:presLayoutVars>
      </dgm:prSet>
      <dgm:spPr/>
    </dgm:pt>
    <dgm:pt modelId="{21E4803F-94F1-43C3-B99B-3E2C8C6DF269}" type="pres">
      <dgm:prSet presAssocID="{62EBA722-C394-4C33-9661-E56B387DFBAB}" presName="picture_1" presStyleLbl="bgImgPlace1" presStyleIdx="0" presStyleCnt="1" custLinFactNeighborX="-40518" custLinFactNeighborY="8382"/>
      <dgm:spPr/>
    </dgm:pt>
    <dgm:pt modelId="{D3C12E01-0656-4914-B6AE-9DD36C1E804E}" type="pres">
      <dgm:prSet presAssocID="{B5BFA94F-B9EF-42FE-84A3-8006E2CAD4F9}" presName="text_1" presStyleLbl="node1" presStyleIdx="0" presStyleCnt="0" custScaleX="150136" custScaleY="183352" custLinFactNeighborX="-20439" custLinFactNeighborY="-25265">
        <dgm:presLayoutVars>
          <dgm:bulletEnabled val="1"/>
        </dgm:presLayoutVars>
      </dgm:prSet>
      <dgm:spPr/>
    </dgm:pt>
    <dgm:pt modelId="{A0CA0A8C-6D2E-4FC8-8B61-FDB9B9A44BC1}" type="pres">
      <dgm:prSet presAssocID="{EC25D27B-DD92-42C3-BC7C-91EC7C483026}" presName="linV" presStyleCnt="0"/>
      <dgm:spPr/>
    </dgm:pt>
    <dgm:pt modelId="{DB7BABDF-C1AF-471B-8AC0-F5801A1CFBFC}" type="pres">
      <dgm:prSet presAssocID="{7EB63823-62B1-4800-905C-FB62D404A3C0}" presName="pair" presStyleCnt="0"/>
      <dgm:spPr/>
    </dgm:pt>
    <dgm:pt modelId="{CEFBBF8F-4130-4F0B-B585-CE5EEE572900}" type="pres">
      <dgm:prSet presAssocID="{7EB63823-62B1-4800-905C-FB62D404A3C0}" presName="spaceH" presStyleLbl="node1" presStyleIdx="0" presStyleCnt="0"/>
      <dgm:spPr/>
    </dgm:pt>
    <dgm:pt modelId="{CBE500F0-F718-4065-8A33-49AE0655C18F}" type="pres">
      <dgm:prSet presAssocID="{7EB63823-62B1-4800-905C-FB62D404A3C0}" presName="desPictures" presStyleLbl="alignImgPlace1" presStyleIdx="0" presStyleCnt="3" custLinFactNeighborX="39777" custLinFactNeighborY="51582"/>
      <dgm:spPr>
        <a:blipFill>
          <a:blip xmlns:r="http://schemas.openxmlformats.org/officeDocument/2006/relationships" r:embed="rId2"/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Деловое рукопожатие"/>
        </a:ext>
      </dgm:extLst>
    </dgm:pt>
    <dgm:pt modelId="{AA56C5E6-7AB7-45DE-9FA8-EDDFB6674E14}" type="pres">
      <dgm:prSet presAssocID="{7EB63823-62B1-4800-905C-FB62D404A3C0}" presName="desTextWrapper" presStyleCnt="0"/>
      <dgm:spPr/>
    </dgm:pt>
    <dgm:pt modelId="{84BFD89A-1951-47CB-B3A3-925EAEAAC52D}" type="pres">
      <dgm:prSet presAssocID="{7EB63823-62B1-4800-905C-FB62D404A3C0}" presName="desText" presStyleLbl="revTx" presStyleIdx="0" presStyleCnt="3" custScaleX="85766" custLinFactNeighborX="13430" custLinFactNeighborY="59222">
        <dgm:presLayoutVars>
          <dgm:bulletEnabled val="1"/>
        </dgm:presLayoutVars>
      </dgm:prSet>
      <dgm:spPr/>
    </dgm:pt>
    <dgm:pt modelId="{FE60DFFC-2137-4C12-A620-CF3256B89214}" type="pres">
      <dgm:prSet presAssocID="{6F935990-2299-4733-B6AD-278D637143AF}" presName="spaceV" presStyleCnt="0"/>
      <dgm:spPr/>
    </dgm:pt>
    <dgm:pt modelId="{EC7F7CA9-574A-420B-A0F5-E7288C978A4A}" type="pres">
      <dgm:prSet presAssocID="{F6F86B9E-CA96-4BE1-959C-DDA4374A2598}" presName="pair" presStyleCnt="0"/>
      <dgm:spPr/>
    </dgm:pt>
    <dgm:pt modelId="{07427023-B4A9-45F6-BC77-65E42A883C3D}" type="pres">
      <dgm:prSet presAssocID="{F6F86B9E-CA96-4BE1-959C-DDA4374A2598}" presName="spaceH" presStyleLbl="node1" presStyleIdx="0" presStyleCnt="0"/>
      <dgm:spPr/>
    </dgm:pt>
    <dgm:pt modelId="{AEB49BEA-9245-4CD8-B96F-99A7B811B6F3}" type="pres">
      <dgm:prSet presAssocID="{F6F86B9E-CA96-4BE1-959C-DDA4374A2598}" presName="desPictures" presStyleLbl="alignImgPlace1" presStyleIdx="1" presStyleCnt="3" custLinFactNeighborX="39777" custLinFactNeighborY="47649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Работа с термальной растеним"/>
        </a:ext>
      </dgm:extLst>
    </dgm:pt>
    <dgm:pt modelId="{F57E992D-71B3-42C5-BE29-621B242CE8CF}" type="pres">
      <dgm:prSet presAssocID="{F6F86B9E-CA96-4BE1-959C-DDA4374A2598}" presName="desTextWrapper" presStyleCnt="0"/>
      <dgm:spPr/>
    </dgm:pt>
    <dgm:pt modelId="{74C38470-B64E-47CC-901A-75D5BE994461}" type="pres">
      <dgm:prSet presAssocID="{F6F86B9E-CA96-4BE1-959C-DDA4374A2598}" presName="desText" presStyleLbl="revTx" presStyleIdx="1" presStyleCnt="3" custScaleX="85250" custLinFactNeighborX="14135" custLinFactNeighborY="67346">
        <dgm:presLayoutVars>
          <dgm:bulletEnabled val="1"/>
        </dgm:presLayoutVars>
      </dgm:prSet>
      <dgm:spPr/>
    </dgm:pt>
    <dgm:pt modelId="{21481C7F-BF31-4C22-86B3-B2CEDEB8FFD6}" type="pres">
      <dgm:prSet presAssocID="{59FFCF03-767D-493B-89BE-12797BB45605}" presName="spaceV" presStyleCnt="0"/>
      <dgm:spPr/>
    </dgm:pt>
    <dgm:pt modelId="{BC40A375-B9D8-43E3-9B21-CDEBFC77FB68}" type="pres">
      <dgm:prSet presAssocID="{06E4D657-D4B9-4D85-8863-2E7D7A569FBC}" presName="pair" presStyleCnt="0"/>
      <dgm:spPr/>
    </dgm:pt>
    <dgm:pt modelId="{56F17FFB-7F5A-4EC2-ADFF-FA55F5AE951C}" type="pres">
      <dgm:prSet presAssocID="{06E4D657-D4B9-4D85-8863-2E7D7A569FBC}" presName="spaceH" presStyleLbl="node1" presStyleIdx="0" presStyleCnt="0"/>
      <dgm:spPr/>
    </dgm:pt>
    <dgm:pt modelId="{23911648-A7E5-45DB-9600-C2D7138B8B36}" type="pres">
      <dgm:prSet presAssocID="{06E4D657-D4B9-4D85-8863-2E7D7A569FBC}" presName="desPictures" presStyleLbl="alignImgPlace1" presStyleIdx="2" presStyleCnt="3" custLinFactNeighborX="39777" custLinFactNeighborY="63409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extLst>
        <a:ext uri="{E40237B7-FDA0-4F09-8148-C483321AD2D9}">
          <dgm14:cNvPr xmlns:dgm14="http://schemas.microsoft.com/office/drawing/2010/diagram" id="0" name="" descr="Распечатка стетоскопа и EKG"/>
        </a:ext>
      </dgm:extLst>
    </dgm:pt>
    <dgm:pt modelId="{3D767970-D94B-450D-B6F8-BD84F6CDCE3D}" type="pres">
      <dgm:prSet presAssocID="{06E4D657-D4B9-4D85-8863-2E7D7A569FBC}" presName="desTextWrapper" presStyleCnt="0"/>
      <dgm:spPr/>
    </dgm:pt>
    <dgm:pt modelId="{74E2B7A9-BEB5-4185-8BEB-E80A3856601A}" type="pres">
      <dgm:prSet presAssocID="{06E4D657-D4B9-4D85-8863-2E7D7A569FBC}" presName="desText" presStyleLbl="revTx" presStyleIdx="2" presStyleCnt="3" custScaleX="77818" custLinFactNeighborX="12375" custLinFactNeighborY="74388">
        <dgm:presLayoutVars>
          <dgm:bulletEnabled val="1"/>
        </dgm:presLayoutVars>
      </dgm:prSet>
      <dgm:spPr/>
    </dgm:pt>
    <dgm:pt modelId="{944BC39F-3052-4EBB-B14D-98A4CC92669B}" type="pres">
      <dgm:prSet presAssocID="{EC25D27B-DD92-42C3-BC7C-91EC7C483026}" presName="maxNode" presStyleCnt="0"/>
      <dgm:spPr/>
    </dgm:pt>
    <dgm:pt modelId="{27517D88-A020-432B-9C22-183224F572B3}" type="pres">
      <dgm:prSet presAssocID="{EC25D27B-DD92-42C3-BC7C-91EC7C483026}" presName="Name33" presStyleCnt="0"/>
      <dgm:spPr/>
    </dgm:pt>
  </dgm:ptLst>
  <dgm:cxnLst>
    <dgm:cxn modelId="{49C36F1D-1383-4B95-B7DD-BB9229C4C7B1}" type="presOf" srcId="{B5BFA94F-B9EF-42FE-84A3-8006E2CAD4F9}" destId="{D3C12E01-0656-4914-B6AE-9DD36C1E804E}" srcOrd="0" destOrd="0" presId="urn:microsoft.com/office/officeart/2008/layout/AccentedPicture"/>
    <dgm:cxn modelId="{FE63AC24-2526-4F54-92E7-4D376E86C450}" type="presOf" srcId="{EC25D27B-DD92-42C3-BC7C-91EC7C483026}" destId="{06A74121-5B83-493A-AF4A-EED0A5651081}" srcOrd="0" destOrd="0" presId="urn:microsoft.com/office/officeart/2008/layout/AccentedPicture"/>
    <dgm:cxn modelId="{172A185C-9792-4F33-8406-A40384C4B875}" srcId="{EC25D27B-DD92-42C3-BC7C-91EC7C483026}" destId="{B5BFA94F-B9EF-42FE-84A3-8006E2CAD4F9}" srcOrd="0" destOrd="0" parTransId="{FE5F867C-99C0-419E-A3E3-842B3C15AFF6}" sibTransId="{62EBA722-C394-4C33-9661-E56B387DFBAB}"/>
    <dgm:cxn modelId="{518A6C56-98CD-4427-AE9A-191045075E6C}" srcId="{EC25D27B-DD92-42C3-BC7C-91EC7C483026}" destId="{F6F86B9E-CA96-4BE1-959C-DDA4374A2598}" srcOrd="2" destOrd="0" parTransId="{20DF14FD-343B-4982-822F-6C7EA8EE8046}" sibTransId="{59FFCF03-767D-493B-89BE-12797BB45605}"/>
    <dgm:cxn modelId="{FF274F79-B96D-47F0-BF29-AEABE34D1FE2}" srcId="{EC25D27B-DD92-42C3-BC7C-91EC7C483026}" destId="{06E4D657-D4B9-4D85-8863-2E7D7A569FBC}" srcOrd="3" destOrd="0" parTransId="{EB019B96-FF77-4F00-8BAE-ADDD6B2C36F0}" sibTransId="{FD372E60-ECC1-4638-9C1B-B2A65FE64F45}"/>
    <dgm:cxn modelId="{D1BE728E-2FB6-4CE6-9C56-61D724813E58}" srcId="{EC25D27B-DD92-42C3-BC7C-91EC7C483026}" destId="{7EB63823-62B1-4800-905C-FB62D404A3C0}" srcOrd="1" destOrd="0" parTransId="{50A97ECE-FD00-46A5-B92E-3742C09076A8}" sibTransId="{6F935990-2299-4733-B6AD-278D637143AF}"/>
    <dgm:cxn modelId="{50DD1ABE-A8AD-472F-A2D7-3AEC1E899A16}" type="presOf" srcId="{62EBA722-C394-4C33-9661-E56B387DFBAB}" destId="{21E4803F-94F1-43C3-B99B-3E2C8C6DF269}" srcOrd="0" destOrd="0" presId="urn:microsoft.com/office/officeart/2008/layout/AccentedPicture"/>
    <dgm:cxn modelId="{EF51E2C5-A3BA-4D98-90B4-F126DAFAC198}" type="presOf" srcId="{06E4D657-D4B9-4D85-8863-2E7D7A569FBC}" destId="{74E2B7A9-BEB5-4185-8BEB-E80A3856601A}" srcOrd="0" destOrd="0" presId="urn:microsoft.com/office/officeart/2008/layout/AccentedPicture"/>
    <dgm:cxn modelId="{8174E7D1-5AED-4FAD-8103-2A2FF3517ACF}" type="presOf" srcId="{7EB63823-62B1-4800-905C-FB62D404A3C0}" destId="{84BFD89A-1951-47CB-B3A3-925EAEAAC52D}" srcOrd="0" destOrd="0" presId="urn:microsoft.com/office/officeart/2008/layout/AccentedPicture"/>
    <dgm:cxn modelId="{A14E8CEB-59A2-4536-A27C-E875D29BDED7}" type="presOf" srcId="{F6F86B9E-CA96-4BE1-959C-DDA4374A2598}" destId="{74C38470-B64E-47CC-901A-75D5BE994461}" srcOrd="0" destOrd="0" presId="urn:microsoft.com/office/officeart/2008/layout/AccentedPicture"/>
    <dgm:cxn modelId="{A47EA7C7-E81E-4FA7-80AE-8D7120D25A2A}" type="presParOf" srcId="{06A74121-5B83-493A-AF4A-EED0A5651081}" destId="{21E4803F-94F1-43C3-B99B-3E2C8C6DF269}" srcOrd="0" destOrd="0" presId="urn:microsoft.com/office/officeart/2008/layout/AccentedPicture"/>
    <dgm:cxn modelId="{2FBD0438-B60B-485F-AE99-BEEBB78BDC10}" type="presParOf" srcId="{06A74121-5B83-493A-AF4A-EED0A5651081}" destId="{D3C12E01-0656-4914-B6AE-9DD36C1E804E}" srcOrd="1" destOrd="0" presId="urn:microsoft.com/office/officeart/2008/layout/AccentedPicture"/>
    <dgm:cxn modelId="{ED7247DB-9B57-4777-99F3-D7CE42F39D47}" type="presParOf" srcId="{06A74121-5B83-493A-AF4A-EED0A5651081}" destId="{A0CA0A8C-6D2E-4FC8-8B61-FDB9B9A44BC1}" srcOrd="2" destOrd="0" presId="urn:microsoft.com/office/officeart/2008/layout/AccentedPicture"/>
    <dgm:cxn modelId="{5E167DB6-CBBC-4C12-8026-62215C3CB310}" type="presParOf" srcId="{A0CA0A8C-6D2E-4FC8-8B61-FDB9B9A44BC1}" destId="{DB7BABDF-C1AF-471B-8AC0-F5801A1CFBFC}" srcOrd="0" destOrd="0" presId="urn:microsoft.com/office/officeart/2008/layout/AccentedPicture"/>
    <dgm:cxn modelId="{529C75B7-38BA-48EB-8A42-31C71C1A30B0}" type="presParOf" srcId="{DB7BABDF-C1AF-471B-8AC0-F5801A1CFBFC}" destId="{CEFBBF8F-4130-4F0B-B585-CE5EEE572900}" srcOrd="0" destOrd="0" presId="urn:microsoft.com/office/officeart/2008/layout/AccentedPicture"/>
    <dgm:cxn modelId="{BBCF660F-EB70-4939-91FB-B4D796452DB4}" type="presParOf" srcId="{DB7BABDF-C1AF-471B-8AC0-F5801A1CFBFC}" destId="{CBE500F0-F718-4065-8A33-49AE0655C18F}" srcOrd="1" destOrd="0" presId="urn:microsoft.com/office/officeart/2008/layout/AccentedPicture"/>
    <dgm:cxn modelId="{7B0712A0-3F92-468B-AF79-CEB461AF554E}" type="presParOf" srcId="{DB7BABDF-C1AF-471B-8AC0-F5801A1CFBFC}" destId="{AA56C5E6-7AB7-45DE-9FA8-EDDFB6674E14}" srcOrd="2" destOrd="0" presId="urn:microsoft.com/office/officeart/2008/layout/AccentedPicture"/>
    <dgm:cxn modelId="{F7B6D6A1-2ECF-498A-8539-4BC92F45F061}" type="presParOf" srcId="{AA56C5E6-7AB7-45DE-9FA8-EDDFB6674E14}" destId="{84BFD89A-1951-47CB-B3A3-925EAEAAC52D}" srcOrd="0" destOrd="0" presId="urn:microsoft.com/office/officeart/2008/layout/AccentedPicture"/>
    <dgm:cxn modelId="{392D5E2E-2D6B-4EDD-A6A4-C52634DFC407}" type="presParOf" srcId="{A0CA0A8C-6D2E-4FC8-8B61-FDB9B9A44BC1}" destId="{FE60DFFC-2137-4C12-A620-CF3256B89214}" srcOrd="1" destOrd="0" presId="urn:microsoft.com/office/officeart/2008/layout/AccentedPicture"/>
    <dgm:cxn modelId="{54D2F113-0FE4-4FC1-A401-DF9C94A92B97}" type="presParOf" srcId="{A0CA0A8C-6D2E-4FC8-8B61-FDB9B9A44BC1}" destId="{EC7F7CA9-574A-420B-A0F5-E7288C978A4A}" srcOrd="2" destOrd="0" presId="urn:microsoft.com/office/officeart/2008/layout/AccentedPicture"/>
    <dgm:cxn modelId="{D00E6E2A-C177-4569-BCBF-866EB934076E}" type="presParOf" srcId="{EC7F7CA9-574A-420B-A0F5-E7288C978A4A}" destId="{07427023-B4A9-45F6-BC77-65E42A883C3D}" srcOrd="0" destOrd="0" presId="urn:microsoft.com/office/officeart/2008/layout/AccentedPicture"/>
    <dgm:cxn modelId="{2F860CC9-9758-4C1F-AEA8-A9FADC31DD63}" type="presParOf" srcId="{EC7F7CA9-574A-420B-A0F5-E7288C978A4A}" destId="{AEB49BEA-9245-4CD8-B96F-99A7B811B6F3}" srcOrd="1" destOrd="0" presId="urn:microsoft.com/office/officeart/2008/layout/AccentedPicture"/>
    <dgm:cxn modelId="{67F243A6-E42E-483D-A217-236B5BAD4C57}" type="presParOf" srcId="{EC7F7CA9-574A-420B-A0F5-E7288C978A4A}" destId="{F57E992D-71B3-42C5-BE29-621B242CE8CF}" srcOrd="2" destOrd="0" presId="urn:microsoft.com/office/officeart/2008/layout/AccentedPicture"/>
    <dgm:cxn modelId="{9D777415-BAC4-44F6-A051-DEB9239631D3}" type="presParOf" srcId="{F57E992D-71B3-42C5-BE29-621B242CE8CF}" destId="{74C38470-B64E-47CC-901A-75D5BE994461}" srcOrd="0" destOrd="0" presId="urn:microsoft.com/office/officeart/2008/layout/AccentedPicture"/>
    <dgm:cxn modelId="{76A048D5-1D73-447C-9A18-AFEE68A2CD78}" type="presParOf" srcId="{A0CA0A8C-6D2E-4FC8-8B61-FDB9B9A44BC1}" destId="{21481C7F-BF31-4C22-86B3-B2CEDEB8FFD6}" srcOrd="3" destOrd="0" presId="urn:microsoft.com/office/officeart/2008/layout/AccentedPicture"/>
    <dgm:cxn modelId="{D26F29C5-F03A-4C91-880E-6E8DA789C81B}" type="presParOf" srcId="{A0CA0A8C-6D2E-4FC8-8B61-FDB9B9A44BC1}" destId="{BC40A375-B9D8-43E3-9B21-CDEBFC77FB68}" srcOrd="4" destOrd="0" presId="urn:microsoft.com/office/officeart/2008/layout/AccentedPicture"/>
    <dgm:cxn modelId="{E1F62B2C-04CC-4B60-8A7F-ADCFE371D7B3}" type="presParOf" srcId="{BC40A375-B9D8-43E3-9B21-CDEBFC77FB68}" destId="{56F17FFB-7F5A-4EC2-ADFF-FA55F5AE951C}" srcOrd="0" destOrd="0" presId="urn:microsoft.com/office/officeart/2008/layout/AccentedPicture"/>
    <dgm:cxn modelId="{15957818-2282-4BF1-B8F9-31A807C90B16}" type="presParOf" srcId="{BC40A375-B9D8-43E3-9B21-CDEBFC77FB68}" destId="{23911648-A7E5-45DB-9600-C2D7138B8B36}" srcOrd="1" destOrd="0" presId="urn:microsoft.com/office/officeart/2008/layout/AccentedPicture"/>
    <dgm:cxn modelId="{DCE39F0D-3A11-4D53-8977-D79AE170E5E2}" type="presParOf" srcId="{BC40A375-B9D8-43E3-9B21-CDEBFC77FB68}" destId="{3D767970-D94B-450D-B6F8-BD84F6CDCE3D}" srcOrd="2" destOrd="0" presId="urn:microsoft.com/office/officeart/2008/layout/AccentedPicture"/>
    <dgm:cxn modelId="{A8DDDB05-9819-4BC1-AD3F-8E92E504E89A}" type="presParOf" srcId="{3D767970-D94B-450D-B6F8-BD84F6CDCE3D}" destId="{74E2B7A9-BEB5-4185-8BEB-E80A3856601A}" srcOrd="0" destOrd="0" presId="urn:microsoft.com/office/officeart/2008/layout/AccentedPicture"/>
    <dgm:cxn modelId="{14AB5A29-DAC6-4514-AC1A-7FFDFC93C0E4}" type="presParOf" srcId="{06A74121-5B83-493A-AF4A-EED0A5651081}" destId="{944BC39F-3052-4EBB-B14D-98A4CC92669B}" srcOrd="3" destOrd="0" presId="urn:microsoft.com/office/officeart/2008/layout/AccentedPicture"/>
    <dgm:cxn modelId="{4E884834-5D38-4BCD-9ADF-6E82A78BC046}" type="presParOf" srcId="{944BC39F-3052-4EBB-B14D-98A4CC92669B}" destId="{27517D88-A020-432B-9C22-183224F572B3}" srcOrd="0" destOrd="0" presId="urn:microsoft.com/office/officeart/2008/layout/AccentedPictur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F1CA46-495A-420F-BD96-25E31DBBB19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134F36A-C1D9-47A5-B788-9EB584843944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en-US" sz="3600" b="1" dirty="0">
              <a:solidFill>
                <a:srgbClr val="0070C0"/>
              </a:solidFill>
            </a:rPr>
            <a:t>V</a:t>
          </a:r>
          <a:endParaRPr lang="ru-RU" sz="3600" b="1" dirty="0">
            <a:solidFill>
              <a:srgbClr val="0070C0"/>
            </a:solidFill>
          </a:endParaRPr>
        </a:p>
        <a:p>
          <a:r>
            <a:rPr lang="ru-RU" sz="3600" dirty="0">
              <a:solidFill>
                <a:schemeClr val="tx1"/>
              </a:solidFill>
            </a:rPr>
            <a:t>Проверка налоговой декларации по налогу на прибыль организаций</a:t>
          </a:r>
        </a:p>
      </dgm:t>
    </dgm:pt>
    <dgm:pt modelId="{BD8AE797-3E0B-4E98-9A09-F492006CEA4A}" type="parTrans" cxnId="{673117D2-70A5-4AFB-8571-B085A2298F11}">
      <dgm:prSet/>
      <dgm:spPr/>
      <dgm:t>
        <a:bodyPr/>
        <a:lstStyle/>
        <a:p>
          <a:endParaRPr lang="ru-RU"/>
        </a:p>
      </dgm:t>
    </dgm:pt>
    <dgm:pt modelId="{94D96F70-180A-4DA3-AD5B-8B984007A429}" type="sibTrans" cxnId="{673117D2-70A5-4AFB-8571-B085A2298F11}">
      <dgm:prSet/>
      <dgm:spPr/>
      <dgm:t>
        <a:bodyPr/>
        <a:lstStyle/>
        <a:p>
          <a:endParaRPr lang="ru-RU"/>
        </a:p>
      </dgm:t>
    </dgm:pt>
    <dgm:pt modelId="{36DB0C9D-746A-4465-9FBF-F8EDC928B76E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n-US" sz="3600" b="1" dirty="0">
              <a:solidFill>
                <a:srgbClr val="FF0000"/>
              </a:solidFill>
            </a:rPr>
            <a:t>X</a:t>
          </a:r>
        </a:p>
        <a:p>
          <a:r>
            <a:rPr lang="ru-RU" sz="3600" dirty="0">
              <a:solidFill>
                <a:schemeClr val="tx1"/>
              </a:solidFill>
            </a:rPr>
            <a:t>Проверка налоговых регистров</a:t>
          </a:r>
        </a:p>
      </dgm:t>
    </dgm:pt>
    <dgm:pt modelId="{60BDF7A2-5184-4053-B59C-67E469EA1EAD}" type="parTrans" cxnId="{55CCD1C9-4886-4D8F-AFFC-539E99536F0B}">
      <dgm:prSet/>
      <dgm:spPr/>
      <dgm:t>
        <a:bodyPr/>
        <a:lstStyle/>
        <a:p>
          <a:endParaRPr lang="ru-RU"/>
        </a:p>
      </dgm:t>
    </dgm:pt>
    <dgm:pt modelId="{9C24474B-D768-4B3C-83E0-A7AE73ABA0B4}" type="sibTrans" cxnId="{55CCD1C9-4886-4D8F-AFFC-539E99536F0B}">
      <dgm:prSet/>
      <dgm:spPr/>
      <dgm:t>
        <a:bodyPr/>
        <a:lstStyle/>
        <a:p>
          <a:endParaRPr lang="ru-RU"/>
        </a:p>
      </dgm:t>
    </dgm:pt>
    <dgm:pt modelId="{AE333A20-BAC0-49DC-A8E1-B988E2CEC6C6}">
      <dgm:prSet phldrT="[Текст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sz="3600" b="1" dirty="0">
              <a:solidFill>
                <a:srgbClr val="0070C0"/>
              </a:solidFill>
            </a:rPr>
            <a:t>V</a:t>
          </a:r>
        </a:p>
        <a:p>
          <a:r>
            <a:rPr lang="ru-RU" sz="3600" dirty="0">
              <a:solidFill>
                <a:schemeClr val="tx1"/>
              </a:solidFill>
            </a:rPr>
            <a:t>Проверка первичных учётных документов по приобретению  вторичного сырья и передачу его в производство</a:t>
          </a:r>
        </a:p>
      </dgm:t>
    </dgm:pt>
    <dgm:pt modelId="{08606881-D867-4BC6-9A1E-4672ABECA2BF}" type="parTrans" cxnId="{09B50A95-D078-40C2-AE77-CD374D49B93B}">
      <dgm:prSet/>
      <dgm:spPr/>
      <dgm:t>
        <a:bodyPr/>
        <a:lstStyle/>
        <a:p>
          <a:endParaRPr lang="ru-RU"/>
        </a:p>
      </dgm:t>
    </dgm:pt>
    <dgm:pt modelId="{26899F65-7596-45EE-A1DE-E8DA08C26B2A}" type="sibTrans" cxnId="{09B50A95-D078-40C2-AE77-CD374D49B93B}">
      <dgm:prSet/>
      <dgm:spPr/>
      <dgm:t>
        <a:bodyPr/>
        <a:lstStyle/>
        <a:p>
          <a:endParaRPr lang="ru-RU"/>
        </a:p>
      </dgm:t>
    </dgm:pt>
    <dgm:pt modelId="{82AD65BD-C59D-4972-A7A1-DF33586E890B}" type="pres">
      <dgm:prSet presAssocID="{59F1CA46-495A-420F-BD96-25E31DBBB191}" presName="Name0" presStyleCnt="0">
        <dgm:presLayoutVars>
          <dgm:dir/>
          <dgm:resizeHandles val="exact"/>
        </dgm:presLayoutVars>
      </dgm:prSet>
      <dgm:spPr/>
    </dgm:pt>
    <dgm:pt modelId="{477C29BA-8A3A-41BE-9F9C-9407854C6A01}" type="pres">
      <dgm:prSet presAssocID="{1134F36A-C1D9-47A5-B788-9EB584843944}" presName="node" presStyleLbl="node1" presStyleIdx="0" presStyleCnt="3" custLinFactNeighborX="-1756">
        <dgm:presLayoutVars>
          <dgm:bulletEnabled val="1"/>
        </dgm:presLayoutVars>
      </dgm:prSet>
      <dgm:spPr/>
    </dgm:pt>
    <dgm:pt modelId="{BEF84618-1F5B-4F54-9E7B-EA1955B6C946}" type="pres">
      <dgm:prSet presAssocID="{94D96F70-180A-4DA3-AD5B-8B984007A429}" presName="sibTrans" presStyleLbl="sibTrans2D1" presStyleIdx="0" presStyleCnt="2"/>
      <dgm:spPr/>
    </dgm:pt>
    <dgm:pt modelId="{EC8EE099-C677-4F3F-A5F6-909AB4E6F12D}" type="pres">
      <dgm:prSet presAssocID="{94D96F70-180A-4DA3-AD5B-8B984007A429}" presName="connectorText" presStyleLbl="sibTrans2D1" presStyleIdx="0" presStyleCnt="2"/>
      <dgm:spPr/>
    </dgm:pt>
    <dgm:pt modelId="{869E09B2-52BE-49F3-BFB1-EB8DD466148B}" type="pres">
      <dgm:prSet presAssocID="{36DB0C9D-746A-4465-9FBF-F8EDC928B76E}" presName="node" presStyleLbl="node1" presStyleIdx="1" presStyleCnt="3">
        <dgm:presLayoutVars>
          <dgm:bulletEnabled val="1"/>
        </dgm:presLayoutVars>
      </dgm:prSet>
      <dgm:spPr/>
    </dgm:pt>
    <dgm:pt modelId="{94C7C093-B464-4D81-AF7F-AC93CCECA672}" type="pres">
      <dgm:prSet presAssocID="{9C24474B-D768-4B3C-83E0-A7AE73ABA0B4}" presName="sibTrans" presStyleLbl="sibTrans2D1" presStyleIdx="1" presStyleCnt="2"/>
      <dgm:spPr/>
    </dgm:pt>
    <dgm:pt modelId="{78BA0265-E2FA-4E8C-B29B-3A5BD7AC0FB0}" type="pres">
      <dgm:prSet presAssocID="{9C24474B-D768-4B3C-83E0-A7AE73ABA0B4}" presName="connectorText" presStyleLbl="sibTrans2D1" presStyleIdx="1" presStyleCnt="2"/>
      <dgm:spPr/>
    </dgm:pt>
    <dgm:pt modelId="{DF7DCBA2-AAF4-478C-AB10-9A5BECB2B982}" type="pres">
      <dgm:prSet presAssocID="{AE333A20-BAC0-49DC-A8E1-B988E2CEC6C6}" presName="node" presStyleLbl="node1" presStyleIdx="2" presStyleCnt="3" custScaleX="130947">
        <dgm:presLayoutVars>
          <dgm:bulletEnabled val="1"/>
        </dgm:presLayoutVars>
      </dgm:prSet>
      <dgm:spPr/>
    </dgm:pt>
  </dgm:ptLst>
  <dgm:cxnLst>
    <dgm:cxn modelId="{CCA1A21E-0D66-4821-94D4-80611CA5DE40}" type="presOf" srcId="{36DB0C9D-746A-4465-9FBF-F8EDC928B76E}" destId="{869E09B2-52BE-49F3-BFB1-EB8DD466148B}" srcOrd="0" destOrd="0" presId="urn:microsoft.com/office/officeart/2005/8/layout/process1"/>
    <dgm:cxn modelId="{A7EB1121-0A90-4C17-9A28-26BEA09211E2}" type="presOf" srcId="{AE333A20-BAC0-49DC-A8E1-B988E2CEC6C6}" destId="{DF7DCBA2-AAF4-478C-AB10-9A5BECB2B982}" srcOrd="0" destOrd="0" presId="urn:microsoft.com/office/officeart/2005/8/layout/process1"/>
    <dgm:cxn modelId="{D778402F-8C97-46C1-93C2-E89569DCC218}" type="presOf" srcId="{94D96F70-180A-4DA3-AD5B-8B984007A429}" destId="{BEF84618-1F5B-4F54-9E7B-EA1955B6C946}" srcOrd="0" destOrd="0" presId="urn:microsoft.com/office/officeart/2005/8/layout/process1"/>
    <dgm:cxn modelId="{ACCF8869-7A59-4AE0-8C0F-DAE6BD9FD7A9}" type="presOf" srcId="{1134F36A-C1D9-47A5-B788-9EB584843944}" destId="{477C29BA-8A3A-41BE-9F9C-9407854C6A01}" srcOrd="0" destOrd="0" presId="urn:microsoft.com/office/officeart/2005/8/layout/process1"/>
    <dgm:cxn modelId="{BADD0D90-C048-4ECC-B06C-AC64CE85D306}" type="presOf" srcId="{59F1CA46-495A-420F-BD96-25E31DBBB191}" destId="{82AD65BD-C59D-4972-A7A1-DF33586E890B}" srcOrd="0" destOrd="0" presId="urn:microsoft.com/office/officeart/2005/8/layout/process1"/>
    <dgm:cxn modelId="{09B50A95-D078-40C2-AE77-CD374D49B93B}" srcId="{59F1CA46-495A-420F-BD96-25E31DBBB191}" destId="{AE333A20-BAC0-49DC-A8E1-B988E2CEC6C6}" srcOrd="2" destOrd="0" parTransId="{08606881-D867-4BC6-9A1E-4672ABECA2BF}" sibTransId="{26899F65-7596-45EE-A1DE-E8DA08C26B2A}"/>
    <dgm:cxn modelId="{E0950EB9-E258-442B-8C99-237D0F2124A4}" type="presOf" srcId="{9C24474B-D768-4B3C-83E0-A7AE73ABA0B4}" destId="{94C7C093-B464-4D81-AF7F-AC93CCECA672}" srcOrd="0" destOrd="0" presId="urn:microsoft.com/office/officeart/2005/8/layout/process1"/>
    <dgm:cxn modelId="{55CCD1C9-4886-4D8F-AFFC-539E99536F0B}" srcId="{59F1CA46-495A-420F-BD96-25E31DBBB191}" destId="{36DB0C9D-746A-4465-9FBF-F8EDC928B76E}" srcOrd="1" destOrd="0" parTransId="{60BDF7A2-5184-4053-B59C-67E469EA1EAD}" sibTransId="{9C24474B-D768-4B3C-83E0-A7AE73ABA0B4}"/>
    <dgm:cxn modelId="{673117D2-70A5-4AFB-8571-B085A2298F11}" srcId="{59F1CA46-495A-420F-BD96-25E31DBBB191}" destId="{1134F36A-C1D9-47A5-B788-9EB584843944}" srcOrd="0" destOrd="0" parTransId="{BD8AE797-3E0B-4E98-9A09-F492006CEA4A}" sibTransId="{94D96F70-180A-4DA3-AD5B-8B984007A429}"/>
    <dgm:cxn modelId="{D75589D7-45A0-413D-BE7A-3913799202C3}" type="presOf" srcId="{94D96F70-180A-4DA3-AD5B-8B984007A429}" destId="{EC8EE099-C677-4F3F-A5F6-909AB4E6F12D}" srcOrd="1" destOrd="0" presId="urn:microsoft.com/office/officeart/2005/8/layout/process1"/>
    <dgm:cxn modelId="{907286DE-DBB1-4705-B862-D2C8C16C08EE}" type="presOf" srcId="{9C24474B-D768-4B3C-83E0-A7AE73ABA0B4}" destId="{78BA0265-E2FA-4E8C-B29B-3A5BD7AC0FB0}" srcOrd="1" destOrd="0" presId="urn:microsoft.com/office/officeart/2005/8/layout/process1"/>
    <dgm:cxn modelId="{60EB3660-0394-4800-92EE-B7099876847D}" type="presParOf" srcId="{82AD65BD-C59D-4972-A7A1-DF33586E890B}" destId="{477C29BA-8A3A-41BE-9F9C-9407854C6A01}" srcOrd="0" destOrd="0" presId="urn:microsoft.com/office/officeart/2005/8/layout/process1"/>
    <dgm:cxn modelId="{266C4DBC-1C29-41A3-B5B5-7A9A39A50F43}" type="presParOf" srcId="{82AD65BD-C59D-4972-A7A1-DF33586E890B}" destId="{BEF84618-1F5B-4F54-9E7B-EA1955B6C946}" srcOrd="1" destOrd="0" presId="urn:microsoft.com/office/officeart/2005/8/layout/process1"/>
    <dgm:cxn modelId="{2BCD6520-878C-400B-845A-54E8D68778E1}" type="presParOf" srcId="{BEF84618-1F5B-4F54-9E7B-EA1955B6C946}" destId="{EC8EE099-C677-4F3F-A5F6-909AB4E6F12D}" srcOrd="0" destOrd="0" presId="urn:microsoft.com/office/officeart/2005/8/layout/process1"/>
    <dgm:cxn modelId="{8E87C403-28AB-4D44-A348-B44DDC5BD1C5}" type="presParOf" srcId="{82AD65BD-C59D-4972-A7A1-DF33586E890B}" destId="{869E09B2-52BE-49F3-BFB1-EB8DD466148B}" srcOrd="2" destOrd="0" presId="urn:microsoft.com/office/officeart/2005/8/layout/process1"/>
    <dgm:cxn modelId="{A8FAAC0E-EC0D-443A-9219-38297858D301}" type="presParOf" srcId="{82AD65BD-C59D-4972-A7A1-DF33586E890B}" destId="{94C7C093-B464-4D81-AF7F-AC93CCECA672}" srcOrd="3" destOrd="0" presId="urn:microsoft.com/office/officeart/2005/8/layout/process1"/>
    <dgm:cxn modelId="{8F3A3F53-9CA4-4D88-BC3D-8A3E79241D64}" type="presParOf" srcId="{94C7C093-B464-4D81-AF7F-AC93CCECA672}" destId="{78BA0265-E2FA-4E8C-B29B-3A5BD7AC0FB0}" srcOrd="0" destOrd="0" presId="urn:microsoft.com/office/officeart/2005/8/layout/process1"/>
    <dgm:cxn modelId="{917F598E-F96E-49AD-9BB0-3249CED340EE}" type="presParOf" srcId="{82AD65BD-C59D-4972-A7A1-DF33586E890B}" destId="{DF7DCBA2-AAF4-478C-AB10-9A5BECB2B98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49F38-9A91-4174-A844-54DAA8401CE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48A449-9791-4929-9B32-AFDBAC8B27A6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налогоплательщик уменьшает полученные доходы на сумму произведённых расходов (фактически понесённые) </a:t>
          </a:r>
          <a:r>
            <a:rPr lang="en-US" b="1" i="0" dirty="0">
              <a:solidFill>
                <a:srgbClr val="0070C0"/>
              </a:solidFill>
            </a:rPr>
            <a:t>V</a:t>
          </a:r>
          <a:endParaRPr lang="ru-RU" b="1" dirty="0">
            <a:solidFill>
              <a:srgbClr val="0070C0"/>
            </a:solidFill>
          </a:endParaRPr>
        </a:p>
      </dgm:t>
    </dgm:pt>
    <dgm:pt modelId="{F141E64D-9AB4-4D1D-A7DC-3847E46A9628}" type="parTrans" cxnId="{8D1304E7-38FD-4C37-A7DF-AD908091611D}">
      <dgm:prSet/>
      <dgm:spPr/>
      <dgm:t>
        <a:bodyPr/>
        <a:lstStyle/>
        <a:p>
          <a:endParaRPr lang="ru-RU"/>
        </a:p>
      </dgm:t>
    </dgm:pt>
    <dgm:pt modelId="{2374DE0B-89E5-41D6-8F5E-88B4EAB28DDA}" type="sibTrans" cxnId="{8D1304E7-38FD-4C37-A7DF-AD908091611D}">
      <dgm:prSet/>
      <dgm:spPr/>
      <dgm:t>
        <a:bodyPr/>
        <a:lstStyle/>
        <a:p>
          <a:endParaRPr lang="ru-RU"/>
        </a:p>
      </dgm:t>
    </dgm:pt>
    <dgm:pt modelId="{56705523-AF9C-4BDE-B069-9A15CDD91097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обоснованные расходы (экономически оправданные затраты, оценка которых выражена в денежной форме)</a:t>
          </a:r>
          <a:r>
            <a:rPr lang="en-US" b="0" i="0" dirty="0">
              <a:solidFill>
                <a:schemeClr val="tx1"/>
              </a:solidFill>
            </a:rPr>
            <a:t> </a:t>
          </a:r>
          <a:r>
            <a:rPr lang="en-US" b="1" i="0" dirty="0">
              <a:solidFill>
                <a:srgbClr val="FF0000"/>
              </a:solidFill>
            </a:rPr>
            <a:t>X</a:t>
          </a:r>
          <a:endParaRPr lang="ru-RU" b="1" dirty="0">
            <a:solidFill>
              <a:srgbClr val="FF0000"/>
            </a:solidFill>
          </a:endParaRPr>
        </a:p>
      </dgm:t>
    </dgm:pt>
    <dgm:pt modelId="{8E8EFD93-09E6-4197-A031-558881498138}" type="parTrans" cxnId="{5F5A367C-7C74-416F-A963-2744DB9C7A01}">
      <dgm:prSet/>
      <dgm:spPr/>
      <dgm:t>
        <a:bodyPr/>
        <a:lstStyle/>
        <a:p>
          <a:endParaRPr lang="ru-RU"/>
        </a:p>
      </dgm:t>
    </dgm:pt>
    <dgm:pt modelId="{42957726-21DC-4AC8-9140-41ECF0A4831A}" type="sibTrans" cxnId="{5F5A367C-7C74-416F-A963-2744DB9C7A01}">
      <dgm:prSet/>
      <dgm:spPr/>
      <dgm:t>
        <a:bodyPr/>
        <a:lstStyle/>
        <a:p>
          <a:endParaRPr lang="ru-RU"/>
        </a:p>
      </dgm:t>
    </dgm:pt>
    <dgm:pt modelId="{D2D31647-EC3C-49CD-9748-C425A3CE8346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Расходы должные быть подтверждены документально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b="1" i="0" dirty="0">
              <a:solidFill>
                <a:srgbClr val="FF0000"/>
              </a:solidFill>
            </a:rPr>
            <a:t>X</a:t>
          </a:r>
          <a:endParaRPr lang="ru-RU" dirty="0">
            <a:solidFill>
              <a:schemeClr val="tx1"/>
            </a:solidFill>
          </a:endParaRPr>
        </a:p>
      </dgm:t>
    </dgm:pt>
    <dgm:pt modelId="{F043ED3F-F254-4E30-AA38-BF9F17575578}" type="parTrans" cxnId="{07F8473F-E7AE-40B7-A768-B903244FDAA2}">
      <dgm:prSet/>
      <dgm:spPr/>
      <dgm:t>
        <a:bodyPr/>
        <a:lstStyle/>
        <a:p>
          <a:endParaRPr lang="ru-RU"/>
        </a:p>
      </dgm:t>
    </dgm:pt>
    <dgm:pt modelId="{CD85BD6E-CE26-4DEE-92A2-291DFBEC618C}" type="sibTrans" cxnId="{07F8473F-E7AE-40B7-A768-B903244FDAA2}">
      <dgm:prSet/>
      <dgm:spPr/>
      <dgm:t>
        <a:bodyPr/>
        <a:lstStyle/>
        <a:p>
          <a:endParaRPr lang="ru-RU"/>
        </a:p>
      </dgm:t>
    </dgm:pt>
    <dgm:pt modelId="{9FD05293-9067-41CE-9D45-28E76B187BAD}" type="pres">
      <dgm:prSet presAssocID="{8FA49F38-9A91-4174-A844-54DAA8401CEC}" presName="linear" presStyleCnt="0">
        <dgm:presLayoutVars>
          <dgm:dir/>
          <dgm:resizeHandles val="exact"/>
        </dgm:presLayoutVars>
      </dgm:prSet>
      <dgm:spPr/>
    </dgm:pt>
    <dgm:pt modelId="{577208E0-19E0-465A-8991-8606B5162906}" type="pres">
      <dgm:prSet presAssocID="{DD48A449-9791-4929-9B32-AFDBAC8B27A6}" presName="comp" presStyleCnt="0"/>
      <dgm:spPr/>
    </dgm:pt>
    <dgm:pt modelId="{9C2BC0C4-201C-4BC0-9FB8-9AD673BEC8C4}" type="pres">
      <dgm:prSet presAssocID="{DD48A449-9791-4929-9B32-AFDBAC8B27A6}" presName="box" presStyleLbl="node1" presStyleIdx="0" presStyleCnt="3"/>
      <dgm:spPr/>
    </dgm:pt>
    <dgm:pt modelId="{4BFEDD92-68CA-48BC-A4E9-2CCAFEE371CC}" type="pres">
      <dgm:prSet presAssocID="{DD48A449-9791-4929-9B32-AFDBAC8B27A6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Очертания стройплощадки"/>
        </a:ext>
      </dgm:extLst>
    </dgm:pt>
    <dgm:pt modelId="{DACA6969-0AB2-4B1D-9F3C-57EA7E13FAC5}" type="pres">
      <dgm:prSet presAssocID="{DD48A449-9791-4929-9B32-AFDBAC8B27A6}" presName="text" presStyleLbl="node1" presStyleIdx="0" presStyleCnt="3">
        <dgm:presLayoutVars>
          <dgm:bulletEnabled val="1"/>
        </dgm:presLayoutVars>
      </dgm:prSet>
      <dgm:spPr/>
    </dgm:pt>
    <dgm:pt modelId="{3F42279E-0939-41AB-B141-E571D4E897CD}" type="pres">
      <dgm:prSet presAssocID="{2374DE0B-89E5-41D6-8F5E-88B4EAB28DDA}" presName="spacer" presStyleCnt="0"/>
      <dgm:spPr/>
    </dgm:pt>
    <dgm:pt modelId="{23E7588B-F644-4432-9322-DCF387EF6685}" type="pres">
      <dgm:prSet presAssocID="{56705523-AF9C-4BDE-B069-9A15CDD91097}" presName="comp" presStyleCnt="0"/>
      <dgm:spPr/>
    </dgm:pt>
    <dgm:pt modelId="{5850A497-6F88-4369-95CC-80F91687FB0D}" type="pres">
      <dgm:prSet presAssocID="{56705523-AF9C-4BDE-B069-9A15CDD91097}" presName="box" presStyleLbl="node1" presStyleIdx="1" presStyleCnt="3" custLinFactNeighborX="0" custLinFactNeighborY="1651"/>
      <dgm:spPr/>
    </dgm:pt>
    <dgm:pt modelId="{FE338EB9-4337-409F-B849-2E5036AAF383}" type="pres">
      <dgm:prSet presAssocID="{56705523-AF9C-4BDE-B069-9A15CDD91097}" presName="img" presStyleLbl="fgImgPlace1" presStyleIdx="1" presStyleCnt="3"/>
      <dgm:spPr>
        <a:blipFill>
          <a:blip xmlns:r="http://schemas.openxmlformats.org/officeDocument/2006/relationships" r:embed="rId2"/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Женщина, подписывающая контракт"/>
        </a:ext>
      </dgm:extLst>
    </dgm:pt>
    <dgm:pt modelId="{66AF06B3-00DF-432A-A58C-DF89C4566BE9}" type="pres">
      <dgm:prSet presAssocID="{56705523-AF9C-4BDE-B069-9A15CDD91097}" presName="text" presStyleLbl="node1" presStyleIdx="1" presStyleCnt="3">
        <dgm:presLayoutVars>
          <dgm:bulletEnabled val="1"/>
        </dgm:presLayoutVars>
      </dgm:prSet>
      <dgm:spPr/>
    </dgm:pt>
    <dgm:pt modelId="{292267AE-2AB0-44C9-8523-8711377FEF5D}" type="pres">
      <dgm:prSet presAssocID="{42957726-21DC-4AC8-9140-41ECF0A4831A}" presName="spacer" presStyleCnt="0"/>
      <dgm:spPr/>
    </dgm:pt>
    <dgm:pt modelId="{BE4903A3-069B-49F6-B542-E876AD8DED52}" type="pres">
      <dgm:prSet presAssocID="{D2D31647-EC3C-49CD-9748-C425A3CE8346}" presName="comp" presStyleCnt="0"/>
      <dgm:spPr/>
    </dgm:pt>
    <dgm:pt modelId="{799A614D-E970-44D8-8082-59A022E1A1B8}" type="pres">
      <dgm:prSet presAssocID="{D2D31647-EC3C-49CD-9748-C425A3CE8346}" presName="box" presStyleLbl="node1" presStyleIdx="2" presStyleCnt="3"/>
      <dgm:spPr/>
    </dgm:pt>
    <dgm:pt modelId="{C7D5543E-0FCC-44D0-8DF6-6E718D50E61C}" type="pres">
      <dgm:prSet presAssocID="{D2D31647-EC3C-49CD-9748-C425A3CE8346}" presName="img" presStyleLbl="fgImgPlace1" presStyleIdx="2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Перо помещено вверху строки подписи"/>
        </a:ext>
      </dgm:extLst>
    </dgm:pt>
    <dgm:pt modelId="{75F8A16B-38BE-4BCE-BA1F-7B545ECFB46F}" type="pres">
      <dgm:prSet presAssocID="{D2D31647-EC3C-49CD-9748-C425A3CE8346}" presName="text" presStyleLbl="node1" presStyleIdx="2" presStyleCnt="3">
        <dgm:presLayoutVars>
          <dgm:bulletEnabled val="1"/>
        </dgm:presLayoutVars>
      </dgm:prSet>
      <dgm:spPr/>
    </dgm:pt>
  </dgm:ptLst>
  <dgm:cxnLst>
    <dgm:cxn modelId="{9B73160E-D50C-499C-AC74-B6A08A3882E7}" type="presOf" srcId="{56705523-AF9C-4BDE-B069-9A15CDD91097}" destId="{5850A497-6F88-4369-95CC-80F91687FB0D}" srcOrd="0" destOrd="0" presId="urn:microsoft.com/office/officeart/2005/8/layout/vList4"/>
    <dgm:cxn modelId="{F8444930-038A-44A2-A5F5-4E6093C4487E}" type="presOf" srcId="{DD48A449-9791-4929-9B32-AFDBAC8B27A6}" destId="{DACA6969-0AB2-4B1D-9F3C-57EA7E13FAC5}" srcOrd="1" destOrd="0" presId="urn:microsoft.com/office/officeart/2005/8/layout/vList4"/>
    <dgm:cxn modelId="{07F8473F-E7AE-40B7-A768-B903244FDAA2}" srcId="{8FA49F38-9A91-4174-A844-54DAA8401CEC}" destId="{D2D31647-EC3C-49CD-9748-C425A3CE8346}" srcOrd="2" destOrd="0" parTransId="{F043ED3F-F254-4E30-AA38-BF9F17575578}" sibTransId="{CD85BD6E-CE26-4DEE-92A2-291DFBEC618C}"/>
    <dgm:cxn modelId="{447E6B5F-8583-4B0C-BBD2-55E3065755F2}" type="presOf" srcId="{DD48A449-9791-4929-9B32-AFDBAC8B27A6}" destId="{9C2BC0C4-201C-4BC0-9FB8-9AD673BEC8C4}" srcOrd="0" destOrd="0" presId="urn:microsoft.com/office/officeart/2005/8/layout/vList4"/>
    <dgm:cxn modelId="{8142EF79-2DAE-4452-9F38-7D21D2612F34}" type="presOf" srcId="{8FA49F38-9A91-4174-A844-54DAA8401CEC}" destId="{9FD05293-9067-41CE-9D45-28E76B187BAD}" srcOrd="0" destOrd="0" presId="urn:microsoft.com/office/officeart/2005/8/layout/vList4"/>
    <dgm:cxn modelId="{2223CC7B-FF3C-4DBE-9D3F-067A2882FF7A}" type="presOf" srcId="{56705523-AF9C-4BDE-B069-9A15CDD91097}" destId="{66AF06B3-00DF-432A-A58C-DF89C4566BE9}" srcOrd="1" destOrd="0" presId="urn:microsoft.com/office/officeart/2005/8/layout/vList4"/>
    <dgm:cxn modelId="{5F5A367C-7C74-416F-A963-2744DB9C7A01}" srcId="{8FA49F38-9A91-4174-A844-54DAA8401CEC}" destId="{56705523-AF9C-4BDE-B069-9A15CDD91097}" srcOrd="1" destOrd="0" parTransId="{8E8EFD93-09E6-4197-A031-558881498138}" sibTransId="{42957726-21DC-4AC8-9140-41ECF0A4831A}"/>
    <dgm:cxn modelId="{F9E30CA1-0B7D-4ADC-859A-110D5D2B5B7A}" type="presOf" srcId="{D2D31647-EC3C-49CD-9748-C425A3CE8346}" destId="{799A614D-E970-44D8-8082-59A022E1A1B8}" srcOrd="0" destOrd="0" presId="urn:microsoft.com/office/officeart/2005/8/layout/vList4"/>
    <dgm:cxn modelId="{8D1304E7-38FD-4C37-A7DF-AD908091611D}" srcId="{8FA49F38-9A91-4174-A844-54DAA8401CEC}" destId="{DD48A449-9791-4929-9B32-AFDBAC8B27A6}" srcOrd="0" destOrd="0" parTransId="{F141E64D-9AB4-4D1D-A7DC-3847E46A9628}" sibTransId="{2374DE0B-89E5-41D6-8F5E-88B4EAB28DDA}"/>
    <dgm:cxn modelId="{5C6023F2-B774-4941-BA25-30AFB9F8D92A}" type="presOf" srcId="{D2D31647-EC3C-49CD-9748-C425A3CE8346}" destId="{75F8A16B-38BE-4BCE-BA1F-7B545ECFB46F}" srcOrd="1" destOrd="0" presId="urn:microsoft.com/office/officeart/2005/8/layout/vList4"/>
    <dgm:cxn modelId="{B13280C3-7262-4A46-8FD4-7B7121B14C4B}" type="presParOf" srcId="{9FD05293-9067-41CE-9D45-28E76B187BAD}" destId="{577208E0-19E0-465A-8991-8606B5162906}" srcOrd="0" destOrd="0" presId="urn:microsoft.com/office/officeart/2005/8/layout/vList4"/>
    <dgm:cxn modelId="{D13DAC93-066C-46BE-99D4-5CC94B8F68CB}" type="presParOf" srcId="{577208E0-19E0-465A-8991-8606B5162906}" destId="{9C2BC0C4-201C-4BC0-9FB8-9AD673BEC8C4}" srcOrd="0" destOrd="0" presId="urn:microsoft.com/office/officeart/2005/8/layout/vList4"/>
    <dgm:cxn modelId="{9167B424-F709-4D00-826D-93DB005C2455}" type="presParOf" srcId="{577208E0-19E0-465A-8991-8606B5162906}" destId="{4BFEDD92-68CA-48BC-A4E9-2CCAFEE371CC}" srcOrd="1" destOrd="0" presId="urn:microsoft.com/office/officeart/2005/8/layout/vList4"/>
    <dgm:cxn modelId="{C14A7DE4-AF61-4D0F-BEF3-C85D049A12E2}" type="presParOf" srcId="{577208E0-19E0-465A-8991-8606B5162906}" destId="{DACA6969-0AB2-4B1D-9F3C-57EA7E13FAC5}" srcOrd="2" destOrd="0" presId="urn:microsoft.com/office/officeart/2005/8/layout/vList4"/>
    <dgm:cxn modelId="{9FB0C1C1-B35D-46D1-B270-8E0054E1732D}" type="presParOf" srcId="{9FD05293-9067-41CE-9D45-28E76B187BAD}" destId="{3F42279E-0939-41AB-B141-E571D4E897CD}" srcOrd="1" destOrd="0" presId="urn:microsoft.com/office/officeart/2005/8/layout/vList4"/>
    <dgm:cxn modelId="{14E9F7D5-6DAE-43F0-83F4-11D11D584D69}" type="presParOf" srcId="{9FD05293-9067-41CE-9D45-28E76B187BAD}" destId="{23E7588B-F644-4432-9322-DCF387EF6685}" srcOrd="2" destOrd="0" presId="urn:microsoft.com/office/officeart/2005/8/layout/vList4"/>
    <dgm:cxn modelId="{4425F393-AD7D-4840-9B0F-1DE1F1CB840F}" type="presParOf" srcId="{23E7588B-F644-4432-9322-DCF387EF6685}" destId="{5850A497-6F88-4369-95CC-80F91687FB0D}" srcOrd="0" destOrd="0" presId="urn:microsoft.com/office/officeart/2005/8/layout/vList4"/>
    <dgm:cxn modelId="{37EC820F-8223-4507-BBC5-4E588E3E9264}" type="presParOf" srcId="{23E7588B-F644-4432-9322-DCF387EF6685}" destId="{FE338EB9-4337-409F-B849-2E5036AAF383}" srcOrd="1" destOrd="0" presId="urn:microsoft.com/office/officeart/2005/8/layout/vList4"/>
    <dgm:cxn modelId="{A6D61D03-EEE6-4949-A267-A2D7B3745A84}" type="presParOf" srcId="{23E7588B-F644-4432-9322-DCF387EF6685}" destId="{66AF06B3-00DF-432A-A58C-DF89C4566BE9}" srcOrd="2" destOrd="0" presId="urn:microsoft.com/office/officeart/2005/8/layout/vList4"/>
    <dgm:cxn modelId="{EC4042AA-11E6-40B4-8EBB-908F03256B48}" type="presParOf" srcId="{9FD05293-9067-41CE-9D45-28E76B187BAD}" destId="{292267AE-2AB0-44C9-8523-8711377FEF5D}" srcOrd="3" destOrd="0" presId="urn:microsoft.com/office/officeart/2005/8/layout/vList4"/>
    <dgm:cxn modelId="{899A0535-A855-4AE7-9B75-A04D6FF38724}" type="presParOf" srcId="{9FD05293-9067-41CE-9D45-28E76B187BAD}" destId="{BE4903A3-069B-49F6-B542-E876AD8DED52}" srcOrd="4" destOrd="0" presId="urn:microsoft.com/office/officeart/2005/8/layout/vList4"/>
    <dgm:cxn modelId="{C1799758-3AD8-443C-BE65-E2243BB23153}" type="presParOf" srcId="{BE4903A3-069B-49F6-B542-E876AD8DED52}" destId="{799A614D-E970-44D8-8082-59A022E1A1B8}" srcOrd="0" destOrd="0" presId="urn:microsoft.com/office/officeart/2005/8/layout/vList4"/>
    <dgm:cxn modelId="{FA0E4923-5FB8-4FC7-A5F3-8F8F5535724F}" type="presParOf" srcId="{BE4903A3-069B-49F6-B542-E876AD8DED52}" destId="{C7D5543E-0FCC-44D0-8DF6-6E718D50E61C}" srcOrd="1" destOrd="0" presId="urn:microsoft.com/office/officeart/2005/8/layout/vList4"/>
    <dgm:cxn modelId="{36671952-4ACA-44F2-9E28-98675063133B}" type="presParOf" srcId="{BE4903A3-069B-49F6-B542-E876AD8DED52}" destId="{75F8A16B-38BE-4BCE-BA1F-7B545ECFB46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A49F38-9A91-4174-A844-54DAA8401CE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D48A449-9791-4929-9B32-AFDBAC8B27A6}">
      <dgm:prSet phldrT="[Текст]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Исследован объём выпущенной и реализованной продукции (готовых сплавов)  - этот объём не оспорен </a:t>
          </a:r>
          <a:r>
            <a:rPr lang="en-US" b="1" i="0" dirty="0">
              <a:solidFill>
                <a:srgbClr val="0070C0"/>
              </a:solidFill>
            </a:rPr>
            <a:t>V</a:t>
          </a:r>
          <a:endParaRPr lang="ru-RU" b="1" dirty="0">
            <a:solidFill>
              <a:srgbClr val="0070C0"/>
            </a:solidFill>
          </a:endParaRPr>
        </a:p>
      </dgm:t>
    </dgm:pt>
    <dgm:pt modelId="{F141E64D-9AB4-4D1D-A7DC-3847E46A9628}" type="parTrans" cxnId="{8D1304E7-38FD-4C37-A7DF-AD908091611D}">
      <dgm:prSet/>
      <dgm:spPr/>
      <dgm:t>
        <a:bodyPr/>
        <a:lstStyle/>
        <a:p>
          <a:endParaRPr lang="ru-RU"/>
        </a:p>
      </dgm:t>
    </dgm:pt>
    <dgm:pt modelId="{2374DE0B-89E5-41D6-8F5E-88B4EAB28DDA}" type="sibTrans" cxnId="{8D1304E7-38FD-4C37-A7DF-AD908091611D}">
      <dgm:prSet/>
      <dgm:spPr/>
      <dgm:t>
        <a:bodyPr/>
        <a:lstStyle/>
        <a:p>
          <a:endParaRPr lang="ru-RU"/>
        </a:p>
      </dgm:t>
    </dgm:pt>
    <dgm:pt modelId="{56705523-AF9C-4BDE-B069-9A15CDD91097}">
      <dgm:prSet phldrT="[Текст]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Составлена </a:t>
          </a:r>
          <a:r>
            <a:rPr lang="ru-RU" b="1" i="0" dirty="0">
              <a:solidFill>
                <a:schemeClr val="tx1"/>
              </a:solidFill>
            </a:rPr>
            <a:t>нормативная калькуляция </a:t>
          </a:r>
          <a:r>
            <a:rPr lang="ru-RU" b="0" i="0" dirty="0">
              <a:solidFill>
                <a:schemeClr val="tx1"/>
              </a:solidFill>
            </a:rPr>
            <a:t>прямых материальных расходов на сырьё исходя из ГОСТ на сплавы и норм металлического выходы (норм угара сырья)</a:t>
          </a:r>
          <a:r>
            <a:rPr lang="en-US" b="0" i="0" dirty="0">
              <a:solidFill>
                <a:schemeClr val="tx1"/>
              </a:solidFill>
            </a:rPr>
            <a:t> </a:t>
          </a:r>
          <a:r>
            <a:rPr lang="en-US" b="1" i="0" dirty="0">
              <a:solidFill>
                <a:srgbClr val="0070C0"/>
              </a:solidFill>
            </a:rPr>
            <a:t>V</a:t>
          </a:r>
          <a:endParaRPr lang="ru-RU" b="1" dirty="0">
            <a:solidFill>
              <a:srgbClr val="FF0000"/>
            </a:solidFill>
          </a:endParaRPr>
        </a:p>
      </dgm:t>
    </dgm:pt>
    <dgm:pt modelId="{8E8EFD93-09E6-4197-A031-558881498138}" type="parTrans" cxnId="{5F5A367C-7C74-416F-A963-2744DB9C7A01}">
      <dgm:prSet/>
      <dgm:spPr/>
      <dgm:t>
        <a:bodyPr/>
        <a:lstStyle/>
        <a:p>
          <a:endParaRPr lang="ru-RU"/>
        </a:p>
      </dgm:t>
    </dgm:pt>
    <dgm:pt modelId="{42957726-21DC-4AC8-9140-41ECF0A4831A}" type="sibTrans" cxnId="{5F5A367C-7C74-416F-A963-2744DB9C7A01}">
      <dgm:prSet/>
      <dgm:spPr/>
      <dgm:t>
        <a:bodyPr/>
        <a:lstStyle/>
        <a:p>
          <a:endParaRPr lang="ru-RU"/>
        </a:p>
      </dgm:t>
    </dgm:pt>
    <dgm:pt modelId="{D2D31647-EC3C-49CD-9748-C425A3CE8346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b="0" i="0" dirty="0">
              <a:solidFill>
                <a:schemeClr val="tx1"/>
              </a:solidFill>
            </a:rPr>
            <a:t>Нормативные расходы на сырьё оценены в денежном значении по рыночным ценам </a:t>
          </a:r>
          <a:r>
            <a:rPr lang="en-US" b="1" i="0" dirty="0">
              <a:solidFill>
                <a:srgbClr val="0070C0"/>
              </a:solidFill>
            </a:rPr>
            <a:t>V</a:t>
          </a:r>
          <a:endParaRPr lang="ru-RU" b="0" dirty="0">
            <a:solidFill>
              <a:schemeClr val="tx1"/>
            </a:solidFill>
          </a:endParaRPr>
        </a:p>
      </dgm:t>
    </dgm:pt>
    <dgm:pt modelId="{F043ED3F-F254-4E30-AA38-BF9F17575578}" type="parTrans" cxnId="{07F8473F-E7AE-40B7-A768-B903244FDAA2}">
      <dgm:prSet/>
      <dgm:spPr/>
      <dgm:t>
        <a:bodyPr/>
        <a:lstStyle/>
        <a:p>
          <a:endParaRPr lang="ru-RU"/>
        </a:p>
      </dgm:t>
    </dgm:pt>
    <dgm:pt modelId="{CD85BD6E-CE26-4DEE-92A2-291DFBEC618C}" type="sibTrans" cxnId="{07F8473F-E7AE-40B7-A768-B903244FDAA2}">
      <dgm:prSet/>
      <dgm:spPr/>
      <dgm:t>
        <a:bodyPr/>
        <a:lstStyle/>
        <a:p>
          <a:endParaRPr lang="ru-RU"/>
        </a:p>
      </dgm:t>
    </dgm:pt>
    <dgm:pt modelId="{0B9A6524-2815-4F95-8216-0078656FE13D}">
      <dgm:prSet phldrT="[Текст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ru-RU" b="1" i="0" dirty="0">
              <a:solidFill>
                <a:schemeClr val="tx1"/>
              </a:solidFill>
            </a:rPr>
            <a:t>Итог</a:t>
          </a:r>
          <a:r>
            <a:rPr lang="ru-RU" b="0" i="0" dirty="0">
              <a:solidFill>
                <a:schemeClr val="tx1"/>
              </a:solidFill>
            </a:rPr>
            <a:t>: рассчитаны обоснованные расходы (экономически оправданные затраты, оценка которых выражена в денежной форме)</a:t>
          </a:r>
          <a:r>
            <a:rPr lang="en-US" b="0" i="0" dirty="0">
              <a:solidFill>
                <a:schemeClr val="tx1"/>
              </a:solidFill>
            </a:rPr>
            <a:t> </a:t>
          </a:r>
          <a:r>
            <a:rPr lang="ru-RU" b="0" i="0" dirty="0">
              <a:solidFill>
                <a:schemeClr val="tx1"/>
              </a:solidFill>
            </a:rPr>
            <a:t>– критерий ст. 252 НК России </a:t>
          </a:r>
          <a:r>
            <a:rPr lang="en-US" b="1" i="0" dirty="0">
              <a:solidFill>
                <a:srgbClr val="0070C0"/>
              </a:solidFill>
            </a:rPr>
            <a:t>V</a:t>
          </a:r>
          <a:endParaRPr lang="ru-RU" b="0" dirty="0">
            <a:solidFill>
              <a:schemeClr val="tx1"/>
            </a:solidFill>
          </a:endParaRPr>
        </a:p>
      </dgm:t>
    </dgm:pt>
    <dgm:pt modelId="{2707FA85-B4D9-4B0B-9A74-C8988E20876B}" type="parTrans" cxnId="{93C0A9D1-E7FE-4FF9-9DA2-4F432F9AB2C8}">
      <dgm:prSet/>
      <dgm:spPr/>
      <dgm:t>
        <a:bodyPr/>
        <a:lstStyle/>
        <a:p>
          <a:endParaRPr lang="ru-RU"/>
        </a:p>
      </dgm:t>
    </dgm:pt>
    <dgm:pt modelId="{30BB8460-E426-4FB6-BD41-5A106EE54246}" type="sibTrans" cxnId="{93C0A9D1-E7FE-4FF9-9DA2-4F432F9AB2C8}">
      <dgm:prSet/>
      <dgm:spPr/>
      <dgm:t>
        <a:bodyPr/>
        <a:lstStyle/>
        <a:p>
          <a:endParaRPr lang="ru-RU"/>
        </a:p>
      </dgm:t>
    </dgm:pt>
    <dgm:pt modelId="{9FD05293-9067-41CE-9D45-28E76B187BAD}" type="pres">
      <dgm:prSet presAssocID="{8FA49F38-9A91-4174-A844-54DAA8401CEC}" presName="linear" presStyleCnt="0">
        <dgm:presLayoutVars>
          <dgm:dir/>
          <dgm:resizeHandles val="exact"/>
        </dgm:presLayoutVars>
      </dgm:prSet>
      <dgm:spPr/>
    </dgm:pt>
    <dgm:pt modelId="{577208E0-19E0-465A-8991-8606B5162906}" type="pres">
      <dgm:prSet presAssocID="{DD48A449-9791-4929-9B32-AFDBAC8B27A6}" presName="comp" presStyleCnt="0"/>
      <dgm:spPr/>
    </dgm:pt>
    <dgm:pt modelId="{9C2BC0C4-201C-4BC0-9FB8-9AD673BEC8C4}" type="pres">
      <dgm:prSet presAssocID="{DD48A449-9791-4929-9B32-AFDBAC8B27A6}" presName="box" presStyleLbl="node1" presStyleIdx="0" presStyleCnt="4"/>
      <dgm:spPr/>
    </dgm:pt>
    <dgm:pt modelId="{4BFEDD92-68CA-48BC-A4E9-2CCAFEE371CC}" type="pres">
      <dgm:prSet presAssocID="{DD48A449-9791-4929-9B32-AFDBAC8B27A6}" presName="img" presStyleLbl="fgImgPlac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Очертания стройплощадки"/>
        </a:ext>
      </dgm:extLst>
    </dgm:pt>
    <dgm:pt modelId="{DACA6969-0AB2-4B1D-9F3C-57EA7E13FAC5}" type="pres">
      <dgm:prSet presAssocID="{DD48A449-9791-4929-9B32-AFDBAC8B27A6}" presName="text" presStyleLbl="node1" presStyleIdx="0" presStyleCnt="4">
        <dgm:presLayoutVars>
          <dgm:bulletEnabled val="1"/>
        </dgm:presLayoutVars>
      </dgm:prSet>
      <dgm:spPr/>
    </dgm:pt>
    <dgm:pt modelId="{3F42279E-0939-41AB-B141-E571D4E897CD}" type="pres">
      <dgm:prSet presAssocID="{2374DE0B-89E5-41D6-8F5E-88B4EAB28DDA}" presName="spacer" presStyleCnt="0"/>
      <dgm:spPr/>
    </dgm:pt>
    <dgm:pt modelId="{23E7588B-F644-4432-9322-DCF387EF6685}" type="pres">
      <dgm:prSet presAssocID="{56705523-AF9C-4BDE-B069-9A15CDD91097}" presName="comp" presStyleCnt="0"/>
      <dgm:spPr/>
    </dgm:pt>
    <dgm:pt modelId="{5850A497-6F88-4369-95CC-80F91687FB0D}" type="pres">
      <dgm:prSet presAssocID="{56705523-AF9C-4BDE-B069-9A15CDD91097}" presName="box" presStyleLbl="node1" presStyleIdx="1" presStyleCnt="4" custLinFactNeighborX="0" custLinFactNeighborY="1651"/>
      <dgm:spPr/>
    </dgm:pt>
    <dgm:pt modelId="{FE338EB9-4337-409F-B849-2E5036AAF383}" type="pres">
      <dgm:prSet presAssocID="{56705523-AF9C-4BDE-B069-9A15CDD91097}" presName="img" presStyleLbl="fgImgPlace1" presStyleIdx="1" presStyleCnt="4"/>
      <dgm:spPr>
        <a:blipFill>
          <a:blip xmlns:r="http://schemas.openxmlformats.org/officeDocument/2006/relationships" r:embed="rId2"/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Женщина, подписывающая контракт"/>
        </a:ext>
      </dgm:extLst>
    </dgm:pt>
    <dgm:pt modelId="{66AF06B3-00DF-432A-A58C-DF89C4566BE9}" type="pres">
      <dgm:prSet presAssocID="{56705523-AF9C-4BDE-B069-9A15CDD91097}" presName="text" presStyleLbl="node1" presStyleIdx="1" presStyleCnt="4">
        <dgm:presLayoutVars>
          <dgm:bulletEnabled val="1"/>
        </dgm:presLayoutVars>
      </dgm:prSet>
      <dgm:spPr/>
    </dgm:pt>
    <dgm:pt modelId="{292267AE-2AB0-44C9-8523-8711377FEF5D}" type="pres">
      <dgm:prSet presAssocID="{42957726-21DC-4AC8-9140-41ECF0A4831A}" presName="spacer" presStyleCnt="0"/>
      <dgm:spPr/>
    </dgm:pt>
    <dgm:pt modelId="{BE4903A3-069B-49F6-B542-E876AD8DED52}" type="pres">
      <dgm:prSet presAssocID="{D2D31647-EC3C-49CD-9748-C425A3CE8346}" presName="comp" presStyleCnt="0"/>
      <dgm:spPr/>
    </dgm:pt>
    <dgm:pt modelId="{799A614D-E970-44D8-8082-59A022E1A1B8}" type="pres">
      <dgm:prSet presAssocID="{D2D31647-EC3C-49CD-9748-C425A3CE8346}" presName="box" presStyleLbl="node1" presStyleIdx="2" presStyleCnt="4"/>
      <dgm:spPr/>
    </dgm:pt>
    <dgm:pt modelId="{C7D5543E-0FCC-44D0-8DF6-6E718D50E61C}" type="pres">
      <dgm:prSet presAssocID="{D2D31647-EC3C-49CD-9748-C425A3CE8346}" presName="img" presStyleLbl="fgImgPlace1" presStyleIdx="2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  <dgm:extLst>
        <a:ext uri="{E40237B7-FDA0-4F09-8148-C483321AD2D9}">
          <dgm14:cNvPr xmlns:dgm14="http://schemas.microsoft.com/office/drawing/2010/diagram" id="0" name="" descr="Перо помещено вверху строки подписи"/>
        </a:ext>
      </dgm:extLst>
    </dgm:pt>
    <dgm:pt modelId="{75F8A16B-38BE-4BCE-BA1F-7B545ECFB46F}" type="pres">
      <dgm:prSet presAssocID="{D2D31647-EC3C-49CD-9748-C425A3CE8346}" presName="text" presStyleLbl="node1" presStyleIdx="2" presStyleCnt="4">
        <dgm:presLayoutVars>
          <dgm:bulletEnabled val="1"/>
        </dgm:presLayoutVars>
      </dgm:prSet>
      <dgm:spPr/>
    </dgm:pt>
    <dgm:pt modelId="{D4E7C713-7A8E-47F5-8E5B-9FC189416ECF}" type="pres">
      <dgm:prSet presAssocID="{CD85BD6E-CE26-4DEE-92A2-291DFBEC618C}" presName="spacer" presStyleCnt="0"/>
      <dgm:spPr/>
    </dgm:pt>
    <dgm:pt modelId="{4CA7E8BB-3E72-48B8-A520-392B08666A0A}" type="pres">
      <dgm:prSet presAssocID="{0B9A6524-2815-4F95-8216-0078656FE13D}" presName="comp" presStyleCnt="0"/>
      <dgm:spPr/>
    </dgm:pt>
    <dgm:pt modelId="{BE541532-2459-41C1-952C-192D7B6C24EE}" type="pres">
      <dgm:prSet presAssocID="{0B9A6524-2815-4F95-8216-0078656FE13D}" presName="box" presStyleLbl="node1" presStyleIdx="3" presStyleCnt="4"/>
      <dgm:spPr/>
    </dgm:pt>
    <dgm:pt modelId="{5D037386-7DFF-439F-AB99-FEB65FD53DB7}" type="pres">
      <dgm:prSet presAssocID="{0B9A6524-2815-4F95-8216-0078656FE13D}" presName="img" presStyleLbl="fgImgPlace1" presStyleIdx="3" presStyleCnt="4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6000" b="-46000"/>
          </a:stretch>
        </a:blipFill>
      </dgm:spPr>
      <dgm:extLst>
        <a:ext uri="{E40237B7-FDA0-4F09-8148-C483321AD2D9}">
          <dgm14:cNvPr xmlns:dgm14="http://schemas.microsoft.com/office/drawing/2010/diagram" id="0" name="" descr="Увеличительное стекло, показывающее снижение производительности"/>
        </a:ext>
      </dgm:extLst>
    </dgm:pt>
    <dgm:pt modelId="{3D61DFAF-1B66-455C-9A0B-BA3208429791}" type="pres">
      <dgm:prSet presAssocID="{0B9A6524-2815-4F95-8216-0078656FE13D}" presName="text" presStyleLbl="node1" presStyleIdx="3" presStyleCnt="4">
        <dgm:presLayoutVars>
          <dgm:bulletEnabled val="1"/>
        </dgm:presLayoutVars>
      </dgm:prSet>
      <dgm:spPr/>
    </dgm:pt>
  </dgm:ptLst>
  <dgm:cxnLst>
    <dgm:cxn modelId="{9B73160E-D50C-499C-AC74-B6A08A3882E7}" type="presOf" srcId="{56705523-AF9C-4BDE-B069-9A15CDD91097}" destId="{5850A497-6F88-4369-95CC-80F91687FB0D}" srcOrd="0" destOrd="0" presId="urn:microsoft.com/office/officeart/2005/8/layout/vList4"/>
    <dgm:cxn modelId="{F8444930-038A-44A2-A5F5-4E6093C4487E}" type="presOf" srcId="{DD48A449-9791-4929-9B32-AFDBAC8B27A6}" destId="{DACA6969-0AB2-4B1D-9F3C-57EA7E13FAC5}" srcOrd="1" destOrd="0" presId="urn:microsoft.com/office/officeart/2005/8/layout/vList4"/>
    <dgm:cxn modelId="{07F8473F-E7AE-40B7-A768-B903244FDAA2}" srcId="{8FA49F38-9A91-4174-A844-54DAA8401CEC}" destId="{D2D31647-EC3C-49CD-9748-C425A3CE8346}" srcOrd="2" destOrd="0" parTransId="{F043ED3F-F254-4E30-AA38-BF9F17575578}" sibTransId="{CD85BD6E-CE26-4DEE-92A2-291DFBEC618C}"/>
    <dgm:cxn modelId="{447E6B5F-8583-4B0C-BBD2-55E3065755F2}" type="presOf" srcId="{DD48A449-9791-4929-9B32-AFDBAC8B27A6}" destId="{9C2BC0C4-201C-4BC0-9FB8-9AD673BEC8C4}" srcOrd="0" destOrd="0" presId="urn:microsoft.com/office/officeart/2005/8/layout/vList4"/>
    <dgm:cxn modelId="{8142EF79-2DAE-4452-9F38-7D21D2612F34}" type="presOf" srcId="{8FA49F38-9A91-4174-A844-54DAA8401CEC}" destId="{9FD05293-9067-41CE-9D45-28E76B187BAD}" srcOrd="0" destOrd="0" presId="urn:microsoft.com/office/officeart/2005/8/layout/vList4"/>
    <dgm:cxn modelId="{8A10E77A-A306-423D-98A4-513E2DAFF127}" type="presOf" srcId="{0B9A6524-2815-4F95-8216-0078656FE13D}" destId="{3D61DFAF-1B66-455C-9A0B-BA3208429791}" srcOrd="1" destOrd="0" presId="urn:microsoft.com/office/officeart/2005/8/layout/vList4"/>
    <dgm:cxn modelId="{2223CC7B-FF3C-4DBE-9D3F-067A2882FF7A}" type="presOf" srcId="{56705523-AF9C-4BDE-B069-9A15CDD91097}" destId="{66AF06B3-00DF-432A-A58C-DF89C4566BE9}" srcOrd="1" destOrd="0" presId="urn:microsoft.com/office/officeart/2005/8/layout/vList4"/>
    <dgm:cxn modelId="{5F5A367C-7C74-416F-A963-2744DB9C7A01}" srcId="{8FA49F38-9A91-4174-A844-54DAA8401CEC}" destId="{56705523-AF9C-4BDE-B069-9A15CDD91097}" srcOrd="1" destOrd="0" parTransId="{8E8EFD93-09E6-4197-A031-558881498138}" sibTransId="{42957726-21DC-4AC8-9140-41ECF0A4831A}"/>
    <dgm:cxn modelId="{F9E30CA1-0B7D-4ADC-859A-110D5D2B5B7A}" type="presOf" srcId="{D2D31647-EC3C-49CD-9748-C425A3CE8346}" destId="{799A614D-E970-44D8-8082-59A022E1A1B8}" srcOrd="0" destOrd="0" presId="urn:microsoft.com/office/officeart/2005/8/layout/vList4"/>
    <dgm:cxn modelId="{93C0A9D1-E7FE-4FF9-9DA2-4F432F9AB2C8}" srcId="{8FA49F38-9A91-4174-A844-54DAA8401CEC}" destId="{0B9A6524-2815-4F95-8216-0078656FE13D}" srcOrd="3" destOrd="0" parTransId="{2707FA85-B4D9-4B0B-9A74-C8988E20876B}" sibTransId="{30BB8460-E426-4FB6-BD41-5A106EE54246}"/>
    <dgm:cxn modelId="{8D1304E7-38FD-4C37-A7DF-AD908091611D}" srcId="{8FA49F38-9A91-4174-A844-54DAA8401CEC}" destId="{DD48A449-9791-4929-9B32-AFDBAC8B27A6}" srcOrd="0" destOrd="0" parTransId="{F141E64D-9AB4-4D1D-A7DC-3847E46A9628}" sibTransId="{2374DE0B-89E5-41D6-8F5E-88B4EAB28DDA}"/>
    <dgm:cxn modelId="{3B3DEEF1-8718-4E67-80BD-34936A721526}" type="presOf" srcId="{0B9A6524-2815-4F95-8216-0078656FE13D}" destId="{BE541532-2459-41C1-952C-192D7B6C24EE}" srcOrd="0" destOrd="0" presId="urn:microsoft.com/office/officeart/2005/8/layout/vList4"/>
    <dgm:cxn modelId="{5C6023F2-B774-4941-BA25-30AFB9F8D92A}" type="presOf" srcId="{D2D31647-EC3C-49CD-9748-C425A3CE8346}" destId="{75F8A16B-38BE-4BCE-BA1F-7B545ECFB46F}" srcOrd="1" destOrd="0" presId="urn:microsoft.com/office/officeart/2005/8/layout/vList4"/>
    <dgm:cxn modelId="{B13280C3-7262-4A46-8FD4-7B7121B14C4B}" type="presParOf" srcId="{9FD05293-9067-41CE-9D45-28E76B187BAD}" destId="{577208E0-19E0-465A-8991-8606B5162906}" srcOrd="0" destOrd="0" presId="urn:microsoft.com/office/officeart/2005/8/layout/vList4"/>
    <dgm:cxn modelId="{D13DAC93-066C-46BE-99D4-5CC94B8F68CB}" type="presParOf" srcId="{577208E0-19E0-465A-8991-8606B5162906}" destId="{9C2BC0C4-201C-4BC0-9FB8-9AD673BEC8C4}" srcOrd="0" destOrd="0" presId="urn:microsoft.com/office/officeart/2005/8/layout/vList4"/>
    <dgm:cxn modelId="{9167B424-F709-4D00-826D-93DB005C2455}" type="presParOf" srcId="{577208E0-19E0-465A-8991-8606B5162906}" destId="{4BFEDD92-68CA-48BC-A4E9-2CCAFEE371CC}" srcOrd="1" destOrd="0" presId="urn:microsoft.com/office/officeart/2005/8/layout/vList4"/>
    <dgm:cxn modelId="{C14A7DE4-AF61-4D0F-BEF3-C85D049A12E2}" type="presParOf" srcId="{577208E0-19E0-465A-8991-8606B5162906}" destId="{DACA6969-0AB2-4B1D-9F3C-57EA7E13FAC5}" srcOrd="2" destOrd="0" presId="urn:microsoft.com/office/officeart/2005/8/layout/vList4"/>
    <dgm:cxn modelId="{9FB0C1C1-B35D-46D1-B270-8E0054E1732D}" type="presParOf" srcId="{9FD05293-9067-41CE-9D45-28E76B187BAD}" destId="{3F42279E-0939-41AB-B141-E571D4E897CD}" srcOrd="1" destOrd="0" presId="urn:microsoft.com/office/officeart/2005/8/layout/vList4"/>
    <dgm:cxn modelId="{14E9F7D5-6DAE-43F0-83F4-11D11D584D69}" type="presParOf" srcId="{9FD05293-9067-41CE-9D45-28E76B187BAD}" destId="{23E7588B-F644-4432-9322-DCF387EF6685}" srcOrd="2" destOrd="0" presId="urn:microsoft.com/office/officeart/2005/8/layout/vList4"/>
    <dgm:cxn modelId="{4425F393-AD7D-4840-9B0F-1DE1F1CB840F}" type="presParOf" srcId="{23E7588B-F644-4432-9322-DCF387EF6685}" destId="{5850A497-6F88-4369-95CC-80F91687FB0D}" srcOrd="0" destOrd="0" presId="urn:microsoft.com/office/officeart/2005/8/layout/vList4"/>
    <dgm:cxn modelId="{37EC820F-8223-4507-BBC5-4E588E3E9264}" type="presParOf" srcId="{23E7588B-F644-4432-9322-DCF387EF6685}" destId="{FE338EB9-4337-409F-B849-2E5036AAF383}" srcOrd="1" destOrd="0" presId="urn:microsoft.com/office/officeart/2005/8/layout/vList4"/>
    <dgm:cxn modelId="{A6D61D03-EEE6-4949-A267-A2D7B3745A84}" type="presParOf" srcId="{23E7588B-F644-4432-9322-DCF387EF6685}" destId="{66AF06B3-00DF-432A-A58C-DF89C4566BE9}" srcOrd="2" destOrd="0" presId="urn:microsoft.com/office/officeart/2005/8/layout/vList4"/>
    <dgm:cxn modelId="{EC4042AA-11E6-40B4-8EBB-908F03256B48}" type="presParOf" srcId="{9FD05293-9067-41CE-9D45-28E76B187BAD}" destId="{292267AE-2AB0-44C9-8523-8711377FEF5D}" srcOrd="3" destOrd="0" presId="urn:microsoft.com/office/officeart/2005/8/layout/vList4"/>
    <dgm:cxn modelId="{899A0535-A855-4AE7-9B75-A04D6FF38724}" type="presParOf" srcId="{9FD05293-9067-41CE-9D45-28E76B187BAD}" destId="{BE4903A3-069B-49F6-B542-E876AD8DED52}" srcOrd="4" destOrd="0" presId="urn:microsoft.com/office/officeart/2005/8/layout/vList4"/>
    <dgm:cxn modelId="{C1799758-3AD8-443C-BE65-E2243BB23153}" type="presParOf" srcId="{BE4903A3-069B-49F6-B542-E876AD8DED52}" destId="{799A614D-E970-44D8-8082-59A022E1A1B8}" srcOrd="0" destOrd="0" presId="urn:microsoft.com/office/officeart/2005/8/layout/vList4"/>
    <dgm:cxn modelId="{FA0E4923-5FB8-4FC7-A5F3-8F8F5535724F}" type="presParOf" srcId="{BE4903A3-069B-49F6-B542-E876AD8DED52}" destId="{C7D5543E-0FCC-44D0-8DF6-6E718D50E61C}" srcOrd="1" destOrd="0" presId="urn:microsoft.com/office/officeart/2005/8/layout/vList4"/>
    <dgm:cxn modelId="{36671952-4ACA-44F2-9E28-98675063133B}" type="presParOf" srcId="{BE4903A3-069B-49F6-B542-E876AD8DED52}" destId="{75F8A16B-38BE-4BCE-BA1F-7B545ECFB46F}" srcOrd="2" destOrd="0" presId="urn:microsoft.com/office/officeart/2005/8/layout/vList4"/>
    <dgm:cxn modelId="{B4C14E4A-1C98-4DC0-8CA0-E588030645E9}" type="presParOf" srcId="{9FD05293-9067-41CE-9D45-28E76B187BAD}" destId="{D4E7C713-7A8E-47F5-8E5B-9FC189416ECF}" srcOrd="5" destOrd="0" presId="urn:microsoft.com/office/officeart/2005/8/layout/vList4"/>
    <dgm:cxn modelId="{56B2DE16-53D1-4BD5-869D-76E59FB42652}" type="presParOf" srcId="{9FD05293-9067-41CE-9D45-28E76B187BAD}" destId="{4CA7E8BB-3E72-48B8-A520-392B08666A0A}" srcOrd="6" destOrd="0" presId="urn:microsoft.com/office/officeart/2005/8/layout/vList4"/>
    <dgm:cxn modelId="{787A31F7-0400-4C51-A0F8-1C64C833E5E1}" type="presParOf" srcId="{4CA7E8BB-3E72-48B8-A520-392B08666A0A}" destId="{BE541532-2459-41C1-952C-192D7B6C24EE}" srcOrd="0" destOrd="0" presId="urn:microsoft.com/office/officeart/2005/8/layout/vList4"/>
    <dgm:cxn modelId="{D8747966-A0BB-46A2-8C3B-FD02FC7C37F9}" type="presParOf" srcId="{4CA7E8BB-3E72-48B8-A520-392B08666A0A}" destId="{5D037386-7DFF-439F-AB99-FEB65FD53DB7}" srcOrd="1" destOrd="0" presId="urn:microsoft.com/office/officeart/2005/8/layout/vList4"/>
    <dgm:cxn modelId="{5F75332B-9941-45D5-9E06-B7D963044541}" type="presParOf" srcId="{4CA7E8BB-3E72-48B8-A520-392B08666A0A}" destId="{3D61DFAF-1B66-455C-9A0B-BA3208429791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4803F-94F1-43C3-B99B-3E2C8C6DF269}">
      <dsp:nvSpPr>
        <dsp:cNvPr id="0" name=""/>
        <dsp:cNvSpPr/>
      </dsp:nvSpPr>
      <dsp:spPr>
        <a:xfrm>
          <a:off x="0" y="223730"/>
          <a:ext cx="3257461" cy="4154925"/>
        </a:xfrm>
        <a:prstGeom prst="roundRect">
          <a:avLst/>
        </a:prstGeom>
        <a:blipFill rotWithShape="1">
          <a:blip xmlns:r="http://schemas.openxmlformats.org/officeDocument/2006/relationships" r:embed="rId1"/>
          <a:srcRect/>
          <a:stretch>
            <a:fillRect l="-75000" r="-7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C12E01-0656-4914-B6AE-9DD36C1E804E}">
      <dsp:nvSpPr>
        <dsp:cNvPr id="0" name=""/>
        <dsp:cNvSpPr/>
      </dsp:nvSpPr>
      <dsp:spPr>
        <a:xfrm>
          <a:off x="238267" y="0"/>
          <a:ext cx="3765779" cy="45708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400" b="1" kern="1200" dirty="0">
            <a:solidFill>
              <a:schemeClr val="tx1"/>
            </a:solidFill>
          </a:endParaRPr>
        </a:p>
      </dsp:txBody>
      <dsp:txXfrm>
        <a:off x="238267" y="0"/>
        <a:ext cx="3765779" cy="4570883"/>
      </dsp:txXfrm>
    </dsp:sp>
    <dsp:sp modelId="{CBE500F0-F718-4065-8A33-49AE0655C18F}">
      <dsp:nvSpPr>
        <dsp:cNvPr id="0" name=""/>
        <dsp:cNvSpPr/>
      </dsp:nvSpPr>
      <dsp:spPr>
        <a:xfrm>
          <a:off x="4392172" y="246380"/>
          <a:ext cx="1121829" cy="1121829"/>
        </a:xfrm>
        <a:prstGeom prst="ellipse">
          <a:avLst/>
        </a:prstGeom>
        <a:blipFill>
          <a:blip xmlns:r="http://schemas.openxmlformats.org/officeDocument/2006/relationships" r:embed="rId2"/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FD89A-1951-47CB-B3A3-925EAEAAC52D}">
      <dsp:nvSpPr>
        <dsp:cNvPr id="0" name=""/>
        <dsp:cNvSpPr/>
      </dsp:nvSpPr>
      <dsp:spPr>
        <a:xfrm>
          <a:off x="5808300" y="332088"/>
          <a:ext cx="4729126" cy="1121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8128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Закупка вторичного сырья у физических лиц</a:t>
          </a:r>
        </a:p>
      </dsp:txBody>
      <dsp:txXfrm>
        <a:off x="5808300" y="332088"/>
        <a:ext cx="4729126" cy="1121829"/>
      </dsp:txXfrm>
    </dsp:sp>
    <dsp:sp modelId="{AEB49BEA-9245-4CD8-B96F-99A7B811B6F3}">
      <dsp:nvSpPr>
        <dsp:cNvPr id="0" name=""/>
        <dsp:cNvSpPr/>
      </dsp:nvSpPr>
      <dsp:spPr>
        <a:xfrm>
          <a:off x="4392172" y="1526018"/>
          <a:ext cx="1121829" cy="112182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C38470-B64E-47CC-901A-75D5BE994461}">
      <dsp:nvSpPr>
        <dsp:cNvPr id="0" name=""/>
        <dsp:cNvSpPr/>
      </dsp:nvSpPr>
      <dsp:spPr>
        <a:xfrm>
          <a:off x="5847151" y="1746984"/>
          <a:ext cx="4700674" cy="1121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8128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Переплавка сырья в сплавы алюминия</a:t>
          </a:r>
        </a:p>
      </dsp:txBody>
      <dsp:txXfrm>
        <a:off x="5847151" y="1746984"/>
        <a:ext cx="4700674" cy="1121829"/>
      </dsp:txXfrm>
    </dsp:sp>
    <dsp:sp modelId="{23911648-A7E5-45DB-9600-C2D7138B8B36}">
      <dsp:nvSpPr>
        <dsp:cNvPr id="0" name=""/>
        <dsp:cNvSpPr/>
      </dsp:nvSpPr>
      <dsp:spPr>
        <a:xfrm>
          <a:off x="4392172" y="3026577"/>
          <a:ext cx="1121829" cy="1121829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2B7A9-BEB5-4185-8BEB-E80A3856601A}">
      <dsp:nvSpPr>
        <dsp:cNvPr id="0" name=""/>
        <dsp:cNvSpPr/>
      </dsp:nvSpPr>
      <dsp:spPr>
        <a:xfrm>
          <a:off x="5750128" y="3149743"/>
          <a:ext cx="4290874" cy="11218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40640" rIns="81280" bIns="4064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/>
            <a:t>Реализация сплавов алюминия бизнесу</a:t>
          </a:r>
        </a:p>
      </dsp:txBody>
      <dsp:txXfrm>
        <a:off x="5750128" y="3149743"/>
        <a:ext cx="4290874" cy="11218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7C29BA-8A3A-41BE-9F9C-9407854C6A01}">
      <dsp:nvSpPr>
        <dsp:cNvPr id="0" name=""/>
        <dsp:cNvSpPr/>
      </dsp:nvSpPr>
      <dsp:spPr>
        <a:xfrm>
          <a:off x="0" y="171545"/>
          <a:ext cx="2768055" cy="5722428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70C0"/>
              </a:solidFill>
            </a:rPr>
            <a:t>V</a:t>
          </a:r>
          <a:endParaRPr lang="ru-RU" sz="3600" b="1" kern="1200" dirty="0">
            <a:solidFill>
              <a:srgbClr val="0070C0"/>
            </a:solidFill>
          </a:endParaRP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schemeClr val="tx1"/>
              </a:solidFill>
            </a:rPr>
            <a:t>Проверка налоговой декларации по налогу на прибыль организаций</a:t>
          </a:r>
        </a:p>
      </dsp:txBody>
      <dsp:txXfrm>
        <a:off x="81074" y="252619"/>
        <a:ext cx="2605907" cy="5560280"/>
      </dsp:txXfrm>
    </dsp:sp>
    <dsp:sp modelId="{BEF84618-1F5B-4F54-9E7B-EA1955B6C946}">
      <dsp:nvSpPr>
        <dsp:cNvPr id="0" name=""/>
        <dsp:cNvSpPr/>
      </dsp:nvSpPr>
      <dsp:spPr>
        <a:xfrm>
          <a:off x="3047282" y="2689521"/>
          <a:ext cx="591962" cy="686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3047282" y="2826816"/>
        <a:ext cx="414373" cy="411887"/>
      </dsp:txXfrm>
    </dsp:sp>
    <dsp:sp modelId="{869E09B2-52BE-49F3-BFB1-EB8DD466148B}">
      <dsp:nvSpPr>
        <dsp:cNvPr id="0" name=""/>
        <dsp:cNvSpPr/>
      </dsp:nvSpPr>
      <dsp:spPr>
        <a:xfrm>
          <a:off x="3884964" y="171545"/>
          <a:ext cx="2768055" cy="5722428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FF0000"/>
              </a:solidFill>
            </a:rPr>
            <a:t>X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schemeClr val="tx1"/>
              </a:solidFill>
            </a:rPr>
            <a:t>Проверка налоговых регистров</a:t>
          </a:r>
        </a:p>
      </dsp:txBody>
      <dsp:txXfrm>
        <a:off x="3966038" y="252619"/>
        <a:ext cx="2605907" cy="5560280"/>
      </dsp:txXfrm>
    </dsp:sp>
    <dsp:sp modelId="{94C7C093-B464-4D81-AF7F-AC93CCECA672}">
      <dsp:nvSpPr>
        <dsp:cNvPr id="0" name=""/>
        <dsp:cNvSpPr/>
      </dsp:nvSpPr>
      <dsp:spPr>
        <a:xfrm>
          <a:off x="6929825" y="2689521"/>
          <a:ext cx="586827" cy="6864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900" kern="1200"/>
        </a:p>
      </dsp:txBody>
      <dsp:txXfrm>
        <a:off x="6929825" y="2826816"/>
        <a:ext cx="410779" cy="411887"/>
      </dsp:txXfrm>
    </dsp:sp>
    <dsp:sp modelId="{DF7DCBA2-AAF4-478C-AB10-9A5BECB2B982}">
      <dsp:nvSpPr>
        <dsp:cNvPr id="0" name=""/>
        <dsp:cNvSpPr/>
      </dsp:nvSpPr>
      <dsp:spPr>
        <a:xfrm>
          <a:off x="7760242" y="171545"/>
          <a:ext cx="3624685" cy="5722428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>
              <a:solidFill>
                <a:srgbClr val="0070C0"/>
              </a:solidFill>
            </a:rPr>
            <a:t>V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>
              <a:solidFill>
                <a:schemeClr val="tx1"/>
              </a:solidFill>
            </a:rPr>
            <a:t>Проверка первичных учётных документов по приобретению  вторичного сырья и передачу его в производство</a:t>
          </a:r>
        </a:p>
      </dsp:txBody>
      <dsp:txXfrm>
        <a:off x="7866405" y="277708"/>
        <a:ext cx="3412359" cy="55101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BC0C4-201C-4BC0-9FB8-9AD673BEC8C4}">
      <dsp:nvSpPr>
        <dsp:cNvPr id="0" name=""/>
        <dsp:cNvSpPr/>
      </dsp:nvSpPr>
      <dsp:spPr>
        <a:xfrm>
          <a:off x="0" y="0"/>
          <a:ext cx="10891518" cy="1272959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0" i="0" kern="1200" dirty="0">
              <a:solidFill>
                <a:schemeClr val="tx1"/>
              </a:solidFill>
            </a:rPr>
            <a:t>налогоплательщик уменьшает полученные доходы на сумму произведённых расходов (фактически понесённые) </a:t>
          </a:r>
          <a:r>
            <a:rPr lang="en-US" sz="2500" b="1" i="0" kern="1200" dirty="0">
              <a:solidFill>
                <a:srgbClr val="0070C0"/>
              </a:solidFill>
            </a:rPr>
            <a:t>V</a:t>
          </a:r>
          <a:endParaRPr lang="ru-RU" sz="2500" b="1" kern="1200" dirty="0">
            <a:solidFill>
              <a:srgbClr val="0070C0"/>
            </a:solidFill>
          </a:endParaRPr>
        </a:p>
      </dsp:txBody>
      <dsp:txXfrm>
        <a:off x="2305599" y="0"/>
        <a:ext cx="8585919" cy="1272959"/>
      </dsp:txXfrm>
    </dsp:sp>
    <dsp:sp modelId="{4BFEDD92-68CA-48BC-A4E9-2CCAFEE371CC}">
      <dsp:nvSpPr>
        <dsp:cNvPr id="0" name=""/>
        <dsp:cNvSpPr/>
      </dsp:nvSpPr>
      <dsp:spPr>
        <a:xfrm>
          <a:off x="127295" y="127295"/>
          <a:ext cx="2178303" cy="1018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0A497-6F88-4369-95CC-80F91687FB0D}">
      <dsp:nvSpPr>
        <dsp:cNvPr id="0" name=""/>
        <dsp:cNvSpPr/>
      </dsp:nvSpPr>
      <dsp:spPr>
        <a:xfrm>
          <a:off x="0" y="1421271"/>
          <a:ext cx="10891518" cy="1272959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b="0" i="0" kern="1200" dirty="0">
              <a:solidFill>
                <a:schemeClr val="tx1"/>
              </a:solidFill>
            </a:rPr>
            <a:t>обоснованные расходы (экономически оправданные затраты, оценка которых выражена в денежной форме)</a:t>
          </a:r>
          <a:r>
            <a:rPr lang="en-US" sz="2500" b="0" i="0" kern="1200" dirty="0">
              <a:solidFill>
                <a:schemeClr val="tx1"/>
              </a:solidFill>
            </a:rPr>
            <a:t> </a:t>
          </a:r>
          <a:r>
            <a:rPr lang="en-US" sz="2500" b="1" i="0" kern="1200" dirty="0">
              <a:solidFill>
                <a:srgbClr val="FF0000"/>
              </a:solidFill>
            </a:rPr>
            <a:t>X</a:t>
          </a:r>
          <a:endParaRPr lang="ru-RU" sz="2500" b="1" kern="1200" dirty="0">
            <a:solidFill>
              <a:srgbClr val="FF0000"/>
            </a:solidFill>
          </a:endParaRPr>
        </a:p>
      </dsp:txBody>
      <dsp:txXfrm>
        <a:off x="2305599" y="1421271"/>
        <a:ext cx="8585919" cy="1272959"/>
      </dsp:txXfrm>
    </dsp:sp>
    <dsp:sp modelId="{FE338EB9-4337-409F-B849-2E5036AAF383}">
      <dsp:nvSpPr>
        <dsp:cNvPr id="0" name=""/>
        <dsp:cNvSpPr/>
      </dsp:nvSpPr>
      <dsp:spPr>
        <a:xfrm>
          <a:off x="127295" y="1527550"/>
          <a:ext cx="2178303" cy="1018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A614D-E970-44D8-8082-59A022E1A1B8}">
      <dsp:nvSpPr>
        <dsp:cNvPr id="0" name=""/>
        <dsp:cNvSpPr/>
      </dsp:nvSpPr>
      <dsp:spPr>
        <a:xfrm>
          <a:off x="0" y="2800509"/>
          <a:ext cx="10891518" cy="127295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>
              <a:solidFill>
                <a:schemeClr val="tx1"/>
              </a:solidFill>
            </a:rPr>
            <a:t>Расходы должные быть подтверждены документально</a:t>
          </a:r>
          <a:r>
            <a:rPr lang="en-US" sz="2500" kern="1200" dirty="0">
              <a:solidFill>
                <a:schemeClr val="tx1"/>
              </a:solidFill>
            </a:rPr>
            <a:t> </a:t>
          </a:r>
          <a:r>
            <a:rPr lang="en-US" sz="2500" b="1" i="0" kern="1200" dirty="0">
              <a:solidFill>
                <a:srgbClr val="FF0000"/>
              </a:solidFill>
            </a:rPr>
            <a:t>X</a:t>
          </a:r>
          <a:endParaRPr lang="ru-RU" sz="2500" kern="1200" dirty="0">
            <a:solidFill>
              <a:schemeClr val="tx1"/>
            </a:solidFill>
          </a:endParaRPr>
        </a:p>
      </dsp:txBody>
      <dsp:txXfrm>
        <a:off x="2305599" y="2800509"/>
        <a:ext cx="8585919" cy="1272959"/>
      </dsp:txXfrm>
    </dsp:sp>
    <dsp:sp modelId="{C7D5543E-0FCC-44D0-8DF6-6E718D50E61C}">
      <dsp:nvSpPr>
        <dsp:cNvPr id="0" name=""/>
        <dsp:cNvSpPr/>
      </dsp:nvSpPr>
      <dsp:spPr>
        <a:xfrm>
          <a:off x="127295" y="2927805"/>
          <a:ext cx="2178303" cy="1018367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BC0C4-201C-4BC0-9FB8-9AD673BEC8C4}">
      <dsp:nvSpPr>
        <dsp:cNvPr id="0" name=""/>
        <dsp:cNvSpPr/>
      </dsp:nvSpPr>
      <dsp:spPr>
        <a:xfrm>
          <a:off x="0" y="0"/>
          <a:ext cx="10954227" cy="1111793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>
              <a:solidFill>
                <a:schemeClr val="tx1"/>
              </a:solidFill>
            </a:rPr>
            <a:t>Исследован объём выпущенной и реализованной продукции (готовых сплавов)  - этот объём не оспорен </a:t>
          </a:r>
          <a:r>
            <a:rPr lang="en-US" sz="2200" b="1" i="0" kern="1200" dirty="0">
              <a:solidFill>
                <a:srgbClr val="0070C0"/>
              </a:solidFill>
            </a:rPr>
            <a:t>V</a:t>
          </a:r>
          <a:endParaRPr lang="ru-RU" sz="2200" b="1" kern="1200" dirty="0">
            <a:solidFill>
              <a:srgbClr val="0070C0"/>
            </a:solidFill>
          </a:endParaRPr>
        </a:p>
      </dsp:txBody>
      <dsp:txXfrm>
        <a:off x="2302024" y="0"/>
        <a:ext cx="8652202" cy="1111793"/>
      </dsp:txXfrm>
    </dsp:sp>
    <dsp:sp modelId="{4BFEDD92-68CA-48BC-A4E9-2CCAFEE371CC}">
      <dsp:nvSpPr>
        <dsp:cNvPr id="0" name=""/>
        <dsp:cNvSpPr/>
      </dsp:nvSpPr>
      <dsp:spPr>
        <a:xfrm>
          <a:off x="111179" y="111179"/>
          <a:ext cx="2190845" cy="88943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50A497-6F88-4369-95CC-80F91687FB0D}">
      <dsp:nvSpPr>
        <dsp:cNvPr id="0" name=""/>
        <dsp:cNvSpPr/>
      </dsp:nvSpPr>
      <dsp:spPr>
        <a:xfrm>
          <a:off x="0" y="1241328"/>
          <a:ext cx="10954227" cy="1111793"/>
        </a:xfrm>
        <a:prstGeom prst="roundRect">
          <a:avLst>
            <a:gd name="adj" fmla="val 10000"/>
          </a:avLst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>
              <a:solidFill>
                <a:schemeClr val="tx1"/>
              </a:solidFill>
            </a:rPr>
            <a:t>Составлена </a:t>
          </a:r>
          <a:r>
            <a:rPr lang="ru-RU" sz="2200" b="1" i="0" kern="1200" dirty="0">
              <a:solidFill>
                <a:schemeClr val="tx1"/>
              </a:solidFill>
            </a:rPr>
            <a:t>нормативная калькуляция </a:t>
          </a:r>
          <a:r>
            <a:rPr lang="ru-RU" sz="2200" b="0" i="0" kern="1200" dirty="0">
              <a:solidFill>
                <a:schemeClr val="tx1"/>
              </a:solidFill>
            </a:rPr>
            <a:t>прямых материальных расходов на сырьё исходя из ГОСТ на сплавы и норм металлического выходы (норм угара сырья)</a:t>
          </a:r>
          <a:r>
            <a:rPr lang="en-US" sz="2200" b="0" i="0" kern="1200" dirty="0">
              <a:solidFill>
                <a:schemeClr val="tx1"/>
              </a:solidFill>
            </a:rPr>
            <a:t> </a:t>
          </a:r>
          <a:r>
            <a:rPr lang="en-US" sz="2200" b="1" i="0" kern="1200" dirty="0">
              <a:solidFill>
                <a:srgbClr val="0070C0"/>
              </a:solidFill>
            </a:rPr>
            <a:t>V</a:t>
          </a:r>
          <a:endParaRPr lang="ru-RU" sz="2200" b="1" kern="1200" dirty="0">
            <a:solidFill>
              <a:srgbClr val="FF0000"/>
            </a:solidFill>
          </a:endParaRPr>
        </a:p>
      </dsp:txBody>
      <dsp:txXfrm>
        <a:off x="2302024" y="1241328"/>
        <a:ext cx="8652202" cy="1111793"/>
      </dsp:txXfrm>
    </dsp:sp>
    <dsp:sp modelId="{FE338EB9-4337-409F-B849-2E5036AAF383}">
      <dsp:nvSpPr>
        <dsp:cNvPr id="0" name=""/>
        <dsp:cNvSpPr/>
      </dsp:nvSpPr>
      <dsp:spPr>
        <a:xfrm>
          <a:off x="111179" y="1334151"/>
          <a:ext cx="2190845" cy="88943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/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9A614D-E970-44D8-8082-59A022E1A1B8}">
      <dsp:nvSpPr>
        <dsp:cNvPr id="0" name=""/>
        <dsp:cNvSpPr/>
      </dsp:nvSpPr>
      <dsp:spPr>
        <a:xfrm>
          <a:off x="0" y="2445944"/>
          <a:ext cx="10954227" cy="111179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0" i="0" kern="1200" dirty="0">
              <a:solidFill>
                <a:schemeClr val="tx1"/>
              </a:solidFill>
            </a:rPr>
            <a:t>Нормативные расходы на сырьё оценены в денежном значении по рыночным ценам </a:t>
          </a:r>
          <a:r>
            <a:rPr lang="en-US" sz="2200" b="1" i="0" kern="1200" dirty="0">
              <a:solidFill>
                <a:srgbClr val="0070C0"/>
              </a:solidFill>
            </a:rPr>
            <a:t>V</a:t>
          </a:r>
          <a:endParaRPr lang="ru-RU" sz="2200" b="0" kern="1200" dirty="0">
            <a:solidFill>
              <a:schemeClr val="tx1"/>
            </a:solidFill>
          </a:endParaRPr>
        </a:p>
      </dsp:txBody>
      <dsp:txXfrm>
        <a:off x="2302024" y="2445944"/>
        <a:ext cx="8652202" cy="1111793"/>
      </dsp:txXfrm>
    </dsp:sp>
    <dsp:sp modelId="{C7D5543E-0FCC-44D0-8DF6-6E718D50E61C}">
      <dsp:nvSpPr>
        <dsp:cNvPr id="0" name=""/>
        <dsp:cNvSpPr/>
      </dsp:nvSpPr>
      <dsp:spPr>
        <a:xfrm>
          <a:off x="111179" y="2557124"/>
          <a:ext cx="2190845" cy="88943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41532-2459-41C1-952C-192D7B6C24EE}">
      <dsp:nvSpPr>
        <dsp:cNvPr id="0" name=""/>
        <dsp:cNvSpPr/>
      </dsp:nvSpPr>
      <dsp:spPr>
        <a:xfrm>
          <a:off x="0" y="3668917"/>
          <a:ext cx="10954227" cy="1111793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0" kern="1200" dirty="0">
              <a:solidFill>
                <a:schemeClr val="tx1"/>
              </a:solidFill>
            </a:rPr>
            <a:t>Итог</a:t>
          </a:r>
          <a:r>
            <a:rPr lang="ru-RU" sz="2200" b="0" i="0" kern="1200" dirty="0">
              <a:solidFill>
                <a:schemeClr val="tx1"/>
              </a:solidFill>
            </a:rPr>
            <a:t>: рассчитаны обоснованные расходы (экономически оправданные затраты, оценка которых выражена в денежной форме)</a:t>
          </a:r>
          <a:r>
            <a:rPr lang="en-US" sz="2200" b="0" i="0" kern="1200" dirty="0">
              <a:solidFill>
                <a:schemeClr val="tx1"/>
              </a:solidFill>
            </a:rPr>
            <a:t> </a:t>
          </a:r>
          <a:r>
            <a:rPr lang="ru-RU" sz="2200" b="0" i="0" kern="1200" dirty="0">
              <a:solidFill>
                <a:schemeClr val="tx1"/>
              </a:solidFill>
            </a:rPr>
            <a:t>– критерий ст. 252 НК России </a:t>
          </a:r>
          <a:r>
            <a:rPr lang="en-US" sz="2200" b="1" i="0" kern="1200" dirty="0">
              <a:solidFill>
                <a:srgbClr val="0070C0"/>
              </a:solidFill>
            </a:rPr>
            <a:t>V</a:t>
          </a:r>
          <a:endParaRPr lang="ru-RU" sz="2200" b="0" kern="1200" dirty="0">
            <a:solidFill>
              <a:schemeClr val="tx1"/>
            </a:solidFill>
          </a:endParaRPr>
        </a:p>
      </dsp:txBody>
      <dsp:txXfrm>
        <a:off x="2302024" y="3668917"/>
        <a:ext cx="8652202" cy="1111793"/>
      </dsp:txXfrm>
    </dsp:sp>
    <dsp:sp modelId="{5D037386-7DFF-439F-AB99-FEB65FD53DB7}">
      <dsp:nvSpPr>
        <dsp:cNvPr id="0" name=""/>
        <dsp:cNvSpPr/>
      </dsp:nvSpPr>
      <dsp:spPr>
        <a:xfrm>
          <a:off x="111179" y="3780096"/>
          <a:ext cx="2190845" cy="88943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6000" b="-46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ccentedPicture">
  <dgm:title val=""/>
  <dgm:desc val=""/>
  <dgm:catLst>
    <dgm:cat type="picture" pri="1000"/>
    <dgm:cat type="pictureconver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</dgm:varLst>
    <dgm:alg type="composite"/>
    <dgm:shape xmlns:r="http://schemas.openxmlformats.org/officeDocument/2006/relationships" r:blip="">
      <dgm:adjLst/>
    </dgm:shape>
    <dgm:choose name="Name1">
      <dgm:if name="Name2" axis="ch" ptType="node" func="cnt" op="lte" val="1">
        <dgm:constrLst>
          <dgm:constr type="h" for="ch" forName="picture_1" refType="h"/>
          <dgm:constr type="w" for="ch" forName="picture_1" refType="h" refFor="ch" refForName="picture_1" op="equ" fact="0.784"/>
          <dgm:constr type="l" for="ch" forName="picture_1"/>
          <dgm:constr type="t" for="ch" forName="picture_1"/>
          <dgm:constr type="w" for="ch" forName="text_1" refType="w" refFor="ch" refForName="picture_1" fact="0.77"/>
          <dgm:constr type="h" for="ch" forName="text_1" refType="h" refFor="ch" refForName="picture_1" fact="0.6"/>
          <dgm:constr type="l" for="ch" forName="text_1" refType="w" refFor="ch" refForName="picture_1" fact="0.04"/>
          <dgm:constr type="t" for="ch" forName="text_1" refType="h" refFor="ch" refForName="picture_1" fact="0.4"/>
        </dgm:constrLst>
      </dgm:if>
      <dgm:if name="Name3" axis="ch" ptType="node" func="cnt" op="lte" val="5">
        <dgm:choose name="Name4">
          <dgm:if name="Name5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6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if>
      <dgm:else name="Name7">
        <dgm:choose name="Name8">
          <dgm:if name="Name9" func="var" arg="dir" op="equ" val="norm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l" for="ch" forName="picture_1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l" for="ch" forName="text_1" refType="w" refFor="ch" refForName="picture_1" fact="0.04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r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l" for="ch" forName="maxNode" refType="r" refFor="ch" refForName="picture_1"/>
              <dgm:constr type="lOff" for="ch" forName="maxNode" refType="h" refFor="des" refForName="pair" fact="0.5"/>
              <dgm:constr type="r" for="ch" forName="maxNode" refType="w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if>
          <dgm:else name="Name10">
            <dgm:constrLst>
              <dgm:constr type="h" for="ch" forName="picture_1" refType="h" fact="0.909"/>
              <dgm:constr type="w" for="ch" forName="picture_1" refType="h" refFor="ch" refForName="picture_1" op="equ" fact="0.784"/>
              <dgm:constr type="r" for="ch" forName="picture_1" refType="w"/>
              <dgm:constr type="t" for="ch" forName="picture_1" refType="h" refFor="ch" refForName="picture_1" fact="0.05"/>
              <dgm:constr type="w" for="ch" forName="picture_1" refType="w" op="lte" fact="0.588"/>
              <dgm:constr type="w" for="ch" forName="text_1" refType="w" refFor="ch" refForName="picture_1" fact="0.77"/>
              <dgm:constr type="h" for="ch" forName="text_1" refType="h" refFor="ch" refForName="picture_1" fact="0.6"/>
              <dgm:constr type="r" for="ch" forName="text_1" refType="w"/>
              <dgm:constr type="t" for="ch" forName="text_1" refType="h" refFor="ch" refForName="picture_1" fact="0.41"/>
              <dgm:constr type="w" for="ch" forName="linV" refType="w"/>
              <dgm:constr type="h" for="ch" forName="linV" refType="h" refFor="ch" refForName="picture_1" fact="1.1"/>
              <dgm:constr type="l" for="ch" forName="linV"/>
              <dgm:constr type="t" for="ch" forName="linV"/>
              <dgm:constr type="userC" for="des" forName="pair" refType="l" refFor="ch" refForName="picture_1"/>
              <dgm:constr type="h" for="des" forName="pair" refType="h" refFor="ch" refForName="picture_1" fact="0.27"/>
              <dgm:constr type="h" for="des" forName="spaceV" refType="h" refFor="ch" refForName="picture_1" fact="0.0486"/>
              <dgm:constr type="r" for="ch" forName="maxNode" refType="l" refFor="ch" refForName="picture_1"/>
              <dgm:constr type="rOff" for="ch" forName="maxNode" refType="h" refFor="des" refForName="pair" fact="-0.5"/>
              <dgm:constr type="l" for="ch" forName="maxNode"/>
              <dgm:constr type="t" for="ch" forName="maxNode"/>
              <dgm:constr type="h" for="ch" forName="maxNode" val="1"/>
              <dgm:constr type="userW" for="des" forName="desText" refType="w" refFor="ch" refForName="maxNode"/>
            </dgm:constrLst>
          </dgm:else>
        </dgm:choose>
      </dgm:else>
    </dgm:choose>
    <dgm:forEach name="Name11" axis="ch" ptType="sibTrans" hideLastTrans="0" cnt="1">
      <dgm:layoutNode name="picture_1" styleLbl="bgImgPlace1">
        <dgm:alg type="sp"/>
        <dgm:shape xmlns:r="http://schemas.openxmlformats.org/officeDocument/2006/relationships" type="roundRect" r:blip="" blipPhldr="1">
          <dgm:adjLst/>
        </dgm:shape>
        <dgm:presOf axis="self"/>
      </dgm:layoutNode>
    </dgm:forEach>
    <dgm:forEach name="Name12" axis="ch" ptType="node" cnt="1">
      <dgm:layoutNode name="text_1" styleLbl="node1">
        <dgm:varLst>
          <dgm:bulletEnabled val="1"/>
        </dgm:varLst>
        <dgm:choose name="Name13">
          <dgm:if name="Name14" func="var" arg="dir" op="equ" val="norm">
            <dgm:alg type="tx">
              <dgm:param type="txAnchorVert" val="b"/>
              <dgm:param type="parTxLTRAlign" val="l"/>
              <dgm:param type="shpTxLTRAlignCh" val="l"/>
              <dgm:param type="parTxRTLAlign" val="l"/>
              <dgm:param type="shpTxRTLAlignCh" val="l"/>
            </dgm:alg>
          </dgm:if>
          <dgm:else name="Name15">
            <dgm:alg type="tx">
              <dgm:param type="txAnchorVert" val="b"/>
              <dgm:param type="parTxLTRAlign" val="r"/>
              <dgm:param type="shpTxLTRAlignCh" val="r"/>
              <dgm:param type="parTxRTLAlign" val="r"/>
              <dgm:param type="shpTxRTLAlignCh" val="r"/>
            </dgm:alg>
          </dgm:else>
        </dgm:choose>
        <dgm:shape xmlns:r="http://schemas.openxmlformats.org/officeDocument/2006/relationships" type="rect" r:blip="" hideGeom="1">
          <dgm:adjLst/>
        </dgm:shape>
        <dgm:presOf axis="desOrSelf" ptType="node"/>
        <dgm:constrLst>
          <dgm:constr type="primFontSz" val="65"/>
          <dgm:constr type="lMarg" refType="primFontSz" fact="0.2"/>
          <dgm:constr type="rMarg" refType="primFontSz" fact="0.2"/>
          <dgm:constr type="tMarg" refType="primFontSz" fact="0.2"/>
          <dgm:constr type="bMarg" refType="primFontSz" fact="0.2"/>
        </dgm:constrLst>
        <dgm:ruleLst>
          <dgm:rule type="primFontSz" val="5" fact="NaN" max="NaN"/>
        </dgm:ruleLst>
      </dgm:layoutNode>
    </dgm:forEach>
    <dgm:choose name="Name16">
      <dgm:if name="Name17" axis="ch" ptType="node" func="cnt" op="gte" val="2">
        <dgm:layoutNode name="linV">
          <dgm:choose name="Name18">
            <dgm:if name="Name19" func="var" arg="dir" op="equ" val="norm">
              <dgm:alg type="lin">
                <dgm:param type="linDir" val="fromT"/>
                <dgm:param type="vertAlign" val="t"/>
                <dgm:param type="fallback" val="1D"/>
                <dgm:param type="horzAlign" val="l"/>
                <dgm:param type="nodeHorzAlign" val="l"/>
              </dgm:alg>
            </dgm:if>
            <dgm:else name="Name20">
              <dgm:alg type="lin">
                <dgm:param type="linDir" val="fromT"/>
                <dgm:param type="vertAlign" val="t"/>
                <dgm:param type="fallback" val="1D"/>
                <dgm:param type="horzAlign" val="r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constrLst>
            <dgm:constr type="w" for="ch" forName="spaceV" val="1"/>
            <dgm:constr type="w" for="ch" forName="pair" refType="w" op="equ"/>
            <dgm:constr type="w" for="des" forName="desText" op="equ"/>
            <dgm:constr type="primFontSz" for="des" forName="desText" op="equ" val="65"/>
          </dgm:constrLst>
          <dgm:forEach name="Name21" axis="ch" ptType="node" st="2">
            <dgm:layoutNode name="pair">
              <dgm:alg type="composite"/>
              <dgm:shape xmlns:r="http://schemas.openxmlformats.org/officeDocument/2006/relationships" r:blip="">
                <dgm:adjLst/>
              </dgm:shape>
              <dgm:choose name="Name22">
                <dgm:if name="Name23" func="var" arg="dir" op="equ" val="norm">
                  <dgm:constrLst>
                    <dgm:constr type="userC"/>
                    <dgm:constr type="l" for="ch" forName="spaceH"/>
                    <dgm:constr type="r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l" for="ch" forName="desTextWrapper" refType="r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if>
                <dgm:else name="Name24">
                  <dgm:constrLst>
                    <dgm:constr type="userC"/>
                    <dgm:constr type="r" for="ch" forName="spaceH" refType="w"/>
                    <dgm:constr type="l" for="ch" forName="spaceH" refType="userC"/>
                    <dgm:constr type="ctrY" for="ch" forName="spaceH" refType="w" fact="0.5"/>
                    <dgm:constr type="h" for="ch" forName="spaceH" val="1"/>
                    <dgm:constr type="w" for="ch" forName="desPictures" refType="h"/>
                    <dgm:constr type="h" for="ch" forName="desPictures" refType="w" refFor="ch" refForName="desPictures" op="equ"/>
                    <dgm:constr type="ctrX" for="ch" forName="desPictures" refType="userC"/>
                    <dgm:constr type="ctrY" for="ch" forName="desPictures" refType="w" fact="0.5"/>
                    <dgm:constr type="r" for="ch" forName="desTextWrapper" refType="l" refFor="ch" refForName="desPictures"/>
                    <dgm:constr type="ctrY" for="ch" forName="desTextWrapper" refType="w" fact="0.5"/>
                    <dgm:constr type="h" for="ch" forName="desTextWrapper" refType="h"/>
                    <dgm:constr type="h" for="des" forName="desText" refType="h"/>
                  </dgm:constrLst>
                </dgm:else>
              </dgm:choose>
              <dgm:layoutNode name="spaceH">
                <dgm:alg type="sp"/>
                <dgm:shape xmlns:r="http://schemas.openxmlformats.org/officeDocument/2006/relationships" type="rect" r:blip="" hideGeom="1">
                  <dgm:adjLst/>
                </dgm:shape>
                <dgm:presOf/>
              </dgm:layoutNode>
              <dgm:layoutNode name="desPictures" styleLbl="alignImgPlace1">
                <dgm:alg type="sp"/>
                <dgm:shape xmlns:r="http://schemas.openxmlformats.org/officeDocument/2006/relationships" type="ellipse" r:blip="" blipPhldr="1">
                  <dgm:adjLst/>
                </dgm:shape>
                <dgm:presOf/>
              </dgm:layoutNode>
              <dgm:layoutNode name="desTextWrapper">
                <dgm:choose name="Name25">
                  <dgm:if name="Name26" func="var" arg="dir" op="equ" val="norm">
                    <dgm:alg type="lin">
                      <dgm:param type="horzAlign" val="l"/>
                    </dgm:alg>
                  </dgm:if>
                  <dgm:else name="Name27">
                    <dgm:alg type="lin">
                      <dgm:param type="horzAlign" val="r"/>
                    </dgm:alg>
                  </dgm:else>
                </dgm:choose>
                <dgm:layoutNode name="desText" styleLbl="revTx">
                  <dgm:varLst>
                    <dgm:bulletEnabled val="1"/>
                  </dgm:varLst>
                  <dgm:choose name="Name28">
                    <dgm:if name="Name29" func="var" arg="dir" op="equ" val="norm">
                      <dgm:alg type="tx">
                        <dgm:param type="parTxLTRAlign" val="l"/>
                        <dgm:param type="shpTxLTRAlignCh" val="l"/>
                        <dgm:param type="parTxRTLAlign" val="r"/>
                        <dgm:param type="shpTxRTLAlignCh" val="r"/>
                      </dgm:alg>
                    </dgm:if>
                    <dgm:else name="Name30">
                      <dgm:alg type="tx">
                        <dgm:param type="parTxLTRAlign" val="r"/>
                        <dgm:param type="shpTxLTRAlignCh" val="r"/>
                        <dgm:param type="parTxRTLAlign" val="r"/>
                        <dgm:param type="shpTxRTLAlignCh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onstrLst>
                    <dgm:constr type="userW"/>
                    <dgm:constr type="w" refType="userW" fact="0.1"/>
                    <dgm:constr type="lMarg" refType="primFontSz" fact="0.2"/>
                    <dgm:constr type="rMarg" refType="primFontSz" fact="0.2"/>
                    <dgm:constr type="tMarg" refType="primFontSz" fact="0.1"/>
                    <dgm:constr type="bMarg" refType="primFontSz" fact="0.1"/>
                  </dgm:constrLst>
                  <dgm:ruleLst>
                    <dgm:rule type="w" val="NaN" fact="1" max="NaN"/>
                    <dgm:rule type="primFontSz" val="5" fact="NaN" max="NaN"/>
                  </dgm:ruleLst>
                </dgm:layoutNode>
              </dgm:layoutNode>
            </dgm:layoutNode>
            <dgm:forEach name="Name31" axis="followSib" ptType="sibTrans" cnt="1">
              <dgm:layoutNode name="spaceV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forEach>
          </dgm:forEach>
        </dgm:layoutNode>
      </dgm:if>
      <dgm:else name="Name32"/>
    </dgm:choose>
    <dgm:layoutNode name="maxNode">
      <dgm:alg type="lin"/>
      <dgm:shape xmlns:r="http://schemas.openxmlformats.org/officeDocument/2006/relationships" r:blip="">
        <dgm:adjLst/>
      </dgm:shape>
      <dgm:presOf/>
      <dgm:constrLst>
        <dgm:constr type="w" for="ch"/>
        <dgm:constr type="h" for="ch"/>
      </dgm:constrLst>
      <dgm:layoutNode name="Name33">
        <dgm:alg type="sp"/>
        <dgm:shape xmlns:r="http://schemas.openxmlformats.org/officeDocument/2006/relationships" r:blip="">
          <dgm:adjLst/>
        </dgm:shape>
        <dgm:presOf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410CA-EF73-4B10-BC61-41DBC6110837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3C0EB-8A43-4C4F-BD01-A0F8B1774B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23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08B77-7E1D-C19B-69D0-457A627FC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7321B5C-C0E0-4F21-A28A-07980CFB1C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AFAD5D-B073-2BBC-2FC9-A47CD3FE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DEC24B-1A7C-AB83-F99E-E1A79B0C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3841E3-509F-B8AC-6BDF-21A66C2F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936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2D16D8-8408-4D6D-E83A-C240D9AD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A413972-9465-480E-8229-44F246205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D11B03-E119-0570-3FCF-4F495BC3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E90B84-1CAC-633F-F2CB-0A2E94106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34BB26-BB9D-C64D-EBE2-5D4B1D766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96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BCCC84F-3045-8185-4B54-4E5AABC59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44CCB2-767E-4C74-B956-A370CABA64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5A67D6-3110-B96B-CC56-EAFBCB0B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8BEFF2-694D-406A-D836-CFF8A653F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BB8277-7AF3-C024-8AD8-322B98AC0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4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81AB16-2A09-9A19-C754-3A0760E7D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0B551-9C31-827E-6F9D-34BC04A43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59C4A9-5841-1C4A-1F9C-015923297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649568-55AD-4FB4-F3DA-CC1F8FB5C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328196-65E8-640F-165B-F27EFDCB7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53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5D1DA8-40BC-9E12-74E0-859D30166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A37C6B-8508-2CAF-2D5A-CD7D46CCC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F8A0C4-18DC-A890-8298-5D50D5E5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2E4F9D-0596-E6EA-371D-64C4C862E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6A0D4E-1171-7237-27F4-4C5436AF2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796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411518-CC33-FCCC-71D9-5D5845A73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5537563-FC67-44A8-C418-073F020A1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80A6D28-F298-DAA7-754A-4234BCC5D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00F731-9400-2A95-F084-13E66F5A2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27A5F63-18DA-E8B6-8542-5A441749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A58371-AFBB-5F0F-0E17-872603F74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83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DE1FF-5BA0-D4C7-87AC-35C00F6ED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91EA5C-2E3F-634E-F70F-601C8EC4CF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09E3F75-14FC-18FE-E5D3-E65ADD2EA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E29E193-A25A-DB77-4135-2A405880E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6BB5FF5-E968-7259-46D9-2F22DE30D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0BE5321-CD86-D920-C971-3E468683F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0FC87A-3792-28D1-75D2-D7827837B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5D51842-DC01-AB14-3590-7E05460FE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81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DD375-A301-1A48-7659-5C42ABDD7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510601-BDAC-B495-2A37-74E673045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7CEF18-55AA-EFEF-86B6-4F583C3C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13864E-6F5C-46E9-0012-4DE35A3CB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247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6CDD85-E9AC-EDAA-7D99-7DC69DA6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E184B7-55AF-6902-0E5C-634A9D386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A61C35B-60EE-50D7-8094-BC1E30C07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21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1D6603-DB1C-205B-5C96-6EC75C728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A58B9A-1C2D-2176-F8BC-6600BBA30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D370485-9E28-154C-A660-0EC67A226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69E191-6A82-960C-A429-1CCDDF113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E51F0C-4CAC-5514-9B4C-3353C446C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3D07BC-6C4B-11A5-0C97-73AA98DD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454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3DDC32-97E7-D9B3-42A0-E80A8146C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3FB8B8-B070-81AC-BFE6-81ED7C276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0151AD4-BB83-0823-5E98-C1F6DB881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0CCB7EF-BDE9-C28E-8B5E-6D41BC53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6C585D-DE05-EF5E-A06D-FA0E648F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252B9C4-DAED-F74E-C82C-4426CF36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29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96EC30-A64D-4EF0-5256-6000C2CB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B37480-737B-3A81-F5DD-F1CB885F55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B7171B3-D389-A30A-7CE1-350B93A79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B7854-05D8-4953-BD49-5FB5499D5712}" type="datetimeFigureOut">
              <a:rPr lang="ru-RU" smtClean="0"/>
              <a:t>25.03.2024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0CA86C-7095-D574-C25E-26C069679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257674-A3FC-4D3A-7361-24770A958F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F389E-7673-42D6-A032-A0EF2C5E0A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746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9520" y="0"/>
            <a:ext cx="971296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3343565" y="11884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39520" y="1206865"/>
            <a:ext cx="95540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Book Antiqua" panose="02040602050305030304" pitchFamily="18" charset="0"/>
              </a:rPr>
              <a:t>МЕЖДУНАРОДНЫЙ НАЛОГОВЫЙ ФОРУМ: «ЭКОНОМИКА И НАЛОГИ: МЕЖДУНАРОДНАЯ НАЛОГОВАЯ ПОВЕСТКА»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420" y="448045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5136" y="43138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53376" y="4353673"/>
            <a:ext cx="73623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Хапугина Людмила Сергеевна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Аудитор, судебный эксперт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Руководитель отдела финансово-экономических экспертиз «</a:t>
            </a:r>
            <a:r>
              <a:rPr lang="ru-RU" sz="2400" dirty="0" err="1">
                <a:solidFill>
                  <a:schemeClr val="bg1"/>
                </a:solidFill>
                <a:latin typeface="Book Antiqua" panose="02040602050305030304" pitchFamily="18" charset="0"/>
              </a:rPr>
              <a:t>Альфапро</a:t>
            </a:r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тел. +7-919-688-65-53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52400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125939" y="427844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02743" y="557014"/>
            <a:ext cx="1946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Book Antiqua" panose="02040602050305030304" pitchFamily="18" charset="0"/>
              </a:rPr>
              <a:t>Квалификация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8BAEB2-5B8A-CB27-887A-EE1E88B2F0D9}"/>
              </a:ext>
            </a:extLst>
          </p:cNvPr>
          <p:cNvSpPr txBox="1"/>
          <p:nvPr/>
        </p:nvSpPr>
        <p:spPr>
          <a:xfrm>
            <a:off x="858983" y="1305341"/>
            <a:ext cx="6096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ысшее образование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(Казанский государственный финансово-экономический институт) – 2007 г., по специальности «бухгалтерский учёт, анализ и аудит»;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Опыт работы </a:t>
            </a:r>
            <a:r>
              <a:rPr lang="ru-RU" dirty="0">
                <a:latin typeface="Times New Roman" panose="02020603050405020304" pitchFamily="18" charset="0"/>
              </a:rPr>
              <a:t>- с 2003 г., бухгалтером, главным бухгалтером, главным ревизором по экономической безопасности;</a:t>
            </a:r>
          </a:p>
          <a:p>
            <a:r>
              <a:rPr lang="ru-RU" b="1" dirty="0">
                <a:latin typeface="Times New Roman" panose="02020603050405020304" pitchFamily="18" charset="0"/>
              </a:rPr>
              <a:t>Педагогический стаж </a:t>
            </a:r>
            <a:r>
              <a:rPr lang="ru-RU" dirty="0">
                <a:latin typeface="Times New Roman" panose="02020603050405020304" pitchFamily="18" charset="0"/>
              </a:rPr>
              <a:t>в федеральном вузе – с 2011 г.,</a:t>
            </a:r>
          </a:p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Переподготовка кадров и сертификация по </a:t>
            </a:r>
            <a:r>
              <a:rPr lang="ru-RU" b="1" dirty="0">
                <a:latin typeface="Times New Roman" panose="02020603050405020304" pitchFamily="18" charset="0"/>
              </a:rPr>
              <a:t>судебной экспертизе </a:t>
            </a:r>
            <a:r>
              <a:rPr lang="ru-RU" dirty="0">
                <a:latin typeface="Times New Roman" panose="02020603050405020304" pitchFamily="18" charset="0"/>
              </a:rPr>
              <a:t>– с 2019 г.</a:t>
            </a:r>
          </a:p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</a:rPr>
              <a:t>Единый аттестат аудитора </a:t>
            </a:r>
            <a:r>
              <a:rPr lang="ru-RU" dirty="0">
                <a:latin typeface="Times New Roman" panose="02020603050405020304" pitchFamily="18" charset="0"/>
              </a:rPr>
              <a:t>– с 2023 г.</a:t>
            </a:r>
          </a:p>
          <a:p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Действительный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 СРО аудиторов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«Содружество»;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Действительный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Член Союза лиц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осуществляющих деятельность в сфере судебной экспертизы и судебных экспертных исследований «Палата судебных экспертов имени Ю. Г.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Корухова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(«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СУДЭКС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»).</a:t>
            </a:r>
            <a:endParaRPr lang="ru-RU" dirty="0"/>
          </a:p>
        </p:txBody>
      </p:sp>
      <p:pic>
        <p:nvPicPr>
          <p:cNvPr id="10" name="Рисунок 9" descr="Изображение выглядит как Человеческое лицо, человек, одежда, улыбка&#10;&#10;Автоматически созданное описание">
            <a:extLst>
              <a:ext uri="{FF2B5EF4-FFF2-40B4-BE49-F238E27FC236}">
                <a16:creationId xmlns:a16="http://schemas.microsoft.com/office/drawing/2014/main" id="{5AAFFEE2-A51C-0238-C4FC-85089F75FB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967" y="1305340"/>
            <a:ext cx="3092173" cy="4638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313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>
            <a:off x="1357583" y="1985918"/>
            <a:ext cx="8236689" cy="3362836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8732159" y="427845"/>
            <a:ext cx="1724227" cy="61124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13367" y="2134774"/>
            <a:ext cx="65780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latin typeface="Book Antiqua" panose="02040602050305030304" pitchFamily="18" charset="0"/>
              </a:rPr>
              <a:t>Налоговая реконструкция методом определения прямых расходов через нормативное калькулирование</a:t>
            </a:r>
          </a:p>
        </p:txBody>
      </p:sp>
    </p:spTree>
    <p:extLst>
      <p:ext uri="{BB962C8B-B14F-4D97-AF65-F5344CB8AC3E}">
        <p14:creationId xmlns:p14="http://schemas.microsoft.com/office/powerpoint/2010/main" val="375590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27279" y="370555"/>
            <a:ext cx="1724227" cy="611247"/>
          </a:xfrm>
          <a:prstGeom prst="rect">
            <a:avLst/>
          </a:prstGeom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6E340B18-99FD-3E82-9BD8-7171EC2AA1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6683374"/>
              </p:ext>
            </p:extLst>
          </p:nvPr>
        </p:nvGraphicFramePr>
        <p:xfrm>
          <a:off x="367506" y="2105370"/>
          <a:ext cx="10547826" cy="4570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63475D5-7421-3FB6-9B74-3A4A2DB3C058}"/>
              </a:ext>
            </a:extLst>
          </p:cNvPr>
          <p:cNvSpPr txBox="1"/>
          <p:nvPr/>
        </p:nvSpPr>
        <p:spPr>
          <a:xfrm>
            <a:off x="367506" y="181755"/>
            <a:ext cx="1089152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chemeClr val="tx1"/>
                </a:solidFill>
              </a:rPr>
              <a:t>Клиент: </a:t>
            </a:r>
            <a:r>
              <a:rPr lang="ru-RU" sz="3200" dirty="0">
                <a:solidFill>
                  <a:schemeClr val="tx1"/>
                </a:solidFill>
              </a:rPr>
              <a:t>Завод по переработке вторичного алюминиевого сырья, оспаривающий решение налогового органа о привлечении к ответственности за неуплату налога на прибыль организаций на сумму более </a:t>
            </a:r>
            <a:r>
              <a:rPr lang="ru-RU" sz="3200" b="1" dirty="0">
                <a:solidFill>
                  <a:schemeClr val="tx1"/>
                </a:solidFill>
              </a:rPr>
              <a:t>400</a:t>
            </a:r>
            <a:r>
              <a:rPr lang="ru-RU" sz="3200" dirty="0">
                <a:solidFill>
                  <a:schemeClr val="tx1"/>
                </a:solidFill>
              </a:rPr>
              <a:t> 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3169701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51108" y="-80132"/>
            <a:ext cx="1724227" cy="611247"/>
          </a:xfrm>
          <a:prstGeom prst="rect">
            <a:avLst/>
          </a:prstGeom>
        </p:spPr>
      </p:pic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0F4E3375-9EDC-47F5-69AF-481773CA57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571888"/>
              </p:ext>
            </p:extLst>
          </p:nvPr>
        </p:nvGraphicFramePr>
        <p:xfrm>
          <a:off x="147145" y="396240"/>
          <a:ext cx="11394615" cy="6065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65CBB76-D270-B1A0-7977-3999CAF0CA5F}"/>
              </a:ext>
            </a:extLst>
          </p:cNvPr>
          <p:cNvSpPr txBox="1"/>
          <p:nvPr/>
        </p:nvSpPr>
        <p:spPr>
          <a:xfrm>
            <a:off x="147145" y="69450"/>
            <a:ext cx="4287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chemeClr val="tx1"/>
                </a:solidFill>
              </a:rPr>
              <a:t>Технология проверки: 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370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37439" y="-34035"/>
            <a:ext cx="1724227" cy="6112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3475D5-7421-3FB6-9B74-3A4A2DB3C058}"/>
              </a:ext>
            </a:extLst>
          </p:cNvPr>
          <p:cNvSpPr txBox="1"/>
          <p:nvPr/>
        </p:nvSpPr>
        <p:spPr>
          <a:xfrm>
            <a:off x="516413" y="72538"/>
            <a:ext cx="1045638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chemeClr val="tx1"/>
                </a:solidFill>
              </a:rPr>
              <a:t>Ситуация: </a:t>
            </a:r>
            <a:r>
              <a:rPr lang="ru-RU" sz="2400" dirty="0">
                <a:solidFill>
                  <a:schemeClr val="tx1"/>
                </a:solidFill>
              </a:rPr>
              <a:t>налоговая инспекция по результатам выездной налоговой проверки доначислила налог на прибыль организаций в размере, превышающем 400 млн. руб. Причина доначисления налога – отсутствие надлежащего документального подтверждения понесённых расходов, связанных с производством и реализацией сплавов алюминия различных марок (ст. 252 Налогового кодекса России)</a:t>
            </a:r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A0BACAFF-93A8-54C8-564C-ACDF0ABBB6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9489188"/>
              </p:ext>
            </p:extLst>
          </p:nvPr>
        </p:nvGraphicFramePr>
        <p:xfrm>
          <a:off x="516413" y="2512942"/>
          <a:ext cx="10891519" cy="4073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17404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337439" y="-34035"/>
            <a:ext cx="1724227" cy="61124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63475D5-7421-3FB6-9B74-3A4A2DB3C058}"/>
              </a:ext>
            </a:extLst>
          </p:cNvPr>
          <p:cNvSpPr txBox="1"/>
          <p:nvPr/>
        </p:nvSpPr>
        <p:spPr>
          <a:xfrm>
            <a:off x="516413" y="72538"/>
            <a:ext cx="1045638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ru-RU" sz="2000" b="1" dirty="0">
                <a:solidFill>
                  <a:schemeClr val="tx1"/>
                </a:solidFill>
              </a:rPr>
              <a:t>Решение: </a:t>
            </a:r>
            <a:r>
              <a:rPr lang="ru-RU" sz="2000" dirty="0">
                <a:solidFill>
                  <a:schemeClr val="tx1"/>
                </a:solidFill>
              </a:rPr>
              <a:t>подготовлено комплексное заключение специалиста (финансово-экономическая и оценочная компетенции) с расчётом и обоснованием размера расходов, связанных с производством и реализацией сплавов алюминия различных марок, исходя из принципов </a:t>
            </a:r>
            <a:r>
              <a:rPr lang="ru-RU" sz="2000" b="1" dirty="0">
                <a:solidFill>
                  <a:schemeClr val="tx1"/>
                </a:solidFill>
              </a:rPr>
              <a:t>составления нормативной калькуляции затрат на производство</a:t>
            </a:r>
            <a:r>
              <a:rPr lang="ru-RU" sz="2000" dirty="0">
                <a:solidFill>
                  <a:schemeClr val="tx1"/>
                </a:solidFill>
              </a:rPr>
              <a:t> и их оценки в денежном размере (исходя из рыночных цен алюминиевого сырья). </a:t>
            </a:r>
          </a:p>
        </p:txBody>
      </p:sp>
      <p:graphicFrame>
        <p:nvGraphicFramePr>
          <p:cNvPr id="12" name="Схема 11">
            <a:extLst>
              <a:ext uri="{FF2B5EF4-FFF2-40B4-BE49-F238E27FC236}">
                <a16:creationId xmlns:a16="http://schemas.microsoft.com/office/drawing/2014/main" id="{A0BACAFF-93A8-54C8-564C-ACDF0ABBB6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0857732"/>
              </p:ext>
            </p:extLst>
          </p:nvPr>
        </p:nvGraphicFramePr>
        <p:xfrm>
          <a:off x="516413" y="1810327"/>
          <a:ext cx="10954227" cy="4783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934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10032639" y="204325"/>
            <a:ext cx="1724227" cy="6112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500B311-E64F-3D9F-AF79-886F2E793051}"/>
              </a:ext>
            </a:extLst>
          </p:cNvPr>
          <p:cNvSpPr txBox="1"/>
          <p:nvPr/>
        </p:nvSpPr>
        <p:spPr>
          <a:xfrm>
            <a:off x="5311934" y="1322748"/>
            <a:ext cx="609600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ru-RU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Результат:</a:t>
            </a:r>
            <a:r>
              <a:rPr lang="ru-RU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Заключение специалистов было принято Арбитражным судов в качестве относимого и допустимого доказательства. Специалисты обеспечили явку в судебное заседание. Во время допроса подтвердили и расширили выводы, изложенные в заключении специалистов.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346E411-D776-7F15-C10A-68D08D734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330" y="365760"/>
            <a:ext cx="4594860" cy="612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2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5664" y="0"/>
            <a:ext cx="971296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3343565" y="118844"/>
            <a:ext cx="3131127" cy="108802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9440" y="1389744"/>
            <a:ext cx="7945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>
                <a:solidFill>
                  <a:schemeClr val="bg1"/>
                </a:solidFill>
                <a:latin typeface="Book Antiqua" panose="02040602050305030304" pitchFamily="18" charset="0"/>
              </a:rPr>
              <a:t>Спасибо за внимание!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420" y="493764"/>
            <a:ext cx="6068580" cy="636423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365136" y="43138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53376" y="4353673"/>
            <a:ext cx="7067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Хапугина Людмила Сергеевна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Аудитор, судебный эксперт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Руководитель отдела финансово-экономических экспертиз «</a:t>
            </a:r>
            <a:r>
              <a:rPr lang="ru-RU" sz="2400" dirty="0" err="1">
                <a:solidFill>
                  <a:schemeClr val="bg1"/>
                </a:solidFill>
                <a:latin typeface="Book Antiqua" panose="02040602050305030304" pitchFamily="18" charset="0"/>
              </a:rPr>
              <a:t>Альфапро</a:t>
            </a:r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»</a:t>
            </a:r>
          </a:p>
          <a:p>
            <a:r>
              <a:rPr lang="ru-RU" sz="2400" dirty="0">
                <a:solidFill>
                  <a:schemeClr val="bg1"/>
                </a:solidFill>
                <a:latin typeface="Book Antiqua" panose="02040602050305030304" pitchFamily="18" charset="0"/>
              </a:rPr>
              <a:t>тел. +7-919-688-65-53</a:t>
            </a:r>
          </a:p>
        </p:txBody>
      </p:sp>
    </p:spTree>
    <p:extLst>
      <p:ext uri="{BB962C8B-B14F-4D97-AF65-F5344CB8AC3E}">
        <p14:creationId xmlns:p14="http://schemas.microsoft.com/office/powerpoint/2010/main" val="1856010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F81B8A-7787-4E93-BB87-54B334427CD5}"/>
</file>

<file path=customXml/itemProps2.xml><?xml version="1.0" encoding="utf-8"?>
<ds:datastoreItem xmlns:ds="http://schemas.openxmlformats.org/officeDocument/2006/customXml" ds:itemID="{BDCF0BB8-0804-4CB6-852E-18EEC3E744A9}"/>
</file>

<file path=customXml/itemProps3.xml><?xml version="1.0" encoding="utf-8"?>
<ds:datastoreItem xmlns:ds="http://schemas.openxmlformats.org/officeDocument/2006/customXml" ds:itemID="{A631C85B-3F14-4AC8-A38A-D460F524FEB2}"/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494</Words>
  <Application>Microsoft Office PowerPoint</Application>
  <PresentationFormat>Широкоэкранный</PresentationFormat>
  <Paragraphs>44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 Сергеевна Х.</dc:creator>
  <cp:lastModifiedBy>Людмила Сергеевна Х.</cp:lastModifiedBy>
  <cp:revision>48</cp:revision>
  <dcterms:created xsi:type="dcterms:W3CDTF">2023-12-04T07:26:28Z</dcterms:created>
  <dcterms:modified xsi:type="dcterms:W3CDTF">2024-03-25T14:38:52Z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