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1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4228 0 24575,'-13'0'0,"-1"0"0,-6 0 0,2 0 0,-15 0 0,-11 14 0,13-8 0,-35 26 0,42-19 0,-30 13 0,23-8 0,4-6 0,-14 14 0,12-16 0,0 12 0,-16-6 0,30-4 0,-39 13 0,28-9 0,-21 10 0,20-10 0,-6 2 0,8-7 0,-5 7 0,0-2 0,0 2 0,5-7 0,-3 3 0,2-3 0,0 0 0,-2 3 0,3-6 0,-1 6 0,-2-6 0,-2 5 0,0-4 0,-4 1 0,5-2 0,0-1 0,-10 3 0,8-2 0,-8 3 0,14-4 0,-4 0 0,7 0 0,-6 0 0,6 0 0,-2 0 0,3 0 0,3 0 0,-2 0 0,6-3 0,-6 2 0,3-2 0,-1 2 0,1 1 0,1-3 0,2 1 0,-3-1 0,4 3 0,0-1 0,-1 1 0,1-4 0,-3 6 0,2-8 0,-2 8 0,3-5 0,0 2 0,0 1 0,-4-1 0,3 1 0,-6 0 0,3 0 0,-1-1 0,-2 1 0,3 0 0,-1 0 0,1-1 0,1 1 0,2 0 0,-3-1 0,1 1 0,1 0 0,-1-1 0,3 1 0,-1 0 0,1-1 0,0 1 0,0-1 0,-6 1 0,4-1 0,-7-2 0,4 2 0,-3-5 0,0 2 0,0-3 0,0 0 0,1 0 0,-5 0 0,3 0 0,-6 0 0,6 0 0,-3 0 0,4-6 0,-3 1 0,2-5 0,-3 2 0,8 2 0,-3-1 0,2-3 0,-3 2 0,-9-5 0,7 2 0,-7 0 0,9 1 0,0 3 0,0-3 0,0 2 0,-4-2 0,7 3 0,-6 0 0,7 3 0,-1-2 0,5 6 0,0-3 0,6 3 0,-2 0 0,3 0 0,0 0 0,-1 0 0,-2 0 0,2 0 0,-5 0 0,1 0 0,-2 3 0,0 0 0,3 7 0,-3 0 0,3 6 0,-7 4 0,6 2 0,-2-3 0,7-2 0,-1-7 0,1 2 0,-1-2 0,0 4 0,1-4 0,2 2 0,-1-2 0,1 3 0,0 0 0,-2 4 0,2-3 0,-2 2 0,2-3 0,-2 4 0,2-3 0,-3 2 0,4-2 0,-3-1 0,-1 6 0,0-8 0,0 7 0,2-11 0,-2 6 0,0-7 0,-5 7 0,5-6 0,-6 5 0,3-5 0,-6 3 0,2-4 0,-6 1 0,2 3 0,-7-2 0,4 2 0,-8-3 0,4 0 0,-1 0 0,-2 1 0,6-4 0,-6 2 0,6-5 0,-3 5 0,-9-5 0,10 2 0,-6 0 0,10-2 0,5 2 0,2-3 0,1 0 0,5 0 0,-3 0 0,4 0 0,0 0 0,-4 0 0,3 0 0,-5 0 0,-2 0 0,0 0 0,-6 0 0,3 0 0,-4 0 0,0 0 0,0 0 0,0 0 0,0-4 0,0 1 0,0-4 0,1 0 0,2 0 0,-8 0 0,14 3 0,-7-1 0,10 4 0,2-5 0,-3 6 0,4-3 0,0 3 0,0 0 0,0 0 0,-1 0 0,-2 0 0,2 0 0,-5 0 0,1 0 0,-2 0 0,0 0 0,3 0 0,-3 0 0,6 0 0,-2 0 0,3 0 0,5 0 0,5 0 0,9 3 0,5 4 0,3 7 0,0 1 0,0 2 0,5 1 0,-4 1 0,7 0 0,-6 2 0,-2-6 0,-4 2 0,-4-4 0,0-3 0,-3 3 0,0-6 0,-4 2 0,0-3 0,-2 0 0,-2 0 0,-4-2 0,-2-4 0,-5-4 0,-1-5 0,-7-2 0,-1-6 0,-3 2 0,0-2 0,-4 2 0,3 1 0,-2 0 0,3 0 0,3 0 0,2 1 0,2 0 0,1 2 0,3 2 0,1 3 0,2 2 0,4-1 0,-3 4 0,15-12 0,5-7 0,23-18 0,19-21 0,11-8 0,0-1 0,-11 9 0,-5 3 0,-7 7 0,0 1 0,-7 8 0,-15 13 0,-4 8 0,-8 6 0,-6 10 0,-8 0 0,-6 9 0,-7 1 0,-4 14 0,-6-1 0,-4 14 0,-4-5 0,-3 12 0,-3 0 0,-5 2 0,12-10 0,-5 5 0,13-17 0,2 6 0,3-10 0,8-4 0,3-3 0,3-1 0,2-5 0,4 1 0,-2-1 0,3-1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3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97 379 21503,'0'21'0,"0"-4"1473,0 7-1473,0-6 519,0 3-519,0 7 264,0-15-264,0 17 816,0-14-816,5 2 0,3-5 0,8-3 0,2-6 0,3 8 0,-4-10 0,-1 4 0,-2-6 0,-1 0 0,0 0 0,0 0 0,-3 0 0,2 0 0,-5 0 0,9-3 0,-8-1 0,8-9 0,-2-1 0,-5-4 0,6 1 0,-10-4 0,8 3 0,-6-7 0,4 1 0,-8-6 0,1 4 0,-4-7 0,0 4 0,0-10 0,0-18 0,-7 10 0,-5-9 0,-11 21 0,3 9 0,-9 1 0,6 6 0,-7-1 0,0 5 0,1 5 0,-4 6 0,6 0 0,-1 4 0,7 0 0,0 0 0,3 6 0,-2 11 0,9-2 0,-1 7 0,8-12 0,1 6 0,3-5 0,0 0 0,0-5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263 102 15361,'-30'0'0,"-3"0"3924,3 0-3924,-4 0 1591,1 0-1591,13 0 857,-11 4-857,19 2 2842,-8 5-2842,10-1 0,3 2 0,4-2 0,3 7 0,0-3 0,0 6 0,0-6 0,0 2 0,10-2 0,1-4 0,7 3 0,2-6 0,-3 0 0,4-1 0,-4-5 0,3 2 0,-2-3 0,2 0 0,1 0 0,-6 0 0,4-3 0,-8-4 0,5-3 0,-2-7 0,-1 3 0,1-10 0,-3 2 0,-1-7 0,-3 0 0,-3-1 0,0 5 0,-1 0 0,-2 4 0,2 7 0,-3-2 0,0 9 0,2 3 0,-1 15 0,5 8 0,-2 19 0,4 6 0,0 10 0,1 16 0,4 8 0,2 5 0,-1 6 0,-1-7 0,1 0 0,-5-5 0,5-1 0,-6-6 0,-3 6 0,-1-4 0,-4 9 0,0-10 0,0 5 0,0-11 0,-4-1 0,-7-10 0,-10-4 0,-3-18 0,-15 6 0,7-24 0,-12 9 0,1-15 0,8-4 0,-7 0 0,12-4 0,-12-11 0,17-1 0,-8-15 0,18 2 0,0-5 0,4 4 0,7-2 0,1 6 0,3-3 0,0 8 0,0 0 0,0 10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3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470 161 24575,'-14'0'0,"-5"0"0,8-3 0,-6 2 0,0-2 0,0 3 0,-4 0 0,-4 0 0,0 0 0,-9 0 0,0-3 0,-9 9 0,4 2 0,7 11 0,3 4 0,7 2 0,3-3 0,-3 7 0,11-7 0,0 10 0,7-9 0,1 14 0,3-7 0,0 9 0,0-5 0,7 3 0,-3-10 0,14 6 0,-2-7 0,11 1 0,0 0 0,3-8 0,0-4 0,-1-4 0,0-4 0,-3 0 0,-2-3 0,1-1 0,-4-3 0,1 0 0,-3-6 0,-5-1 0,3-7 0,-4-3 0,1 0 0,0-4 0,0-13 0,-3 6 0,0-19 0,-4 16 0,-3-20 0,0 10 0,-4-12 0,0 13 0,0-16 0,0 22 0,0-22 0,0 20 0,-4-2 0,0 4 0,0 9 0,1 3 0,0 9 0,2 4 0,-1 2 0,2 1 0,0 16 0,0 7 0,7 22 0,2 5 0,7 14 0,5-3 0,1 14 0,3-9 0,-4-9 0,3 0 0,-8-15 0,7 3 0,-8-6 0,0-7 0,-5-4 0,-3-9 0,-1-4 0,0-3 0,-2 1 0,1-1 0,-1 0 0,-1-3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1599 1609 24575,'-6'0'0,"-3"0"0,-1 0 0,-3 0 0,-8 0 0,-1 0 0,-7 0 0,-5 0 0,4 0 0,-12 0 0,7 0 0,-8-7 0,5 2 0,-1-9 0,1 2 0,-5-8 0,7 7 0,-10-9 0,11 6 0,-4-1 0,-4-9 0,7 12 0,-12-10 0,8 6 0,5 5 0,-11-14 0,12 10 0,-14-12 0,9 6 0,0-4 0,0 3 0,3-7 0,-2 3 0,9-3 0,-5-4 0,5-1 0,-3-5 0,-1-4 0,4 0 0,2 0 0,7 7 0,-12-10 0,14 6 0,-10 0 0,9 1 0,7 11 0,-6-9 0,6 5 0,-3-3 0,3 6 0,1-2 0,0 0 0,0-11 0,2 7 0,0-2 0,5 7 0,-4 5 0,4-2 0,1 0 0,3 4 0,0-1 0,0-2 0,0 6 0,0 1 0,0 1 0,0 6 0,0-3 0,0 4 0,0 3 0,0 0 0,0 4 0,0 0 0,0 5 0,0 5 0,0 6 0,0 0 0,0-1 0,0-3 0,0-2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4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24575,'6'13'0,"2"9"0,10 1 0,-3 2 0,2-4 0,-3 0 0,3-2 0,-2 4 0,2-8 0,-7 1 0,3-5 0,-6 1 0,2-5 0,-2 2 0,-1-3 0,0 1 0,0-1 0,0 0 0,0 0 0,-2 0 0,1 0 0,-1 0 0,2 1 0,0-1 0,0 0 0,1 3 0,-1-2 0,3 5 0,-2-2 0,3 0 0,-4 0 0,0-4 0,0 0 0,0 0 0,-2-8 0,-1 0 0,-9-10 0,1 2 0,-4 0 0,-1-3 0,3 3 0,-5-3 0,-3-4 0,-3-5 0,-1-1 0,-6-6 0,9 10 0,-9-10 0,7 10 0,-1-6 0,-2 7 0,7 1 0,0 3 0,2 4 0,4 1 0,-1 2 0,3 4 0,0 0 0,-1 3 0,1 0 0,0 0 0,0 0 0,0 0 0,-1 0 0,1 3 0,-3 3 0,-5 8 0,-8 5 0,-5 3 0,-4 5 0,0-3 0,-4 6 0,-1-2 0,-4 4 0,0 0 0,3 4 0,6-11 0,1 8 0,3-13 0,4 2 0,-1-4 0,13-5 0,-2-3 0,7 0 0,2-4 0,1-9 0,3-1 0,3-10 0,1 1 0,6-3 0,0-2 0,4 1 0,0-3 0,0-2 0,3 0 0,2-10 0,4 4 0,3-6 0,-2 7 0,2-3 0,-4 7 0,0-3 0,-3 5 0,-5 6 0,-5 2 0,-3 7 0,-2 5 0,-1-1 0,-3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24575,'0'42'0,"0"2"0,0 14 0,0 3 0,0 9 0,0 6 0,0-19 0,0 6 0,0-20 0,0 6 0,0-9 0,0-6 0,0-13 0,0-8 0,0-1 0,0-7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24575,'16'0'0,"22"-4"0,4 3 0,26 1 0,-8 8 0,10 2 0,1 3 0,-19-8 0,13 2 0,-27-6 0,15 3 0,-15-4 0,-7 0 0,1 0 0,-14 0 0,3 0 0,-8 0 0,0 0 0,-3 0 0,-1 0 0,-3 0 0,1 3 0,-4 0 0,0 4 0,-3-1 0,-3 0 0,2-3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5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24575,'0'21'0,"0"-7"0,0 14 0,0-6 0,0 7 0,0-3 0,0 2 0,0-6 0,0 6 0,0-3 0,0-3 0,0 6 0,0-10 0,0 14 0,0-9 0,6 10 0,3-8 0,2 1 0,-1 2 0,0-6 0,1 2 0,0-3 0,2-7 0,-6-1 0,2-3 0,-2-4 0,-1 4 0,3-4 0,1 0 0,3 1 0,0 0 0,1-1 0,-1 1 0,0-1 0,0 1 0,0-1 0,0-2 0,0 2 0,4-5 0,3 4 0,-2-1 0,1 0 0,-9-1 0,2-3 0,-2 0 0,0 0 0,2 0 0,-5 0 0,6 0 0,-6 0 0,2 0 0,-3 0 0,0-3 0,-2-1 0,1-2 0,-4 0 0,1 0 0,-2-1 0,0 1 0,0 0 0,0 0 0,0 0 0,0-4 0,0 3 0,-3-5 0,-3-2 0,-2 0 0,-11-15 0,7 12 0,-8-12 0,6 15 0,1-6 0,-1 6 0,1 0 0,0 2 0,3 5 0,-3-3 0,3 7 0,-3-3 0,-4 2 0,0 0 0,-4-2 0,0 5 0,0-5 0,3 5 0,5-2 0,4 0 0,0 3 0,4-6 0,0 5 0,5-1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5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24575,'0'20'0,"0"2"0,0 16 0,0 1 0,0 5 0,0 3 0,0-15 0,0 23 0,0-29 0,0 25 0,0-24 0,0 2 0,0-4 0,0-5 0,0 1 0,0 0 0,0-3 0,0-2 0,0 1 0,0-6 0,0 8 0,0-12 0,0 13 0,0-6 0,0 0 0,0-1 0,0-4 0,0-2 0,3 2 0,-3-2 0,3-1 0,0-3 0,0 0 0,0-3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24575,'0'14'0,"0"-4"0,0-1 0,0-3 0,0 0 0,0 3 0,0-2 0,0 3 0,0-1 0,0 1 0,0 3 0,0-3 0,0-1 0,0 0 0,0-2 0,0 6 0,-3-6 0,3 5 0,-3-5 0,3 2 0,-3-3 0,2 0 0,-1 1 0,-1-4 0,2 3 0,-2-3 0,1 3 0,1 0 0,-2 0 0,0 1 0,3-1 0,-3 0 0,0 0 0,2 3 0,-4 1 0,4 0 0,-5 3 0,5-3 0,-2 0 0,3-1 0,-2-3 0,1 0 0,-2 0 0,0 1 0,3-1 0,-9 0 0,8 3 0,-8 1 0,5 1 0,-2 1 0,-1-2 0,1 0 0,-1 2 0,1-5 0,2 2 0,1-2 0,1-1 0,1 0 0,-5-3 0,9 0 0,4-3 0,4 9 0,13 7 0,-4 11 0,11 7 0,-3 2 0,4 5 0,-4-5 0,-1 2 0,-4-6 0,0-2 0,-4-1 0,-2-10 0,-6-2 0,-2-5 0,-3-5 0,-2 2 0,1-5 0,-4-2 0,2-2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1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938 636 24575,'-7'-9'0,"1"2"0,-4-3 0,0 1 0,-3 5 0,0-11 0,-1 12 0,-3-12 0,0 7 0,-4-3 0,3 1 0,-2 0 0,3 3 0,-8-7 0,3 6 0,-2-2 0,3 3 0,0 0 0,0 3 0,4-2 0,-3 5 0,2-5 0,-3 5 0,0-2 0,0 3 0,0 0 0,-3 0 0,2 0 0,-3 0 0,1 0 0,2 0 0,-3 3 0,1 1 0,2 3 0,-3 0 0,4 3 0,0 1 0,0 3 0,-4 4 0,7-3 0,-15 6 0,17-6 0,-12 6 0,10-6 0,0 5 0,1-6 0,4 0 0,3-5 0,3 1 0,4-3 0,3 2 0,0-3 0,0 0 0,0 0 0,0 4 0,0 0 0,0 3 0,0 0 0,0 0 0,0 4 0,0-4 0,0 7 0,0-6 0,0 3 0,0-7 0,0 2 0,0-2 0,0 0 0,0 3 0,3-6 0,1 5 0,2-5 0,0 5 0,1-5 0,-1 6 0,0-7 0,1 7 0,-1-3 0,1 0 0,2 2 0,-2-5 0,5 5 0,-5-2 0,6 1 0,3 7 0,-2-9 0,5 9 0,-5-8 0,-4 0 0,2 0 0,-5-4 0,2 0 0,-3 0 0,0 0 0,1-2 0,-1-1 0,0-1 0,0-1 0,3 2 0,1 0 0,7 0 0,-3 4 0,6 0 0,-6-1 0,6 1 0,-6 0 0,6 0 0,-6-1 0,2 1 0,-3 0 0,10 5 0,-4-4 0,7 8 0,-8-8 0,2 5 0,-6-6 0,5 6 0,-5-6 0,3 3 0,-4-3 0,-3-1 0,3 1 0,-3-1 0,3 1 0,0-1 0,0 1 0,0 2 0,0-1 0,0 4 0,-3-2 0,3 0 0,-3 3 0,3-3 0,-3 0 0,5 5 0,-7-4 0,8 2 0,-9 0 0,2-6 0,1 5 0,-3-2 0,5 3 0,-5 0 0,6 0 0,-3 0 0,0 1 0,3-1 0,-6 0 0,5 0 0,-4 0 0,1 0 0,-2 0 0,-1 0 0,4 1 0,-3-1 0,2 0 0,-2 3 0,0-2 0,-1 3 0,4-1 0,0 4 0,1 2 0,-1-3 0,-4-2 0,1-4 0,-1 0 0,1 0 0,0 0 0,-1 1 0,1-1 0,-1 0 0,1 0 0,-1 0 0,1-3 0,-1 2 0,-2-2 0,1 0 0,-1 3 0,-1-3 0,3 0 0,-5 2 0,4-2 0,-1 6 0,2-5 0,1 4 0,-4-8 0,3 2 0,-6-3 0,6 0 0,-5 0 0,4 1 0,-4-1 0,1-6 0,-2-10 0,-3-1 0,3-9 0,-6 4 0,2-2 0,-3-3 0,0 0 0,0-3 0,3-2 0,-3-3 0,3 0 0,-4-9 0,1 10 0,-1-9 0,1 8 0,0-6 0,-1-3 0,4 4 0,-3-4 0,6 8 0,-6 0 0,7 2 0,-4 6 0,4-3 0,0 4 0,0 4 0,0-3 0,0 6 0,0-6 0,0 2 0,0-3 0,0 1 0,4-1 0,2 0 0,2-4 0,5 3 0,-5-2 0,5 6 0,-5-2 0,4 6 0,-1-6 0,2 2 0,1 1 0,0-3 0,-1 6 0,10-13 0,-7 12 0,10-8 0,-12 9 0,3-3 0,-1 6 0,-1-5 0,1 6 0,1-4 0,-3 1 0,2 2 0,-3-1 0,4 1 0,-3-2 0,2-1 0,1 1 0,-3 0 0,3-4 0,-4 3 0,4-3 0,-3 3 0,2 1 0,-2-4 0,2 3 0,-1-3 0,2 0 0,5-3 0,-6-2 0,7 2 0,-13 0 0,3 2 0,-2-2 0,0-1 0,2 0 0,-6 0 0,3 0 0,-3-4 0,0 3 0,1-6 0,-5 6 0,1-6 0,-4 2 0,0 1 0,0-4 0,0 8 0,0-8 0,0 7 0,0-6 0,0 6 0,0 1 0,-10-8 0,2 12 0,-6-9 0,2 10 0,1 2 0,-2-3 0,3 7 0,-3-2 0,0 1 0,-1 1 0,-6 0 0,6 3 0,-7 0 0,4 0 0,-4 3 0,0 1 0,0 3 0,-3 0 0,2 0 0,-7 0 0,4 0 0,-1 0 0,-11 3 0,9 1 0,-7 3 0,10 0 0,4 3 0,4-2 0,0 5 0,4-6 0,0 5 0,0-4 0,0 4 0,-1 2 0,1 0 0,-1 2 0,1-3 0,-1 4 0,4-3 0,0 2 0,1-3 0,1 4 0,-2 0 0,3 4 0,4 4 0,-4-4 0,3 4 0,-3 0 0,3-4 0,-2 8 0,2 2 0,-3-5 0,0 5 0,3-11 0,-2-2 0,2 2 0,-3-3 0,0 1 0,1-2 0,-1-6 0,4-1 0,0-2 0,3-4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24575,'0'13'0,"0"-2"0,0 13 0,0-6 0,0 7 0,0-5 0,0 1 0,0 4 0,0-4 0,0 4 0,0-4 0,0 0 0,0-4 0,0 0 0,0-4 0,0 0 0,0-3 0,0-1 0,0-3 0,0 0 0,0 1 0,0-1 0,0 0 0,0 0 0,0 0 0,0 0 0,0 0 0,0 1 0,0-1 0,0 0 0,0 0 0,0 0 0,0 3 0,0 2 0,0 5 0,0 5 0,0 1 0,0 6 0,0-2 0,0 3 0,0 0 0,0-7 0,0 2 0,0-10 0,0-1 0,0-4 0,0-2 0,0-1 0,0 0 0,0 0 0,0 0 0,0 0 0,0 1 0,0-1 0,0 0 0,0 0 0,0 0 0,0 0 0,0 0 0,0 1 0,0-1 0,0 0 0,0 0 0,0 0 0,0-2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24575,'20'0'0,"6"0"0,28 0 0,9 0 0,19 4 0,-32-2 0,1 2-645,0 3 0,3 0 645,10-3 0,2-1 0,-1 4 0,1 0-773,10-2 1,1 1 772,5 2 0,0 2 0,4 1 0,1 0-1037,6 0 0,0 2 1037,-6 3 0,-1 1 0,5-2 0,-4 0-492,-23-1 0,-1 0 492,10 1 0,-1 1 0,-21-4 0,-1 1 0,12 3 0,0 0 0,-8 1 0,1 0 0,13 5 0,-1-2 0,-15-6 0,-1 0 0,18 9 0,-3-1 465,15-2-465,-32-2 0,-1 0 0,38 12 0,-36-11 0,2 1 485,14 1 0,-3-1-485,24 13 0,-28-13 0,-1 0 0,16 7 0,10 5 1924,-2-5-1924,-17-1 0,-1 0 1211,-10-5-1211,-13-2 337,10 6-337,-18-9 749,16 12-749,-11-12 237,18 17-237,-22-15 0,17 14 0,-26-17 0,6 7 0,-5-3 0,3 0 0,-6 2 0,1-6 0,-6 2 0,2-3 0,-6-1 0,3 1 0,-4-1 0,-3-3 0,-1-1 0,-3-3 0,0 1 0,-2-1 0,-2 0 0,1-3 0,-2 3 0,4-3 0,-4 3 0,4 0 0,-1 1 0,2 2 0,-2-2 0,1 5 0,-1-5 0,2 5 0,1-5 0,-1 6 0,0-6 0,4 5 0,-3-5 0,2 2 0,-3-3 0,0 0 0,0 1 0,1-1 0,-4 0 0,0-5 0,-3-2 0,0-12 0,0-1 0,3-15 0,1 2 0,0-14 0,0 1 0,-4-13 0,0 11 0,0-13 0,0 14 0,0-8 0,0 6 0,0 9 0,0 4 0,0 5 0,0 11 0,0-2 0,0 18 0,0 3 0,0 16 0,0 13 0,0 1 0,-4 8 0,3 0 0,-2 1 0,3 4 0,0-4 0,0-6 0,0-4 0,0-9 0,0 0 0,0-11 0,0 5 0,0-11 0,0 5 0,0-7 0,-3-3 0,-3 0 0,-5-3 0,-9 0 0,-6 0 0,-28 0 0,-9 0 0,-31-9 0,14-1-421,25 0 0,-1 0 421,-38-4 0,1 0-251,7 4 251,26 2 0,0-1 0,19 5 0,8 0 0,19 4 831,21 10-831,11 3 262,22 19-262,10 2 0,2 5 0,10 4 0,-1-7 0,-9-2 0,1-5 0,-9-9 0,-1-1 0,0-3 0,-8-4 0,-6-2 0,-4-3 0,-5-3 0,-5-1 0,1 0 0,-10-2 0,1 5 0,-4-6 0,-3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2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 24575,'0'9'0,"0"17"0,0-6 0,0 13 0,0-8 0,0 13 0,0-9 0,0 21 0,0-26 0,0 21 0,0-21 0,0 13 0,0-8 0,0-2 0,0 5 0,0-6 0,0-1 0,0-4 0,0-1 0,0-2 0,0-4 0,0 2 0,0-9 0,0 2 0,0-3 0,0 0 0,0-5 0,0-5 0,0-6 0,0 1 0,0-4 0,0 0 0,0-1 0,0-6 0,0 2 0,0-7 0,0 0 0,0-1 0,0-2 0,0 6 0,0-2 0,0 3 0,0 3 0,0 2 0,-3-1 0,2 3 0,-2-6 0,0 6 0,2-3 0,-5 0 0,6 3 0,-6 1 0,5 0 0,-2 6 0,3-2 0,0 3 0,-3 0 0,3-1 0,-3-2 0,3 2 0,0-5 0,0 2 0,-3-1 0,3 2 0,-3 3 0,3 0 0,0-1 0,0 1 0,0 0 0,0 0 0,0-1 0,0 1 0,2 0 0,2 3 0,-1-3 0,3 5 0,-3-1 0,3 2 0,1 0 0,-1 0 0,3-3 0,1 2 0,3-5 0,0 2 0,0-2 0,4 2 0,-3 1 0,2 0 0,1 2 0,0-2 0,4 3 0,-3 0 0,2 0 0,-3 0 0,4 0 0,-4 3 0,0 1 0,-4 2 0,0 1 0,0 2 0,-3 2 0,0-1 0,-4 2 0,3-2 0,-1 3 0,1 0 0,-2 0 0,-1 1 0,1-1 0,-1 0 0,1 0 0,-1 0 0,1 4 0,-3-3 0,-1 6 0,0 3 0,-2-1 0,1 5 0,-2-6 0,0-1 0,3-2 0,-2-2 0,2-3 0,-3-3 0,0 0 0,0-4 0,0 0 0,0 0 0,0 0 0,0 0 0,0 1 0,0 2 0,0 1 0,0 3 0,3 4 0,-2-3 0,2 2 0,-3-6 0,0-1 0,0-3 0,0 1 0,0-1 0,0 0 0,0 0 0,0 0 0,0 0 0,0 1 0,0 2 0,0-2 0,0 2 0,0-3 0,0 0 0,0 0 0,3-2 0,-3-1 0,3-3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48 307 24575,'0'6'0,"0"0"0,0 3 0,0 5 0,0 0 0,0 6 0,0-3 0,0 7 0,0 2 0,0-4 0,0 2 0,0-10 0,0 6 0,0-6 0,0-1 0,0-4 0,3-5 0,3-2 0,4-2 0,7 0 0,-6 0 0,8 0 0,-1 0 0,13 0 0,-4 0 0,3 0 0,-9-3 0,-7 3 0,5-7 0,-4 0 0,-1 3 0,5-9 0,-8 6 0,6-7 0,-1 1 0,-2 0 0,3-1 0,-1 1 0,-2-1 0,0-3 0,-2 3 0,-1-2 0,-1-1 0,0 3 0,-4-3 0,1 4 0,-3 0 0,-2-4 0,-2 3 0,0-12 0,0 7 0,0-7 0,-3 5 0,-4 0 0,-13-6 0,1 7 0,-13-10 0,14 17 0,-10-8 0,9 10 0,-9 0 0,6-2 0,-3 5 0,5-2 0,2 6 0,1 1 0,4 0 0,3 2 0,1-2 0,3 3 0,-7 6 0,2 8 0,-10 13 0,2 3 0,-4 4 0,3-4 0,-2 1 0,7-5 0,-3-5 0,7-4 0,2-7 0,5-1 0,2-3 0,2 1 0,0-1 0,0-3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24575,'0'-9'0,"0"-5"0,0 3 0,0-5 0,0 6 0,0-6 0,0 2 0,0-6 0,0 2 0,0-3 0,3 4 0,-2-7 0,2 6 0,-3-7 0,0 4 0,0 0 0,0 0 0,0-3 0,0 5 0,0-5 0,0 7 0,0-1 0,0-2 0,0-1 0,0-1 0,0-6 0,0 6 0,0-6 0,0 6 0,0 1 0,0 4 0,0 4 0,0 3 0,0 12 0,0 7 0,0 20 0,3 1 0,1 9 0,0 8 0,3-10 0,-6 14 0,5-16 0,-1 12 0,2-11 0,1 6 0,0-12 0,-1-1 0,3 0 0,1-8 0,3 4 0,0-4 0,0 0 0,-3-4 0,1 0 0,-5-7 0,3-1 0,-4-3 0,0 0 0,-3 0 0,3-2 0,-3-2 0,1 1 0,1 1 0,-1 2 0,5 0 0,-2 3 0,5 2 0,-5-1 0,3-1 0,-4-3 0,0 0 0,0 0 0,-2 0 0,-2-2 0,-2-1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3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181 210 24575,'6'0'0,"0"0"0,0 0 0,1 0 0,-1 0 0,3 0 0,-2 0 0,5 0 0,-5 0 0,2 0 0,-2 0 0,-1-2 0,0-2 0,0-2 0,-3-3 0,6 1 0,-8-1 0,5 3 0,-3 2 0,-2-1 0,1-2 0,-2 0 0,0-5 0,0 5 0,0-3 0,0 4 0,-2 3 0,1-3 0,-5 3 0,3-4 0,-3 1 0,-1 0 0,1 0 0,0 2 0,0-1 0,2 1 0,-1 1 0,1 0 0,1 0 0,-3 3 0,3-6 0,-3 3 0,-1-1 0,-2-2 0,2 6 0,-5-6 0,2 2 0,-4 0 0,1-2 0,0 6 0,3-3 0,-3 0 0,6 2 0,-2-2 0,3 3 0,0 0 0,-1 0 0,1 0 0,-3 0 0,2 0 0,-3 0 0,1 0 0,2 0 0,-2 0 0,3 0 0,-1 3 0,4 0 0,-3 3 0,6 1 0,-6-1 0,5 0 0,-1 0 0,2 0 0,0 0 0,0 0 0,0 1 0,0-1 0,0 3 0,0 1 0,0 7 0,0 0 0,0 4 0,3 0 0,1-1 0,2 1 0,4 0 0,-2-3 0,2 1 0,-4-8 0,1 2 0,-1-7 0,0 0 0,0 0 0,0 1 0,1-1 0,-1 3 0,0-2 0,0 2 0,1-3 0,2 4 0,-2-3 0,5 2 0,-5-3 0,2 0 0,0 1 0,-2-1 0,6 1 0,-3-1 0,3 0 0,-3 1 0,2-1 0,-2 1 0,0-4 0,3 3 0,-6-2 0,2-1 0,0 0 0,-2 0 0,11-3 0,-3 6 0,5-5 0,-4 2 0,-2-3 0,-1 3 0,-3-2 0,2 2 0,-5-3 0,2 0 0,-3 0 0,-2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24575,'0'13'0,"0"13"0,0 6 0,0 15 0,0 7 0,0-12 0,0 24 0,0-33 0,0 19 0,0-18 0,0 1 0,0-2 0,0-8 0,0-4 0,0-7 0,0-5 0,0-8 0,0-12 0,0-5 0,0-16 0,0-3 0,0-9 0,0-4 0,0-6 0,4 5 0,0 4 0,9-16 0,-5 29 0,8-24 0,-4 17 0,2 9 0,6-11 0,-5 18 0,10-4 0,-6 5 0,6 4 0,0 7 0,-3 1 0,2 6 0,1 1 0,-3 3 0,-1 0 0,-1 0 0,-6 6 0,2 5 0,-2 3 0,-1 2 0,-3 1 0,0-3 0,-3 6 0,-1-6 0,-2 6 0,-1 5 0,-3 1 0,0 4 0,0-2 0,0-2 0,0-1 0,-3 0 0,-1-8 0,-5 2 0,4-8 0,0 1 0,7-9 0,5-3 0,6-4 0,5-3 0,3-3 0,-1 6 0,1-2 0,4 6 0,-3 0 0,2 0 0,-3 0 0,-4 0 0,0 0 0,-4 9 0,1 6 0,-3 7 0,-4 15 0,-4-10 0,-3 15 0,0-16 0,0 7 0,-6-8 0,-6 1 0,-6-1 0,-1-3 0,-5-4 0,5-1 0,-5-6 0,-1 0 0,3-4 0,-6 0 0,6-3 0,-6 2 0,6-5 0,1 2 0,4-3 0,7 0 0,0 0 0,4 0 0,3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16:01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111 737 24575,'0'-13'0,"3"-1"0,1-7 0,6 0 0,1-3 0,4-6 0,-4 3 0,0-5 0,-1 2 0,-1-9 0,2-4 0,-6-6 0,-2 1 0,-3-1 0,0 1 0,0 4 0,0 1 0,0 5 0,0-1 0,0 12 0,0 3 0,0 10 0,0 4 0,-6 4 0,-1 3 0,-13 3 0,5 0 0,-13 0 0,10 0 0,-3 6 0,0 5 0,7 6 0,-4 5 0,7 2 0,-3 6 0,9 4 0,-2 9 0,7 6 0,0 10 0,0 6 0,-4 11 0,3-5 0,-3 10 0,4-4 0,0-14 0,0 4 0,0-17 0,0 0 0,0 2 0,0-17 0,0 3 0,10-5 0,-4-10 0,15 9 0,-6-13 0,12 11 0,-9-11 0,4 5 0,-5-6 0,1 4 0,0-7 0,-1 1 0,-4-9 0,-3 3 0,3-4 0,-3-2 0,9-1 0,-1-3 0,1 0 0,-2-6 0,-4-2 0,0-5 0,1-3 0,-1 2 0,1-7 0,-4 4 0,0-4 0,-3-4 0,0 4 0,0-8 0,0 7 0,1-6 0,-2 6 0,-2-2 0,0 3 0,-4 0 0,0 0 0,0 0 0,0-2 0,0 5 0,0-2 0,-3 7 0,-4 3 0,0-3 0,-6 6 0,3-5 0,-3 7 0,3-3 0,0 7 0,4-2 0,0 3 0,2 0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2B204A-4D07-524B-89B1-E870803A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3422" y="1688323"/>
            <a:ext cx="6405156" cy="1740677"/>
          </a:xfrm>
        </p:spPr>
        <p:txBody>
          <a:bodyPr/>
          <a:lstStyle/>
          <a:p>
            <a:r>
              <a:rPr lang="ru-RU" sz="5400" dirty="0">
                <a:cs typeface="Apple Chancery" panose="03020702040506060504" pitchFamily="66" charset="-79"/>
              </a:rPr>
              <a:t>Презентация к проекту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C791BF-695F-F746-8605-AE1E43C6E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3903380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2ИСиП-419</a:t>
            </a:r>
            <a:br>
              <a:rPr lang="ru-RU" dirty="0"/>
            </a:br>
            <a:r>
              <a:rPr lang="ru-RU" dirty="0"/>
              <a:t>Васильев Даниил, </a:t>
            </a:r>
            <a:r>
              <a:rPr lang="ru-RU" dirty="0" err="1"/>
              <a:t>Газукин</a:t>
            </a:r>
            <a:r>
              <a:rPr lang="ru-RU" dirty="0"/>
              <a:t> Аркадий, </a:t>
            </a:r>
            <a:r>
              <a:rPr lang="ru-RU" dirty="0" err="1"/>
              <a:t>Носкин</a:t>
            </a:r>
            <a:r>
              <a:rPr lang="ru-RU" dirty="0"/>
              <a:t> Алексей, Ибрагимов Салим, Кузнецов Данила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056ABB-469E-AD45-BE9B-E919113B8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904" y="141064"/>
            <a:ext cx="3272192" cy="14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52988-F89A-ED4E-81B5-EF207E6F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и механизмы работы алгоритма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6596F8-13A2-5D45-8F40-011C0884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Алгоритм составления статистики заключается в следующем.</a:t>
            </a:r>
          </a:p>
          <a:p>
            <a:endParaRPr lang="ru-RU" dirty="0"/>
          </a:p>
          <a:p>
            <a:r>
              <a:rPr lang="ru-RU" dirty="0"/>
              <a:t>Текст разбивается на слова. Слова прогоняются по каждой из баз,</a:t>
            </a:r>
          </a:p>
          <a:p>
            <a:pPr marL="0" indent="0">
              <a:buNone/>
            </a:pPr>
            <a:r>
              <a:rPr lang="ru-RU" dirty="0"/>
              <a:t>и при совпадении счётчик определённой диаграммы увеличивается.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44506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A2970-68A8-6844-A61F-9EA7EF06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сайта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292764-D4F1-1741-AEEE-0EDE2CCD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31" y="1491801"/>
            <a:ext cx="8354386" cy="4799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411AA226-DA51-8749-8136-9D15FC319306}"/>
                  </a:ext>
                </a:extLst>
              </p14:cNvPr>
              <p14:cNvContentPartPr/>
              <p14:nvPr/>
            </p14:nvContentPartPr>
            <p14:xfrm>
              <a:off x="7615880" y="1828946"/>
              <a:ext cx="1522440" cy="5248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411AA226-DA51-8749-8136-9D15FC3193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6880" y="1819946"/>
                <a:ext cx="154008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A3EAD806-466B-7F4F-8D20-FF8682FF7F6A}"/>
                  </a:ext>
                </a:extLst>
              </p14:cNvPr>
              <p14:cNvContentPartPr/>
              <p14:nvPr/>
            </p14:nvContentPartPr>
            <p14:xfrm>
              <a:off x="9337400" y="1255106"/>
              <a:ext cx="648000" cy="7855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A3EAD806-466B-7F4F-8D20-FF8682FF7F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8400" y="1246106"/>
                <a:ext cx="66564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DC36551A-D315-FB46-AACF-211DD456F4AB}"/>
                  </a:ext>
                </a:extLst>
              </p14:cNvPr>
              <p14:cNvContentPartPr/>
              <p14:nvPr/>
            </p14:nvContentPartPr>
            <p14:xfrm>
              <a:off x="3087080" y="2641466"/>
              <a:ext cx="1658160" cy="58932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DC36551A-D315-FB46-AACF-211DD456F4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8440" y="2632466"/>
                <a:ext cx="1675800" cy="60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96F706A-6FC2-414B-A750-4E8C168648BC}"/>
              </a:ext>
            </a:extLst>
          </p:cNvPr>
          <p:cNvGrpSpPr/>
          <p:nvPr/>
        </p:nvGrpSpPr>
        <p:grpSpPr>
          <a:xfrm>
            <a:off x="1159640" y="1978706"/>
            <a:ext cx="821520" cy="284400"/>
            <a:chOff x="1159640" y="1978706"/>
            <a:chExt cx="82152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xmlns="" id="{EA5A7B35-80F6-334A-8215-14047817FF90}"/>
                    </a:ext>
                  </a:extLst>
                </p14:cNvPr>
                <p14:cNvContentPartPr/>
                <p14:nvPr/>
              </p14:nvContentPartPr>
              <p14:xfrm>
                <a:off x="1159640" y="2031626"/>
                <a:ext cx="172080" cy="23148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EA5A7B35-80F6-334A-8215-14047817FF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51000" y="2022626"/>
                  <a:ext cx="189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xmlns="" id="{F7B920ED-06B4-524D-A464-3F588F78DB6B}"/>
                    </a:ext>
                  </a:extLst>
                </p14:cNvPr>
                <p14:cNvContentPartPr/>
                <p14:nvPr/>
              </p14:nvContentPartPr>
              <p14:xfrm>
                <a:off x="1409120" y="2004986"/>
                <a:ext cx="181440" cy="2037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F7B920ED-06B4-524D-A464-3F588F78DB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00480" y="1995986"/>
                  <a:ext cx="199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xmlns="" id="{EBAF9324-4A92-3C48-8207-1440021217C6}"/>
                    </a:ext>
                  </a:extLst>
                </p14:cNvPr>
                <p14:cNvContentPartPr/>
                <p14:nvPr/>
              </p14:nvContentPartPr>
              <p14:xfrm>
                <a:off x="1688120" y="1978706"/>
                <a:ext cx="99720" cy="26892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EBAF9324-4A92-3C48-8207-1440021217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79480" y="1970066"/>
                  <a:ext cx="117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xmlns="" id="{63CA0E3B-BFDB-0044-9149-D66190AE4C1D}"/>
                    </a:ext>
                  </a:extLst>
                </p14:cNvPr>
                <p14:cNvContentPartPr/>
                <p14:nvPr/>
              </p14:nvContentPartPr>
              <p14:xfrm>
                <a:off x="1822400" y="2049986"/>
                <a:ext cx="158760" cy="17172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63CA0E3B-BFDB-0044-9149-D66190AE4C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13760" y="2040986"/>
                  <a:ext cx="1764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AFB67644-E967-5B4E-B2C5-CD41E536AA5F}"/>
              </a:ext>
            </a:extLst>
          </p:cNvPr>
          <p:cNvGrpSpPr/>
          <p:nvPr/>
        </p:nvGrpSpPr>
        <p:grpSpPr>
          <a:xfrm>
            <a:off x="1251080" y="2453186"/>
            <a:ext cx="1295280" cy="687600"/>
            <a:chOff x="1251080" y="2453186"/>
            <a:chExt cx="129528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xmlns="" id="{7FC2D90F-C80E-0642-BDB0-86A8CB034471}"/>
                    </a:ext>
                  </a:extLst>
                </p14:cNvPr>
                <p14:cNvContentPartPr/>
                <p14:nvPr/>
              </p14:nvContentPartPr>
              <p14:xfrm>
                <a:off x="1251080" y="2547146"/>
                <a:ext cx="245520" cy="26748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7FC2D90F-C80E-0642-BDB0-86A8CB0344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2080" y="2538146"/>
                  <a:ext cx="263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xmlns="" id="{E593FCF9-2474-E640-A9F8-4459A22A1FAA}"/>
                    </a:ext>
                  </a:extLst>
                </p14:cNvPr>
                <p14:cNvContentPartPr/>
                <p14:nvPr/>
              </p14:nvContentPartPr>
              <p14:xfrm>
                <a:off x="1549160" y="2453186"/>
                <a:ext cx="160200" cy="4687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E593FCF9-2474-E640-A9F8-4459A22A1F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40160" y="2444546"/>
                  <a:ext cx="177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xmlns="" id="{8183E52D-7373-0246-9956-8AD7A8464DC3}"/>
                    </a:ext>
                  </a:extLst>
                </p14:cNvPr>
                <p14:cNvContentPartPr/>
                <p14:nvPr/>
              </p14:nvContentPartPr>
              <p14:xfrm>
                <a:off x="1774880" y="2563706"/>
                <a:ext cx="144720" cy="2278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8183E52D-7373-0246-9956-8AD7A8464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65880" y="2554706"/>
                  <a:ext cx="162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xmlns="" id="{62127A4B-3A70-C94E-A297-F1C64AED9927}"/>
                    </a:ext>
                  </a:extLst>
                </p14:cNvPr>
                <p14:cNvContentPartPr/>
                <p14:nvPr/>
              </p14:nvContentPartPr>
              <p14:xfrm>
                <a:off x="2027960" y="2562626"/>
                <a:ext cx="174960" cy="5781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62127A4B-3A70-C94E-A297-F1C64AED99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18960" y="2553626"/>
                  <a:ext cx="19260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xmlns="" id="{A1229705-E680-364F-BB56-0B9BE46CC333}"/>
                    </a:ext>
                  </a:extLst>
                </p14:cNvPr>
                <p14:cNvContentPartPr/>
                <p14:nvPr/>
              </p14:nvContentPartPr>
              <p14:xfrm>
                <a:off x="2287520" y="2536706"/>
                <a:ext cx="258840" cy="2678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A1229705-E680-364F-BB56-0B9BE46CC3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78880" y="2527706"/>
                  <a:ext cx="27648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0B95C13-DECB-D74D-BB3B-726DF7C927D2}"/>
              </a:ext>
            </a:extLst>
          </p:cNvPr>
          <p:cNvGrpSpPr/>
          <p:nvPr/>
        </p:nvGrpSpPr>
        <p:grpSpPr>
          <a:xfrm>
            <a:off x="6625520" y="4669346"/>
            <a:ext cx="765720" cy="579600"/>
            <a:chOff x="6625520" y="4669346"/>
            <a:chExt cx="76572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xmlns="" id="{36C24652-B277-FD4E-96ED-CFC9389C1B87}"/>
                    </a:ext>
                  </a:extLst>
                </p14:cNvPr>
                <p14:cNvContentPartPr/>
                <p14:nvPr/>
              </p14:nvContentPartPr>
              <p14:xfrm>
                <a:off x="6815240" y="4669346"/>
                <a:ext cx="576000" cy="57960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36C24652-B277-FD4E-96ED-CFC9389C1B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06600" y="4660346"/>
                  <a:ext cx="59364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xmlns="" id="{8485F99E-D526-0043-ADB0-5B0EF5627D0D}"/>
                    </a:ext>
                  </a:extLst>
                </p14:cNvPr>
                <p14:cNvContentPartPr/>
                <p14:nvPr/>
              </p14:nvContentPartPr>
              <p14:xfrm>
                <a:off x="6625520" y="4694546"/>
                <a:ext cx="299520" cy="1713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8485F99E-D526-0043-ADB0-5B0EF5627D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16520" y="4685546"/>
                  <a:ext cx="3171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81A08E9A-AD6A-CD42-B54B-AB6940BFB7DB}"/>
              </a:ext>
            </a:extLst>
          </p:cNvPr>
          <p:cNvGrpSpPr/>
          <p:nvPr/>
        </p:nvGrpSpPr>
        <p:grpSpPr>
          <a:xfrm>
            <a:off x="7193600" y="5513906"/>
            <a:ext cx="1028160" cy="353880"/>
            <a:chOff x="7193600" y="5513906"/>
            <a:chExt cx="102816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xmlns="" id="{16FF523D-A374-104D-B1FD-216E91206997}"/>
                    </a:ext>
                  </a:extLst>
                </p14:cNvPr>
                <p14:cNvContentPartPr/>
                <p14:nvPr/>
              </p14:nvContentPartPr>
              <p14:xfrm>
                <a:off x="7342280" y="5563946"/>
                <a:ext cx="360" cy="25020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16FF523D-A374-104D-B1FD-216E912069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33640" y="5555306"/>
                  <a:ext cx="18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xmlns="" id="{99164892-AF49-4440-974B-3CF170BB219A}"/>
                    </a:ext>
                  </a:extLst>
                </p14:cNvPr>
                <p14:cNvContentPartPr/>
                <p14:nvPr/>
              </p14:nvContentPartPr>
              <p14:xfrm>
                <a:off x="7193600" y="5513906"/>
                <a:ext cx="280080" cy="288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99164892-AF49-4440-974B-3CF170BB21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84600" y="5505266"/>
                  <a:ext cx="297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xmlns="" id="{546F7427-62DE-CC47-A9AF-C700F0A03A06}"/>
                    </a:ext>
                  </a:extLst>
                </p14:cNvPr>
                <p14:cNvContentPartPr/>
                <p14:nvPr/>
              </p14:nvContentPartPr>
              <p14:xfrm>
                <a:off x="7627040" y="5553866"/>
                <a:ext cx="156960" cy="24588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546F7427-62DE-CC47-A9AF-C700F0A03A0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18400" y="5544866"/>
                  <a:ext cx="174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xmlns="" id="{3A66CE5E-8B14-9745-8CC8-A0F7E791A894}"/>
                    </a:ext>
                  </a:extLst>
                </p14:cNvPr>
                <p14:cNvContentPartPr/>
                <p14:nvPr/>
              </p14:nvContentPartPr>
              <p14:xfrm>
                <a:off x="7838720" y="5535146"/>
                <a:ext cx="6840" cy="2559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3A66CE5E-8B14-9745-8CC8-A0F7E791A8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30080" y="5526506"/>
                  <a:ext cx="24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xmlns="" id="{7B94119B-3D62-5146-941D-CCFD69492984}"/>
                    </a:ext>
                  </a:extLst>
                </p14:cNvPr>
                <p14:cNvContentPartPr/>
                <p14:nvPr/>
              </p14:nvContentPartPr>
              <p14:xfrm>
                <a:off x="8102240" y="5550266"/>
                <a:ext cx="119520" cy="31752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7B94119B-3D62-5146-941D-CCFD694929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93240" y="5541266"/>
                  <a:ext cx="137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xmlns="" id="{D444B836-99EB-CC4D-846C-29FB97853671}"/>
                    </a:ext>
                  </a:extLst>
                </p14:cNvPr>
                <p14:cNvContentPartPr/>
                <p14:nvPr/>
              </p14:nvContentPartPr>
              <p14:xfrm>
                <a:off x="8059760" y="5545586"/>
                <a:ext cx="360" cy="2883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D444B836-99EB-CC4D-846C-29FB978536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50760" y="5536586"/>
                  <a:ext cx="18000" cy="30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301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B66A3-B746-9E49-A464-3D63D08A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функционал (клиент)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24EBC6-800F-B94E-A4C6-3493693B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875" y="2171700"/>
            <a:ext cx="4175257" cy="3525351"/>
          </a:xfrm>
        </p:spPr>
        <p:txBody>
          <a:bodyPr>
            <a:normAutofit/>
          </a:bodyPr>
          <a:lstStyle/>
          <a:p>
            <a:r>
              <a:rPr lang="ru-RU" dirty="0"/>
              <a:t>Проект состоит из серверной и клиентской части. Идет прямой запрос к </a:t>
            </a:r>
            <a:r>
              <a:rPr lang="en-US" dirty="0" err="1"/>
              <a:t>api</a:t>
            </a:r>
            <a:r>
              <a:rPr lang="ru-RU" dirty="0"/>
              <a:t>, все данные передаются в формате </a:t>
            </a:r>
            <a:r>
              <a:rPr lang="en-US" dirty="0"/>
              <a:t>JSON</a:t>
            </a:r>
            <a:r>
              <a:rPr lang="ru-RU" dirty="0"/>
              <a:t>.</a:t>
            </a:r>
          </a:p>
          <a:p>
            <a:r>
              <a:rPr lang="ru-RU" dirty="0"/>
              <a:t>По нажатию на кнопку делается </a:t>
            </a:r>
            <a:r>
              <a:rPr lang="en-US" dirty="0"/>
              <a:t>POST</a:t>
            </a:r>
            <a:r>
              <a:rPr lang="ru-RU" dirty="0"/>
              <a:t> данных на сервер (</a:t>
            </a:r>
            <a:r>
              <a:rPr lang="en-US" dirty="0"/>
              <a:t>REST API)</a:t>
            </a:r>
            <a:r>
              <a:rPr lang="ru-RU" dirty="0"/>
              <a:t>, там данные передаются в алгоритм, который их анализирует и выдает </a:t>
            </a:r>
            <a:r>
              <a:rPr lang="en-US" dirty="0"/>
              <a:t>promise </a:t>
            </a:r>
            <a:r>
              <a:rPr lang="ru-RU" dirty="0"/>
              <a:t>по завершению работы алгоритма.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59B813-B0C8-1844-8C78-02C807AC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19" y="1803036"/>
            <a:ext cx="4332181" cy="42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FE3E51-C2F1-A043-B9E5-60B99614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функционал (сервер)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1DA5C-BC90-0B45-B9FB-04D30526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Функционал </a:t>
            </a:r>
            <a:r>
              <a:rPr lang="en-US" dirty="0" err="1"/>
              <a:t>BackEnd</a:t>
            </a:r>
            <a:r>
              <a:rPr lang="en-US" dirty="0"/>
              <a:t> API </a:t>
            </a:r>
            <a:r>
              <a:rPr lang="ru-RU" dirty="0"/>
              <a:t>заключается в обработке текста. Текст анализируется и по нему составляется статистика в виде </a:t>
            </a:r>
            <a:r>
              <a:rPr lang="en-US" dirty="0"/>
              <a:t>json </a:t>
            </a:r>
            <a:r>
              <a:rPr lang="ru-RU" dirty="0"/>
              <a:t>строки. Сайт получая эту строку создаёт на основе полученных диаграммы.</a:t>
            </a:r>
          </a:p>
        </p:txBody>
      </p:sp>
    </p:spTree>
    <p:extLst>
      <p:ext uri="{BB962C8B-B14F-4D97-AF65-F5344CB8AC3E}">
        <p14:creationId xmlns:p14="http://schemas.microsoft.com/office/powerpoint/2010/main" val="60447953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21</TotalTime>
  <Words>130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Apple Chancery</vt:lpstr>
      <vt:lpstr>Franklin Gothic Book</vt:lpstr>
      <vt:lpstr>Уголки</vt:lpstr>
      <vt:lpstr>Презентация к проекту </vt:lpstr>
      <vt:lpstr>Принципы и механизмы работы алгоритма</vt:lpstr>
      <vt:lpstr>Дизайн сайта</vt:lpstr>
      <vt:lpstr>Основной функционал (клиент)</vt:lpstr>
      <vt:lpstr>Основной функционал (сервер)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</dc:title>
  <dc:creator>Microsoft Office User</dc:creator>
  <cp:lastModifiedBy>Башелханов Игорь Викторович</cp:lastModifiedBy>
  <cp:revision>4</cp:revision>
  <dcterms:created xsi:type="dcterms:W3CDTF">2020-10-07T15:55:35Z</dcterms:created>
  <dcterms:modified xsi:type="dcterms:W3CDTF">2020-11-26T08:47:29Z</dcterms:modified>
</cp:coreProperties>
</file>