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AB2A2-6E72-4E5D-A3BA-7AAC78D3829A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0E3BA-734A-41A5-8286-74D058AC04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0221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AB2A2-6E72-4E5D-A3BA-7AAC78D3829A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0E3BA-734A-41A5-8286-74D058AC04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793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AB2A2-6E72-4E5D-A3BA-7AAC78D3829A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0E3BA-734A-41A5-8286-74D058AC04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8534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AB2A2-6E72-4E5D-A3BA-7AAC78D3829A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0E3BA-734A-41A5-8286-74D058AC04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7025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AB2A2-6E72-4E5D-A3BA-7AAC78D3829A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0E3BA-734A-41A5-8286-74D058AC04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885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AB2A2-6E72-4E5D-A3BA-7AAC78D3829A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0E3BA-734A-41A5-8286-74D058AC04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282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AB2A2-6E72-4E5D-A3BA-7AAC78D3829A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0E3BA-734A-41A5-8286-74D058AC04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618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AB2A2-6E72-4E5D-A3BA-7AAC78D3829A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0E3BA-734A-41A5-8286-74D058AC04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567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AB2A2-6E72-4E5D-A3BA-7AAC78D3829A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0E3BA-734A-41A5-8286-74D058AC04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934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AB2A2-6E72-4E5D-A3BA-7AAC78D3829A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0E3BA-734A-41A5-8286-74D058AC04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605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AB2A2-6E72-4E5D-A3BA-7AAC78D3829A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0E3BA-734A-41A5-8286-74D058AC04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173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AB2A2-6E72-4E5D-A3BA-7AAC78D3829A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0E3BA-734A-41A5-8286-74D058AC04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156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616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AA2DBCB-9E77-4346-B5A9-277DF9E77661}"/>
              </a:ext>
            </a:extLst>
          </p:cNvPr>
          <p:cNvSpPr txBox="1"/>
          <p:nvPr/>
        </p:nvSpPr>
        <p:spPr>
          <a:xfrm>
            <a:off x="4085438" y="411855"/>
            <a:ext cx="56038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ЗАГОЛОВОК 40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E9371D-C0F8-4625-959D-C04E70A0D9C6}"/>
              </a:ext>
            </a:extLst>
          </p:cNvPr>
          <p:cNvSpPr txBox="1"/>
          <p:nvPr/>
        </p:nvSpPr>
        <p:spPr>
          <a:xfrm>
            <a:off x="5075337" y="2567030"/>
            <a:ext cx="36240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ПОДЗАГОЛОВОК 24</a:t>
            </a:r>
            <a:r>
              <a:rPr lang="en-US" sz="2400" b="1" dirty="0">
                <a:solidFill>
                  <a:schemeClr val="bg1"/>
                </a:solidFill>
              </a:rPr>
              <a:t>PT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5BACCEC-CF51-4294-9254-D80E21150A88}"/>
              </a:ext>
            </a:extLst>
          </p:cNvPr>
          <p:cNvSpPr txBox="1"/>
          <p:nvPr/>
        </p:nvSpPr>
        <p:spPr>
          <a:xfrm>
            <a:off x="5100510" y="3916215"/>
            <a:ext cx="29948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</a:rPr>
              <a:t>основной текст 1</a:t>
            </a:r>
            <a:r>
              <a:rPr lang="en-US" sz="1600" dirty="0">
                <a:solidFill>
                  <a:schemeClr val="bg1"/>
                </a:solidFill>
              </a:rPr>
              <a:t>8pt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527D1BB-5EE8-4E51-94A2-739BF28DCE63}"/>
              </a:ext>
            </a:extLst>
          </p:cNvPr>
          <p:cNvSpPr txBox="1"/>
          <p:nvPr/>
        </p:nvSpPr>
        <p:spPr>
          <a:xfrm>
            <a:off x="5075337" y="5142289"/>
            <a:ext cx="27515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bg1"/>
                </a:solidFill>
              </a:rPr>
              <a:t>текст для подписей 14</a:t>
            </a:r>
            <a:r>
              <a:rPr lang="en-US" sz="1400" dirty="0" err="1">
                <a:solidFill>
                  <a:schemeClr val="bg1"/>
                </a:solidFill>
              </a:rPr>
              <a:t>pt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F152D9B-4BB1-48B2-9BBD-D9F14F01EECB}"/>
              </a:ext>
            </a:extLst>
          </p:cNvPr>
          <p:cNvSpPr txBox="1"/>
          <p:nvPr/>
        </p:nvSpPr>
        <p:spPr>
          <a:xfrm>
            <a:off x="226503" y="3596780"/>
            <a:ext cx="45384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bg1"/>
                </a:solidFill>
              </a:rPr>
              <a:t>РЕКОМЕНДАЦИИ ПО ОФОРМЛЕНИЮ ПРЕЗЕНТАЦИЙ</a:t>
            </a:r>
          </a:p>
        </p:txBody>
      </p:sp>
    </p:spTree>
    <p:extLst>
      <p:ext uri="{BB962C8B-B14F-4D97-AF65-F5344CB8AC3E}">
        <p14:creationId xmlns:p14="http://schemas.microsoft.com/office/powerpoint/2010/main" val="461714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650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667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77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7151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0E3F5BF436A5B4EBA1FD64DBB9D17E7" ma:contentTypeVersion="14" ma:contentTypeDescription="Создание документа." ma:contentTypeScope="" ma:versionID="f23c350ba0cb079a863c09fda9e15603">
  <xsd:schema xmlns:xsd="http://www.w3.org/2001/XMLSchema" xmlns:xs="http://www.w3.org/2001/XMLSchema" xmlns:p="http://schemas.microsoft.com/office/2006/metadata/properties" xmlns:ns3="61182a35-a83b-4599-b421-38bedffaa9ec" xmlns:ns4="992505c2-ac7c-4764-a67c-20c913537c4d" targetNamespace="http://schemas.microsoft.com/office/2006/metadata/properties" ma:root="true" ma:fieldsID="ff06c45fd59c21d23182bbe6e3a65cc2" ns3:_="" ns4:_="">
    <xsd:import namespace="61182a35-a83b-4599-b421-38bedffaa9ec"/>
    <xsd:import namespace="992505c2-ac7c-4764-a67c-20c913537c4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182a35-a83b-4599-b421-38bedffaa9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2505c2-ac7c-4764-a67c-20c913537c4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Совместно с подробностями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Хэш подсказки о совместном доступе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A1DDD79-92A9-4FF2-A017-C50BE05F29E4}">
  <ds:schemaRefs>
    <ds:schemaRef ds:uri="992505c2-ac7c-4764-a67c-20c913537c4d"/>
    <ds:schemaRef ds:uri="http://schemas.openxmlformats.org/package/2006/metadata/core-properties"/>
    <ds:schemaRef ds:uri="http://purl.org/dc/terms/"/>
    <ds:schemaRef ds:uri="61182a35-a83b-4599-b421-38bedffaa9ec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BB6F1A8-D595-4A01-8391-E9B06459D4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182a35-a83b-4599-b421-38bedffaa9ec"/>
    <ds:schemaRef ds:uri="992505c2-ac7c-4764-a67c-20c913537c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2FB8894-A437-4DDC-AA29-8B4B78A815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19</Words>
  <Application>Microsoft Office PowerPoint</Application>
  <PresentationFormat>Широкоэкранный</PresentationFormat>
  <Paragraphs>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Небогина Алиса Олеговна</dc:creator>
  <cp:lastModifiedBy>Новикова Ольга Васильевна</cp:lastModifiedBy>
  <cp:revision>2</cp:revision>
  <dcterms:created xsi:type="dcterms:W3CDTF">2022-09-16T09:22:05Z</dcterms:created>
  <dcterms:modified xsi:type="dcterms:W3CDTF">2022-10-04T10:29:18Z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0x01010040E3F5BF436A5B4EBA1FD64DBB9D17E7</vt:lpwstr>
  </property>
</Properties>
</file>