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53"/>
  </p:normalViewPr>
  <p:slideViewPr>
    <p:cSldViewPr snapToGrid="0" snapToObjects="1">
      <p:cViewPr varScale="1">
        <p:scale>
          <a:sx n="62" d="100"/>
          <a:sy n="62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01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vk.cc/7XYNM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Универсальная платформа Blockchai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Универсальная платформа Blockchain</a:t>
            </a:r>
          </a:p>
        </p:txBody>
      </p:sp>
      <p:sp>
        <p:nvSpPr>
          <p:cNvPr id="120" name="Авторы: Емелин Никита Сергеевич(3ПКС-115), Хуснетдинов Роман Линарович(3ПКС-115)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Авторы: Емелин Никита Сергеевич(3ПКС-115), Хуснетдинов Роман Линарович(3ПКС-115)</a:t>
            </a:r>
          </a:p>
        </p:txBody>
      </p:sp>
      <p:sp>
        <p:nvSpPr>
          <p:cNvPr id="121" name="Научный руководитель: Башелханов И.В"/>
          <p:cNvSpPr txBox="1"/>
          <p:nvPr/>
        </p:nvSpPr>
        <p:spPr>
          <a:xfrm>
            <a:off x="1939937" y="6248399"/>
            <a:ext cx="912492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Научный руководитель: Башелханов И.В</a:t>
            </a:r>
          </a:p>
        </p:txBody>
      </p:sp>
      <p:sp>
        <p:nvSpPr>
          <p:cNvPr id="122" name="ФГОБУ ВО «Финансовый университет при Правительстве Российской Федерации» Колледж информатики и программирования"/>
          <p:cNvSpPr txBox="1"/>
          <p:nvPr/>
        </p:nvSpPr>
        <p:spPr>
          <a:xfrm>
            <a:off x="1309473" y="291275"/>
            <a:ext cx="10385855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ФГОБУ ВО «Финансовый университет </a:t>
            </a:r>
            <a:r>
              <a:rPr dirty="0" smtClean="0"/>
              <a:t>при</a:t>
            </a:r>
            <a:endParaRPr lang="en-US" dirty="0" smtClean="0"/>
          </a:p>
          <a:p>
            <a:r>
              <a:rPr dirty="0" smtClean="0"/>
              <a:t> </a:t>
            </a:r>
            <a:r>
              <a:rPr dirty="0"/>
              <a:t>Правительстве Российской Федерации</a:t>
            </a:r>
            <a:r>
              <a:rPr dirty="0" smtClean="0"/>
              <a:t>»</a:t>
            </a:r>
            <a:endParaRPr lang="en-US" dirty="0" smtClean="0"/>
          </a:p>
          <a:p>
            <a:r>
              <a:rPr dirty="0" smtClean="0"/>
              <a:t> </a:t>
            </a:r>
            <a:r>
              <a:rPr dirty="0"/>
              <a:t>Колледж информатики и программирования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itlogo.png" descr="git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7346" y="7730685"/>
            <a:ext cx="2486925" cy="649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itheisen.png" descr="githeis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4041" y="6744805"/>
            <a:ext cx="2621470" cy="262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ithub.gif" descr="github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32558" y="6475158"/>
            <a:ext cx="3160765" cy="3160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itelogo.png" descr="site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6984" y="355894"/>
            <a:ext cx="2815584" cy="2822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ite.gif" descr="Site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32558" y="283269"/>
            <a:ext cx="3160765" cy="316076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https://vk.cc/7XYNM8"/>
          <p:cNvSpPr txBox="1"/>
          <p:nvPr/>
        </p:nvSpPr>
        <p:spPr>
          <a:xfrm>
            <a:off x="9183496" y="1131900"/>
            <a:ext cx="365751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hlinkClick r:id="rId7"/>
              </a:defRPr>
            </a:lvl1pPr>
          </a:lstStyle>
          <a:p>
            <a:pPr>
              <a:defRPr u="none"/>
            </a:pPr>
            <a:r>
              <a:rPr u="none" dirty="0">
                <a:solidFill>
                  <a:sysClr val="windowText" lastClr="000000"/>
                </a:solidFill>
                <a:hlinkClick r:id="rId7"/>
              </a:rPr>
              <a:t>https://vk.cc/7XYNM8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Спасибо за внимание !"/>
          <p:cNvSpPr txBox="1"/>
          <p:nvPr/>
        </p:nvSpPr>
        <p:spPr>
          <a:xfrm>
            <a:off x="3915460" y="4533899"/>
            <a:ext cx="517388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Спасибо за внимание 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blockchain.png" descr="blockchain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alphaModFix amt="71190"/>
            <a:extLst/>
          </a:blip>
          <a:srcRect l="9255" r="9255"/>
          <a:stretch>
            <a:fillRect/>
          </a:stretch>
        </p:blipFill>
        <p:spPr>
          <a:xfrm>
            <a:off x="6718300" y="4323575"/>
            <a:ext cx="5254378" cy="2820950"/>
          </a:xfrm>
          <a:prstGeom prst="rect">
            <a:avLst/>
          </a:prstGeom>
        </p:spPr>
      </p:pic>
      <p:sp>
        <p:nvSpPr>
          <p:cNvPr id="125" name="В чем наша идея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 чем наша идея ?</a:t>
            </a:r>
          </a:p>
        </p:txBody>
      </p:sp>
      <p:sp>
        <p:nvSpPr>
          <p:cNvPr id="126" name="Наша идея - это создать универсальное хранилище данных, которое включает  плюсы технологии Blockchain, а также актуальные технологии шифрования, для обеспечения сохранности и защиты данных."/>
          <p:cNvSpPr txBox="1">
            <a:spLocks noGrp="1"/>
          </p:cNvSpPr>
          <p:nvPr>
            <p:ph type="body" sz="half" idx="1"/>
          </p:nvPr>
        </p:nvSpPr>
        <p:spPr>
          <a:xfrm>
            <a:off x="952500" y="2358970"/>
            <a:ext cx="5334000" cy="6286501"/>
          </a:xfrm>
          <a:prstGeom prst="rect">
            <a:avLst/>
          </a:prstGeom>
        </p:spPr>
        <p:txBody>
          <a:bodyPr/>
          <a:lstStyle/>
          <a:p>
            <a:r>
              <a:t>Наша идея - это создать универсальное хранилище данных, которое включает  плюсы технологии Blockchain, а также актуальные технологии шифрования, для обеспечения сохранности и защиты данных.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lockchain2.png" descr="Blockchain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808" r="7806"/>
          <a:stretch>
            <a:fillRect/>
          </a:stretch>
        </p:blipFill>
        <p:spPr>
          <a:xfrm>
            <a:off x="6718328" y="3584623"/>
            <a:ext cx="5334001" cy="4197169"/>
          </a:xfrm>
          <a:prstGeom prst="rect">
            <a:avLst/>
          </a:prstGeom>
        </p:spPr>
      </p:pic>
      <p:sp>
        <p:nvSpPr>
          <p:cNvPr id="129" name="Почему именно Blockchain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Почему именно Blockchain ?</a:t>
            </a:r>
          </a:p>
        </p:txBody>
      </p:sp>
      <p:sp>
        <p:nvSpPr>
          <p:cNvPr id="130" name="Blockchain - это передовая технология, которая имеет ряд преимуществ: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Blockchain - это передовая технология, которая имеет ряд преимуществ: </a:t>
            </a:r>
          </a:p>
          <a:p>
            <a:r>
              <a:t>Распределённость</a:t>
            </a:r>
          </a:p>
          <a:p>
            <a:r>
              <a:t>Надежность </a:t>
            </a:r>
          </a:p>
          <a:p>
            <a:r>
              <a:t>Стабильность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encrypt.png" descr="encrypt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137" r="1813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Зачем Шифрование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Зачем Шифрование ?</a:t>
            </a:r>
          </a:p>
        </p:txBody>
      </p:sp>
      <p:sp>
        <p:nvSpPr>
          <p:cNvPr id="134" name="Blockchain является открытой системой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Blockchain является открытой системой</a:t>
            </a:r>
          </a:p>
          <a:p>
            <a:r>
              <a:t> Для обеспечения целостности данных, а также сохранения доступности и конфиденциальности(секретности) информации, необходимо использовать передовые технологии шифрования.</a:t>
            </a:r>
          </a:p>
        </p:txBody>
      </p:sp>
      <p:sp>
        <p:nvSpPr>
          <p:cNvPr id="135" name="Arrow"/>
          <p:cNvSpPr/>
          <p:nvPr/>
        </p:nvSpPr>
        <p:spPr>
          <a:xfrm rot="5400000">
            <a:off x="4421876" y="4284974"/>
            <a:ext cx="776805" cy="776805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otnet-core.png" descr="dotnet-cor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4214" r="24214"/>
          <a:stretch>
            <a:fillRect/>
          </a:stretch>
        </p:blipFill>
        <p:spPr>
          <a:xfrm>
            <a:off x="6718300" y="3148296"/>
            <a:ext cx="5334001" cy="5171508"/>
          </a:xfrm>
          <a:prstGeom prst="rect">
            <a:avLst/>
          </a:prstGeom>
        </p:spPr>
      </p:pic>
      <p:sp>
        <p:nvSpPr>
          <p:cNvPr id="138" name="Почему Asp.Net core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Почему Asp.Net core ? </a:t>
            </a:r>
          </a:p>
        </p:txBody>
      </p:sp>
      <p:sp>
        <p:nvSpPr>
          <p:cNvPr id="139" name="Кроссплатформенность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Кроссплатформенность </a:t>
            </a:r>
          </a:p>
          <a:p>
            <a:r>
              <a:t>Модульность</a:t>
            </a:r>
          </a:p>
          <a:p>
            <a:r>
              <a:t>Быстрота (разработки)</a:t>
            </a:r>
          </a:p>
          <a:p>
            <a:r>
              <a:t>Гибкость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eople-color.png" descr="people-color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718300" y="4836879"/>
            <a:ext cx="5334000" cy="1794343"/>
          </a:xfrm>
          <a:prstGeom prst="rect">
            <a:avLst/>
          </a:prstGeom>
        </p:spPr>
      </p:pic>
      <p:sp>
        <p:nvSpPr>
          <p:cNvPr id="142" name="Кому это нужно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Кому это нужно ?</a:t>
            </a:r>
          </a:p>
        </p:txBody>
      </p:sp>
      <p:sp>
        <p:nvSpPr>
          <p:cNvPr id="143" name="Наша платформа может помочь во многих аспектах жизни общества, таких как: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Наша платформа может помочь во многих аспектах жизни общества, таких как: </a:t>
            </a:r>
          </a:p>
          <a:p>
            <a:r>
              <a:t>Бизнес</a:t>
            </a:r>
          </a:p>
          <a:p>
            <a:r>
              <a:t>Наука</a:t>
            </a:r>
          </a:p>
          <a:p>
            <a:r>
              <a:t>Образование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18-04-01 at 15.09.39.png" descr="Screen Shot 2018-04-01 at 15.09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261" y="1529653"/>
            <a:ext cx="3439009" cy="7535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reen Shot 2018-04-01 at 15.09.00.png" descr="Screen Shot 2018-04-01 at 15.09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44572" y="1565748"/>
            <a:ext cx="3497900" cy="753547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Мобильное приложение"/>
          <p:cNvSpPr txBox="1"/>
          <p:nvPr/>
        </p:nvSpPr>
        <p:spPr>
          <a:xfrm>
            <a:off x="3774300" y="265515"/>
            <a:ext cx="54562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Мобильное приложение</a:t>
            </a:r>
          </a:p>
        </p:txBody>
      </p:sp>
      <p:pic>
        <p:nvPicPr>
          <p:cNvPr id="148" name="1.jpg" descr="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8612" y="1494148"/>
            <a:ext cx="3567576" cy="7535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 Shot 2018-04-01 at 15.09.06.png" descr="Screen Shot 2018-04-01 at 15.09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775" y="580945"/>
            <a:ext cx="4025568" cy="8591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creen Shot 2018-04-01 at 15.09.19.png" descr="Screen Shot 2018-04-01 at 15.09.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1822" y="510373"/>
            <a:ext cx="3981156" cy="873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18-04-01 at 15.09.24.png" descr="Screen Shot 2018-04-01 at 15.09.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78043" y="504533"/>
            <a:ext cx="3981156" cy="8744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eb приложение"/>
          <p:cNvSpPr txBox="1"/>
          <p:nvPr/>
        </p:nvSpPr>
        <p:spPr>
          <a:xfrm>
            <a:off x="4529086" y="306426"/>
            <a:ext cx="394662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Web приложение</a:t>
            </a:r>
          </a:p>
        </p:txBody>
      </p:sp>
      <p:pic>
        <p:nvPicPr>
          <p:cNvPr id="155" name="Screen Shot 2018-04-13 at 10.53.39.png" descr="Screen Shot 2018-04-13 at 10.53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155273"/>
            <a:ext cx="13004801" cy="5772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</Words>
  <Application>Microsoft Office PowerPoint</Application>
  <PresentationFormat>Произвольный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Helvetica</vt:lpstr>
      <vt:lpstr>Helvetica Light</vt:lpstr>
      <vt:lpstr>Helvetica Neue</vt:lpstr>
      <vt:lpstr>Gradient</vt:lpstr>
      <vt:lpstr>Универсальная платформа Blockchain</vt:lpstr>
      <vt:lpstr>В чем наша идея ?</vt:lpstr>
      <vt:lpstr>Почему именно Blockchain ?</vt:lpstr>
      <vt:lpstr>Зачем Шифрование ?</vt:lpstr>
      <vt:lpstr>Почему Asp.Net core ? </vt:lpstr>
      <vt:lpstr>Кому это нужно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Универсальная платформа Blockchain</dc:title>
  <dc:creator>Башелханов Игорь Викторович</dc:creator>
  <cp:lastModifiedBy>Башелханов Игорь Викторович</cp:lastModifiedBy>
  <cp:revision>3</cp:revision>
  <dcterms:modified xsi:type="dcterms:W3CDTF">2020-11-13T08:46:08Z</dcterms:modified>
</cp:coreProperties>
</file>