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2"/>
  </p:notesMasterIdLst>
  <p:sldIdLst>
    <p:sldId id="299" r:id="rId2"/>
    <p:sldId id="305" r:id="rId3"/>
    <p:sldId id="307" r:id="rId4"/>
    <p:sldId id="309" r:id="rId5"/>
    <p:sldId id="340" r:id="rId6"/>
    <p:sldId id="304" r:id="rId7"/>
    <p:sldId id="301" r:id="rId8"/>
    <p:sldId id="308" r:id="rId9"/>
    <p:sldId id="335" r:id="rId10"/>
    <p:sldId id="311" r:id="rId11"/>
    <p:sldId id="267" r:id="rId12"/>
    <p:sldId id="313" r:id="rId13"/>
    <p:sldId id="268" r:id="rId14"/>
    <p:sldId id="274" r:id="rId15"/>
    <p:sldId id="336" r:id="rId16"/>
    <p:sldId id="334" r:id="rId17"/>
    <p:sldId id="312" r:id="rId18"/>
    <p:sldId id="337" r:id="rId19"/>
    <p:sldId id="269" r:id="rId20"/>
    <p:sldId id="338" r:id="rId21"/>
    <p:sldId id="339" r:id="rId22"/>
    <p:sldId id="315" r:id="rId23"/>
    <p:sldId id="316" r:id="rId24"/>
    <p:sldId id="317" r:id="rId25"/>
    <p:sldId id="318" r:id="rId26"/>
    <p:sldId id="320" r:id="rId27"/>
    <p:sldId id="319" r:id="rId28"/>
    <p:sldId id="321" r:id="rId29"/>
    <p:sldId id="322" r:id="rId30"/>
    <p:sldId id="324" r:id="rId31"/>
    <p:sldId id="325" r:id="rId32"/>
    <p:sldId id="326" r:id="rId33"/>
    <p:sldId id="327" r:id="rId34"/>
    <p:sldId id="328" r:id="rId35"/>
    <p:sldId id="329" r:id="rId36"/>
    <p:sldId id="330" r:id="rId37"/>
    <p:sldId id="331" r:id="rId38"/>
    <p:sldId id="332" r:id="rId39"/>
    <p:sldId id="333" r:id="rId40"/>
    <p:sldId id="289" r:id="rId4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21" userDrawn="1">
          <p15:clr>
            <a:srgbClr val="A4A3A4"/>
          </p15:clr>
        </p15:guide>
        <p15:guide id="2" pos="4747" userDrawn="1">
          <p15:clr>
            <a:srgbClr val="A4A3A4"/>
          </p15:clr>
        </p15:guide>
        <p15:guide id="3" pos="4158" userDrawn="1">
          <p15:clr>
            <a:srgbClr val="A4A3A4"/>
          </p15:clr>
        </p15:guide>
        <p15:guide id="4" orient="horz" pos="206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pos="7015" userDrawn="1">
          <p15:clr>
            <a:srgbClr val="A4A3A4"/>
          </p15:clr>
        </p15:guide>
        <p15:guide id="7" orient="horz" pos="3317" userDrawn="1">
          <p15:clr>
            <a:srgbClr val="A4A3A4"/>
          </p15:clr>
        </p15:guide>
        <p15:guide id="8" orient="horz" pos="2568" userDrawn="1">
          <p15:clr>
            <a:srgbClr val="A4A3A4"/>
          </p15:clr>
        </p15:guide>
        <p15:guide id="9" pos="7378" userDrawn="1">
          <p15:clr>
            <a:srgbClr val="A4A3A4"/>
          </p15:clr>
        </p15:guide>
        <p15:guide id="10" pos="597" userDrawn="1">
          <p15:clr>
            <a:srgbClr val="A4A3A4"/>
          </p15:clr>
        </p15:guide>
        <p15:guide id="11" pos="529" userDrawn="1">
          <p15:clr>
            <a:srgbClr val="A4A3A4"/>
          </p15:clr>
        </p15:guide>
        <p15:guide id="12" orient="horz" pos="1094" userDrawn="1">
          <p15:clr>
            <a:srgbClr val="A4A3A4"/>
          </p15:clr>
        </p15:guide>
        <p15:guide id="13" orient="horz" pos="2260" userDrawn="1">
          <p15:clr>
            <a:srgbClr val="A4A3A4"/>
          </p15:clr>
        </p15:guide>
        <p15:guide id="14" pos="48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FFFF"/>
    <a:srgbClr val="136F50"/>
    <a:srgbClr val="02805F"/>
    <a:srgbClr val="077B68"/>
    <a:srgbClr val="228F78"/>
    <a:srgbClr val="2E505B"/>
    <a:srgbClr val="22B8B2"/>
    <a:srgbClr val="040606"/>
    <a:srgbClr val="006B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32"/>
    <p:restoredTop sz="86422"/>
  </p:normalViewPr>
  <p:slideViewPr>
    <p:cSldViewPr snapToGrid="0">
      <p:cViewPr varScale="1">
        <p:scale>
          <a:sx n="99" d="100"/>
          <a:sy n="99" d="100"/>
        </p:scale>
        <p:origin x="966" y="90"/>
      </p:cViewPr>
      <p:guideLst>
        <p:guide orient="horz" pos="1321"/>
        <p:guide pos="4747"/>
        <p:guide pos="4158"/>
        <p:guide orient="horz" pos="2069"/>
        <p:guide orient="horz" pos="2160"/>
        <p:guide pos="7015"/>
        <p:guide orient="horz" pos="3317"/>
        <p:guide orient="horz" pos="2568"/>
        <p:guide pos="7378"/>
        <p:guide pos="597"/>
        <p:guide pos="529"/>
        <p:guide orient="horz" pos="1094"/>
        <p:guide orient="horz" pos="2260"/>
        <p:guide pos="4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248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36FF2B11-C660-0B42-BC56-08B2FC6B25D8}" type="datetimeFigureOut">
              <a:rPr lang="ru-RU" smtClean="0"/>
              <a:pPr/>
              <a:t>20.05.2026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05D036E8-9F60-4647-94D7-713CBE060A2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1284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112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2912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080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4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1485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9718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BFF52-1A0D-E3A1-60C2-3F2992DB0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9A08F26-D5BA-FC00-C0EB-4D7641636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B167FD0-12D5-334E-F10E-CAF07E3E3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59BEEC0-6E2C-660D-7D9F-641C442B46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332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D036E8-9F60-4647-94D7-713CBE060A24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8625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.png"/><Relationship Id="rId21" Type="http://schemas.openxmlformats.org/officeDocument/2006/relationships/image" Target="../media/image25.png"/><Relationship Id="rId42" Type="http://schemas.openxmlformats.org/officeDocument/2006/relationships/image" Target="../media/image46.png"/><Relationship Id="rId47" Type="http://schemas.openxmlformats.org/officeDocument/2006/relationships/image" Target="../media/image51.png"/><Relationship Id="rId63" Type="http://schemas.openxmlformats.org/officeDocument/2006/relationships/image" Target="../media/image67.png"/><Relationship Id="rId68" Type="http://schemas.openxmlformats.org/officeDocument/2006/relationships/image" Target="../media/image72.png"/><Relationship Id="rId16" Type="http://schemas.openxmlformats.org/officeDocument/2006/relationships/image" Target="../media/image20.png"/><Relationship Id="rId11" Type="http://schemas.openxmlformats.org/officeDocument/2006/relationships/image" Target="../media/image15.png"/><Relationship Id="rId32" Type="http://schemas.openxmlformats.org/officeDocument/2006/relationships/image" Target="../media/image36.png"/><Relationship Id="rId37" Type="http://schemas.openxmlformats.org/officeDocument/2006/relationships/image" Target="../media/image41.png"/><Relationship Id="rId53" Type="http://schemas.openxmlformats.org/officeDocument/2006/relationships/image" Target="../media/image57.png"/><Relationship Id="rId58" Type="http://schemas.openxmlformats.org/officeDocument/2006/relationships/image" Target="../media/image62.png"/><Relationship Id="rId74" Type="http://schemas.openxmlformats.org/officeDocument/2006/relationships/image" Target="../media/image78.png"/><Relationship Id="rId79" Type="http://schemas.openxmlformats.org/officeDocument/2006/relationships/image" Target="../media/image83.png"/><Relationship Id="rId5" Type="http://schemas.openxmlformats.org/officeDocument/2006/relationships/image" Target="../media/image9.png"/><Relationship Id="rId61" Type="http://schemas.openxmlformats.org/officeDocument/2006/relationships/image" Target="../media/image65.png"/><Relationship Id="rId82" Type="http://schemas.openxmlformats.org/officeDocument/2006/relationships/image" Target="../media/image2.png"/><Relationship Id="rId19" Type="http://schemas.openxmlformats.org/officeDocument/2006/relationships/image" Target="../media/image23.png"/><Relationship Id="rId14" Type="http://schemas.openxmlformats.org/officeDocument/2006/relationships/image" Target="../media/image18.png"/><Relationship Id="rId22" Type="http://schemas.openxmlformats.org/officeDocument/2006/relationships/image" Target="../media/image26.png"/><Relationship Id="rId27" Type="http://schemas.openxmlformats.org/officeDocument/2006/relationships/image" Target="../media/image31.png"/><Relationship Id="rId30" Type="http://schemas.openxmlformats.org/officeDocument/2006/relationships/image" Target="../media/image34.png"/><Relationship Id="rId35" Type="http://schemas.openxmlformats.org/officeDocument/2006/relationships/image" Target="../media/image39.png"/><Relationship Id="rId43" Type="http://schemas.openxmlformats.org/officeDocument/2006/relationships/image" Target="../media/image47.png"/><Relationship Id="rId48" Type="http://schemas.openxmlformats.org/officeDocument/2006/relationships/image" Target="../media/image52.png"/><Relationship Id="rId56" Type="http://schemas.openxmlformats.org/officeDocument/2006/relationships/image" Target="../media/image60.png"/><Relationship Id="rId64" Type="http://schemas.openxmlformats.org/officeDocument/2006/relationships/image" Target="../media/image68.png"/><Relationship Id="rId69" Type="http://schemas.openxmlformats.org/officeDocument/2006/relationships/image" Target="../media/image73.png"/><Relationship Id="rId77" Type="http://schemas.openxmlformats.org/officeDocument/2006/relationships/image" Target="../media/image81.png"/><Relationship Id="rId8" Type="http://schemas.openxmlformats.org/officeDocument/2006/relationships/image" Target="../media/image12.png"/><Relationship Id="rId51" Type="http://schemas.openxmlformats.org/officeDocument/2006/relationships/image" Target="../media/image55.png"/><Relationship Id="rId72" Type="http://schemas.openxmlformats.org/officeDocument/2006/relationships/image" Target="../media/image76.png"/><Relationship Id="rId80" Type="http://schemas.openxmlformats.org/officeDocument/2006/relationships/image" Target="../media/image84.png"/><Relationship Id="rId3" Type="http://schemas.openxmlformats.org/officeDocument/2006/relationships/image" Target="../media/image7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5" Type="http://schemas.openxmlformats.org/officeDocument/2006/relationships/image" Target="../media/image29.png"/><Relationship Id="rId33" Type="http://schemas.openxmlformats.org/officeDocument/2006/relationships/image" Target="../media/image37.png"/><Relationship Id="rId38" Type="http://schemas.openxmlformats.org/officeDocument/2006/relationships/image" Target="../media/image42.png"/><Relationship Id="rId46" Type="http://schemas.openxmlformats.org/officeDocument/2006/relationships/image" Target="../media/image50.png"/><Relationship Id="rId59" Type="http://schemas.openxmlformats.org/officeDocument/2006/relationships/image" Target="../media/image63.png"/><Relationship Id="rId67" Type="http://schemas.openxmlformats.org/officeDocument/2006/relationships/image" Target="../media/image71.png"/><Relationship Id="rId20" Type="http://schemas.openxmlformats.org/officeDocument/2006/relationships/image" Target="../media/image24.png"/><Relationship Id="rId41" Type="http://schemas.openxmlformats.org/officeDocument/2006/relationships/image" Target="../media/image45.png"/><Relationship Id="rId54" Type="http://schemas.openxmlformats.org/officeDocument/2006/relationships/image" Target="../media/image58.png"/><Relationship Id="rId62" Type="http://schemas.openxmlformats.org/officeDocument/2006/relationships/image" Target="../media/image66.png"/><Relationship Id="rId70" Type="http://schemas.openxmlformats.org/officeDocument/2006/relationships/image" Target="../media/image74.png"/><Relationship Id="rId75" Type="http://schemas.openxmlformats.org/officeDocument/2006/relationships/image" Target="../media/image7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15" Type="http://schemas.openxmlformats.org/officeDocument/2006/relationships/image" Target="../media/image19.png"/><Relationship Id="rId23" Type="http://schemas.openxmlformats.org/officeDocument/2006/relationships/image" Target="../media/image27.png"/><Relationship Id="rId28" Type="http://schemas.openxmlformats.org/officeDocument/2006/relationships/image" Target="../media/image32.png"/><Relationship Id="rId36" Type="http://schemas.openxmlformats.org/officeDocument/2006/relationships/image" Target="../media/image40.png"/><Relationship Id="rId49" Type="http://schemas.openxmlformats.org/officeDocument/2006/relationships/image" Target="../media/image53.png"/><Relationship Id="rId57" Type="http://schemas.openxmlformats.org/officeDocument/2006/relationships/image" Target="../media/image61.png"/><Relationship Id="rId10" Type="http://schemas.openxmlformats.org/officeDocument/2006/relationships/image" Target="../media/image14.png"/><Relationship Id="rId31" Type="http://schemas.openxmlformats.org/officeDocument/2006/relationships/image" Target="../media/image35.png"/><Relationship Id="rId44" Type="http://schemas.openxmlformats.org/officeDocument/2006/relationships/image" Target="../media/image48.png"/><Relationship Id="rId52" Type="http://schemas.openxmlformats.org/officeDocument/2006/relationships/image" Target="../media/image56.png"/><Relationship Id="rId60" Type="http://schemas.openxmlformats.org/officeDocument/2006/relationships/image" Target="../media/image64.png"/><Relationship Id="rId65" Type="http://schemas.openxmlformats.org/officeDocument/2006/relationships/image" Target="../media/image69.png"/><Relationship Id="rId73" Type="http://schemas.openxmlformats.org/officeDocument/2006/relationships/image" Target="../media/image77.png"/><Relationship Id="rId78" Type="http://schemas.openxmlformats.org/officeDocument/2006/relationships/image" Target="../media/image82.png"/><Relationship Id="rId81" Type="http://schemas.openxmlformats.org/officeDocument/2006/relationships/image" Target="../media/image85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9" Type="http://schemas.openxmlformats.org/officeDocument/2006/relationships/image" Target="../media/image43.png"/><Relationship Id="rId34" Type="http://schemas.openxmlformats.org/officeDocument/2006/relationships/image" Target="../media/image38.png"/><Relationship Id="rId50" Type="http://schemas.openxmlformats.org/officeDocument/2006/relationships/image" Target="../media/image54.png"/><Relationship Id="rId55" Type="http://schemas.openxmlformats.org/officeDocument/2006/relationships/image" Target="../media/image59.png"/><Relationship Id="rId76" Type="http://schemas.openxmlformats.org/officeDocument/2006/relationships/image" Target="../media/image80.png"/><Relationship Id="rId7" Type="http://schemas.openxmlformats.org/officeDocument/2006/relationships/image" Target="../media/image11.png"/><Relationship Id="rId71" Type="http://schemas.openxmlformats.org/officeDocument/2006/relationships/image" Target="../media/image75.png"/><Relationship Id="rId2" Type="http://schemas.openxmlformats.org/officeDocument/2006/relationships/image" Target="../media/image6.png"/><Relationship Id="rId29" Type="http://schemas.openxmlformats.org/officeDocument/2006/relationships/image" Target="../media/image33.png"/><Relationship Id="rId24" Type="http://schemas.openxmlformats.org/officeDocument/2006/relationships/image" Target="../media/image28.png"/><Relationship Id="rId40" Type="http://schemas.openxmlformats.org/officeDocument/2006/relationships/image" Target="../media/image44.png"/><Relationship Id="rId45" Type="http://schemas.openxmlformats.org/officeDocument/2006/relationships/image" Target="../media/image49.png"/><Relationship Id="rId66" Type="http://schemas.openxmlformats.org/officeDocument/2006/relationships/image" Target="../media/image70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">
    <p:bg>
      <p:bgPr>
        <a:gradFill>
          <a:gsLst>
            <a:gs pos="65000">
              <a:srgbClr val="228F78"/>
            </a:gs>
            <a:gs pos="35000">
              <a:srgbClr val="2E505B"/>
            </a:gs>
            <a:gs pos="100000">
              <a:srgbClr val="22B8B2"/>
            </a:gs>
            <a:gs pos="0">
              <a:srgbClr val="04060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4">
            <a:extLst>
              <a:ext uri="{FF2B5EF4-FFF2-40B4-BE49-F238E27FC236}">
                <a16:creationId xmlns:a16="http://schemas.microsoft.com/office/drawing/2014/main" id="{5E2CCD38-A7BD-6E81-FE8E-1FAF9DA7A38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677" y="2415939"/>
            <a:ext cx="9116084" cy="2233945"/>
          </a:xfrm>
          <a:noFill/>
        </p:spPr>
        <p:txBody>
          <a:bodyPr wrap="square">
            <a:spAutoFit/>
          </a:bodyPr>
          <a:lstStyle>
            <a:lvl1pPr marL="0" indent="0">
              <a:lnSpc>
                <a:spcPts val="4860"/>
              </a:lnSpc>
              <a:buNone/>
              <a:defRPr sz="43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презентации</a:t>
            </a:r>
          </a:p>
          <a:p>
            <a:pPr lvl="0"/>
            <a:r>
              <a:rPr lang="ru-RU" dirty="0"/>
              <a:t>может быть набрано в две</a:t>
            </a:r>
          </a:p>
          <a:p>
            <a:pPr lvl="0"/>
            <a:r>
              <a:rPr lang="ru-RU" dirty="0"/>
              <a:t>или три строки (43 </a:t>
            </a:r>
            <a:r>
              <a:rPr lang="en-US" dirty="0" err="1"/>
              <a:t>pt</a:t>
            </a:r>
            <a:r>
              <a:rPr lang="en-US" dirty="0"/>
              <a:t>)</a:t>
            </a:r>
            <a:r>
              <a:rPr lang="ru-RU" dirty="0"/>
              <a:t> 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555FD89-7F65-D0F7-ABB6-45F9C00B2A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677" y="4889674"/>
            <a:ext cx="7071760" cy="3139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Если нужно больше места, то используйте подзаголовки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8" name="Дата 17">
            <a:extLst>
              <a:ext uri="{FF2B5EF4-FFF2-40B4-BE49-F238E27FC236}">
                <a16:creationId xmlns:a16="http://schemas.microsoft.com/office/drawing/2014/main" id="{808CD8C2-420B-20BC-6F0D-8DC6A42101EF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63677" y="6072973"/>
            <a:ext cx="1490681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fld id="{222374EE-8794-0942-8879-EA9673CC0269}" type="datetimeFigureOut">
              <a:rPr lang="ru-RU" smtClean="0"/>
              <a:pPr/>
              <a:t>20.05.2026</a:t>
            </a:fld>
            <a:endParaRPr lang="ru-RU" dirty="0"/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1860A309-893C-931E-757B-FAFFA6B69543}"/>
              </a:ext>
            </a:extLst>
          </p:cNvPr>
          <p:cNvCxnSpPr>
            <a:cxnSpLocks/>
          </p:cNvCxnSpPr>
          <p:nvPr userDrawn="1"/>
        </p:nvCxnSpPr>
        <p:spPr>
          <a:xfrm>
            <a:off x="9780292" y="512763"/>
            <a:ext cx="0" cy="5397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2D1F6B8-4E97-E1D5-0BA2-F81F1EE055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5" name="Текст 16">
            <a:extLst>
              <a:ext uri="{FF2B5EF4-FFF2-40B4-BE49-F238E27FC236}">
                <a16:creationId xmlns:a16="http://schemas.microsoft.com/office/drawing/2014/main" id="{4CCB0E38-95A7-AC6D-242C-4AB250B485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3677" y="1587500"/>
            <a:ext cx="7071760" cy="3139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Название факультета / подразделения (16 </a:t>
            </a:r>
            <a:r>
              <a:rPr lang="en-US" dirty="0"/>
              <a:t>pt)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16496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91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овый блок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BE89A21-38BE-2C06-B2D9-DFD0AE058E63}"/>
              </a:ext>
            </a:extLst>
          </p:cNvPr>
          <p:cNvSpPr/>
          <p:nvPr userDrawn="1"/>
        </p:nvSpPr>
        <p:spPr>
          <a:xfrm>
            <a:off x="8527775" y="0"/>
            <a:ext cx="3664226" cy="6858001"/>
          </a:xfrm>
          <a:prstGeom prst="rect">
            <a:avLst/>
          </a:prstGeom>
          <a:solidFill>
            <a:srgbClr val="006B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B631E264-9081-C27F-E885-3A8AF464EF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70514" y="1587500"/>
            <a:ext cx="5432322" cy="838435"/>
          </a:xfrm>
        </p:spPr>
        <p:txBody>
          <a:bodyPr wrap="square">
            <a:spAutoFit/>
          </a:bodyPr>
          <a:lstStyle>
            <a:lvl1pPr marL="0" indent="0">
              <a:lnSpc>
                <a:spcPts val="3000"/>
              </a:lnSpc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81F6A049-8C07-F93E-6208-1A0C12AC09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70514" y="3066776"/>
            <a:ext cx="5432322" cy="2267352"/>
          </a:xfrm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211B911D-64F6-C3CA-A019-02E42AAD1BB0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6530974" y="1587500"/>
            <a:ext cx="4997346" cy="4498975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 b="0" i="0"/>
            </a:lvl1pPr>
          </a:lstStyle>
          <a:p>
            <a:r>
              <a:rPr lang="ru-RU" dirty="0"/>
              <a:t>Чтобы слайд не выглядел пустым сюда можно поставить иллюстрацию или фотографию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4ED8DD-A92C-F15D-617B-3579FD994F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6" name="Номер слайда 15">
            <a:extLst>
              <a:ext uri="{FF2B5EF4-FFF2-40B4-BE49-F238E27FC236}">
                <a16:creationId xmlns:a16="http://schemas.microsoft.com/office/drawing/2014/main" id="{5ED33C55-9DDB-E7D4-2DE8-B38D2019C1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74809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72" userDrawn="1">
          <p15:clr>
            <a:srgbClr val="FBAE40"/>
          </p15:clr>
        </p15:guide>
        <p15:guide id="2" pos="914" userDrawn="1">
          <p15:clr>
            <a:srgbClr val="FBAE40"/>
          </p15:clr>
        </p15:guide>
        <p15:guide id="3" orient="horz" pos="61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овый блок в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2">
            <a:extLst>
              <a:ext uri="{FF2B5EF4-FFF2-40B4-BE49-F238E27FC236}">
                <a16:creationId xmlns:a16="http://schemas.microsoft.com/office/drawing/2014/main" id="{D5279379-4357-1251-A865-CB93D633818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8" y="1587500"/>
            <a:ext cx="10864644" cy="39703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5256231-6640-03AC-9C6B-F673F156321E}"/>
              </a:ext>
            </a:extLst>
          </p:cNvPr>
          <p:cNvSpPr/>
          <p:nvPr userDrawn="1"/>
        </p:nvSpPr>
        <p:spPr>
          <a:xfrm>
            <a:off x="0" y="3684105"/>
            <a:ext cx="12192000" cy="3173896"/>
          </a:xfrm>
          <a:prstGeom prst="rect">
            <a:avLst/>
          </a:prstGeom>
          <a:solidFill>
            <a:srgbClr val="006B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0" i="0" dirty="0">
                <a:latin typeface="Arial" panose="020B0604020202020204" pitchFamily="34" charset="0"/>
              </a:rPr>
              <a:t>ш</a:t>
            </a:r>
          </a:p>
        </p:txBody>
      </p:sp>
      <p:sp>
        <p:nvSpPr>
          <p:cNvPr id="21" name="Текст 14">
            <a:extLst>
              <a:ext uri="{FF2B5EF4-FFF2-40B4-BE49-F238E27FC236}">
                <a16:creationId xmlns:a16="http://schemas.microsoft.com/office/drawing/2014/main" id="{E0668414-485B-7FB9-6EBE-95D7A9E2E5C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679" y="2616200"/>
            <a:ext cx="10864644" cy="3485634"/>
          </a:xfrm>
          <a:solidFill>
            <a:schemeClr val="bg1"/>
          </a:solidFill>
        </p:spPr>
        <p:txBody>
          <a:bodyPr wrap="square" numCol="3" spcCol="216000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–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–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–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– девять слов. Большее количество слов в строке способствует хорошему сну, но не чтению. Если текста много, то рекомендуем набирать его в несколько колонок, две или три. Текст, набранный длинной строкой очень трудно читать, подумайте о тех, кто будет читать вашу презентацию. Старайтесь чтобы в строке было в среднем семь – девять слов.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4F1B8FA-E557-8C9D-D85A-7E2773168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10" name="Номер слайда 15">
            <a:extLst>
              <a:ext uri="{FF2B5EF4-FFF2-40B4-BE49-F238E27FC236}">
                <a16:creationId xmlns:a16="http://schemas.microsoft.com/office/drawing/2014/main" id="{0FA4644A-C01E-6BC9-CC7F-7B9DB5A609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2512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овый блок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:a16="http://schemas.microsoft.com/office/drawing/2014/main" id="{B631E264-9081-C27F-E885-3A8AF464EF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8" y="1587500"/>
            <a:ext cx="5876822" cy="701731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81F6A049-8C07-F93E-6208-1A0C12AC09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677" y="2907974"/>
            <a:ext cx="5876822" cy="226735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sp>
        <p:nvSpPr>
          <p:cNvPr id="7" name="Текст 14">
            <a:extLst>
              <a:ext uri="{FF2B5EF4-FFF2-40B4-BE49-F238E27FC236}">
                <a16:creationId xmlns:a16="http://schemas.microsoft.com/office/drawing/2014/main" id="{FADCB530-8DB1-2804-7FB5-5ADB7604A4A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13951" y="2907974"/>
            <a:ext cx="4314372" cy="2310592"/>
          </a:xfrm>
          <a:solidFill>
            <a:srgbClr val="006B80"/>
          </a:solidFill>
        </p:spPr>
        <p:txBody>
          <a:bodyPr wrap="square" lIns="216000" tIns="144000" rIns="216000" bIns="180000">
            <a:spAutoFit/>
          </a:bodyPr>
          <a:lstStyle>
            <a:lvl1pPr marL="0" indent="0">
              <a:lnSpc>
                <a:spcPts val="2600"/>
              </a:lnSpc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Небольшую фразу, с важной информацией, можно выделить, набрав ее более крупным кеглем, чем обычный текст. Делать это часто не рекомендуется.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7EB58E-7BBB-2D41-1B0B-5BA78DF18C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8" name="Номер слайда 15">
            <a:extLst>
              <a:ext uri="{FF2B5EF4-FFF2-40B4-BE49-F238E27FC236}">
                <a16:creationId xmlns:a16="http://schemas.microsoft.com/office/drawing/2014/main" id="{5B5CF716-2E4B-1D07-CF6F-47CB575E70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671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76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рафи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иаграмма 7">
            <a:extLst>
              <a:ext uri="{FF2B5EF4-FFF2-40B4-BE49-F238E27FC236}">
                <a16:creationId xmlns:a16="http://schemas.microsoft.com/office/drawing/2014/main" id="{F42D0D22-5822-486C-BF85-59A4E99B2752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223000" y="1587500"/>
            <a:ext cx="5305323" cy="3860185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sp>
        <p:nvSpPr>
          <p:cNvPr id="5" name="Текст 12">
            <a:extLst>
              <a:ext uri="{FF2B5EF4-FFF2-40B4-BE49-F238E27FC236}">
                <a16:creationId xmlns:a16="http://schemas.microsoft.com/office/drawing/2014/main" id="{24EFB944-A43E-5094-3DAF-E1E859FDEBB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8888" y="1587499"/>
            <a:ext cx="5153109" cy="838435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3000"/>
              </a:lnSpc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730E40BA-2C0A-FF73-4585-67B5745AD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8888" y="3180333"/>
            <a:ext cx="5153110" cy="226735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DCB699-4536-5A0D-845E-D1F66CE035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81FD06FB-E6D8-0EC0-0D51-C39F132B85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04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График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:a16="http://schemas.microsoft.com/office/drawing/2014/main" id="{B631E264-9081-C27F-E885-3A8AF464EF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5" y="1587500"/>
            <a:ext cx="5432323" cy="885948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2120"/>
              </a:lnSpc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графика. Обратите внимание, что название графика набирается меньшим кеглем, чем 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8" name="Диаграмма 7">
            <a:extLst>
              <a:ext uri="{FF2B5EF4-FFF2-40B4-BE49-F238E27FC236}">
                <a16:creationId xmlns:a16="http://schemas.microsoft.com/office/drawing/2014/main" id="{F42D0D22-5822-486C-BF85-59A4E99B2752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528361" y="1587500"/>
            <a:ext cx="4999960" cy="4500000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4B8025BF-9B54-7CE5-29B3-A0B3BF2706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677" y="2950638"/>
            <a:ext cx="5432323" cy="226735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88D927-011C-5BAD-3BA7-EFABB11745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2253962A-0B5E-199A-FE4E-CAF1AE03A9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139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ACE73D3-D2FE-1F03-59AB-EA316FBF6C15}"/>
              </a:ext>
            </a:extLst>
          </p:cNvPr>
          <p:cNvSpPr/>
          <p:nvPr userDrawn="1"/>
        </p:nvSpPr>
        <p:spPr>
          <a:xfrm rot="10800000">
            <a:off x="1" y="4220928"/>
            <a:ext cx="12191999" cy="2637072"/>
          </a:xfrm>
          <a:prstGeom prst="rect">
            <a:avLst/>
          </a:prstGeom>
          <a:solidFill>
            <a:srgbClr val="006B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14" name="Текст 14">
            <a:extLst>
              <a:ext uri="{FF2B5EF4-FFF2-40B4-BE49-F238E27FC236}">
                <a16:creationId xmlns:a16="http://schemas.microsoft.com/office/drawing/2014/main" id="{C7A01643-080A-63EC-105E-0521721F858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71990" y="4239752"/>
            <a:ext cx="2520000" cy="1693477"/>
          </a:xfrm>
          <a:solidFill>
            <a:schemeClr val="bg1"/>
          </a:solidFill>
        </p:spPr>
        <p:txBody>
          <a:bodyPr>
            <a:spAutoFit/>
          </a:bodyPr>
          <a:lstStyle>
            <a:lvl1pPr marL="0" indent="0">
              <a:lnSpc>
                <a:spcPts val="18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Если у вас мало данных, то не переживайте. Сделайте несколько крупных цифр и аккуратные подписи к ним, это позволит подать информацию красиво и аккуратно.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C7F987-22D4-D708-7BE8-B8D3A2441E9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123780" y="4220927"/>
            <a:ext cx="2519362" cy="1727200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lnSpc>
                <a:spcPts val="18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Если у вас мало данных, то не переживайте. Сделайте несколько крупных цифр и аккуратные подписи к ним, это позволит подать информацию красиво и аккуратно.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9743B55-ADFE-0704-54B8-CC1A34C4A78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574293" y="4220927"/>
            <a:ext cx="2519363" cy="1760537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lnSpc>
                <a:spcPts val="18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Если у вас мало данных, то не переживайте. Сделайте несколько крупных цифр и аккуратные подписи к ним, это позволит подать информацию красиво и аккуратно.</a:t>
            </a:r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A41D67DA-9E4F-6ABC-AE30-4FAE4BD3DED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72894" y="1587500"/>
            <a:ext cx="10364685" cy="460319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3000"/>
              </a:lnSpc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E1D19DE-0E63-4BB3-ACB7-40020BC007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97016" y="2731205"/>
            <a:ext cx="2527629" cy="1557519"/>
          </a:xfrm>
          <a:noFill/>
        </p:spPr>
        <p:txBody>
          <a:bodyPr wrap="square" lIns="180000" tIns="180000" rIns="180000" anchor="ctr" anchorCtr="0">
            <a:spAutoFit/>
          </a:bodyPr>
          <a:lstStyle>
            <a:lvl1pPr marL="0" indent="0" algn="ctr">
              <a:buNone/>
              <a:defRPr sz="9600" b="0" i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130</a:t>
            </a:r>
          </a:p>
        </p:txBody>
      </p:sp>
      <p:sp>
        <p:nvSpPr>
          <p:cNvPr id="12" name="Текст 10">
            <a:extLst>
              <a:ext uri="{FF2B5EF4-FFF2-40B4-BE49-F238E27FC236}">
                <a16:creationId xmlns:a16="http://schemas.microsoft.com/office/drawing/2014/main" id="{5DE431D5-EC06-AE25-6237-8F42069DB7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23141" y="2802248"/>
            <a:ext cx="2520000" cy="1557519"/>
          </a:xfrm>
          <a:noFill/>
        </p:spPr>
        <p:txBody>
          <a:bodyPr lIns="180000" tIns="180000" rIns="180000">
            <a:spAutoFit/>
          </a:bodyPr>
          <a:lstStyle>
            <a:lvl1pPr marL="0" indent="0" algn="ctr">
              <a:buNone/>
              <a:defRPr sz="9600" b="0" i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130</a:t>
            </a:r>
          </a:p>
        </p:txBody>
      </p:sp>
      <p:sp>
        <p:nvSpPr>
          <p:cNvPr id="13" name="Текст 10">
            <a:extLst>
              <a:ext uri="{FF2B5EF4-FFF2-40B4-BE49-F238E27FC236}">
                <a16:creationId xmlns:a16="http://schemas.microsoft.com/office/drawing/2014/main" id="{17701089-A10C-D1B7-B05E-A88CC35ACA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573655" y="2799000"/>
            <a:ext cx="2520000" cy="1557519"/>
          </a:xfrm>
          <a:noFill/>
        </p:spPr>
        <p:txBody>
          <a:bodyPr lIns="180000" tIns="180000" rIns="180000">
            <a:spAutoFit/>
          </a:bodyPr>
          <a:lstStyle>
            <a:lvl1pPr marL="0" indent="0" algn="ctr">
              <a:buNone/>
              <a:defRPr sz="9600" b="0" i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130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68DE65-5D9A-D774-3945-8C36D7CDE1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16" name="Номер слайда 15">
            <a:extLst>
              <a:ext uri="{FF2B5EF4-FFF2-40B4-BE49-F238E27FC236}">
                <a16:creationId xmlns:a16="http://schemas.microsoft.com/office/drawing/2014/main" id="{33AD159A-11A0-E0BA-2C4E-57164A49DC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5231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75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2">
            <a:extLst>
              <a:ext uri="{FF2B5EF4-FFF2-40B4-BE49-F238E27FC236}">
                <a16:creationId xmlns:a16="http://schemas.microsoft.com/office/drawing/2014/main" id="{C885C1C6-4C52-45F0-E913-B2F3FB4201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3635" y="1587500"/>
            <a:ext cx="10874687" cy="616644"/>
          </a:xfrm>
        </p:spPr>
        <p:txBody>
          <a:bodyPr wrap="square">
            <a:spAutoFit/>
          </a:bodyPr>
          <a:lstStyle>
            <a:lvl1pPr marL="0" indent="0">
              <a:lnSpc>
                <a:spcPts val="2100"/>
              </a:lnSpc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таблицы. Обратите внимание, что название графика набирается меньшим кегелем, чем 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1" name="Таблица 10">
            <a:extLst>
              <a:ext uri="{FF2B5EF4-FFF2-40B4-BE49-F238E27FC236}">
                <a16:creationId xmlns:a16="http://schemas.microsoft.com/office/drawing/2014/main" id="{FD8DBD53-68FA-96BF-7192-20199BFA77A3}"/>
              </a:ext>
            </a:extLst>
          </p:cNvPr>
          <p:cNvSpPr>
            <a:spLocks noGrp="1"/>
          </p:cNvSpPr>
          <p:nvPr>
            <p:ph type="tbl" sz="quarter" idx="22"/>
          </p:nvPr>
        </p:nvSpPr>
        <p:spPr>
          <a:xfrm>
            <a:off x="653635" y="2810152"/>
            <a:ext cx="10874687" cy="3096662"/>
          </a:xfrm>
        </p:spPr>
        <p:txBody>
          <a:bodyPr>
            <a:normAutofit/>
          </a:bodyPr>
          <a:lstStyle>
            <a:lvl1pPr marL="0" indent="0">
              <a:buNone/>
              <a:defRPr sz="1300" b="0" i="0"/>
            </a:lvl1pPr>
          </a:lstStyle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0DB6D4-1800-C49D-0251-B63483B611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8" name="Номер слайда 15">
            <a:extLst>
              <a:ext uri="{FF2B5EF4-FFF2-40B4-BE49-F238E27FC236}">
                <a16:creationId xmlns:a16="http://schemas.microsoft.com/office/drawing/2014/main" id="{2E6960F9-2179-6F73-3556-AE00C18C23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933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аблица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2">
            <a:extLst>
              <a:ext uri="{FF2B5EF4-FFF2-40B4-BE49-F238E27FC236}">
                <a16:creationId xmlns:a16="http://schemas.microsoft.com/office/drawing/2014/main" id="{C885C1C6-4C52-45F0-E913-B2F3FB4201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1587500"/>
            <a:ext cx="6540445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таблицы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1" name="Таблица 10">
            <a:extLst>
              <a:ext uri="{FF2B5EF4-FFF2-40B4-BE49-F238E27FC236}">
                <a16:creationId xmlns:a16="http://schemas.microsoft.com/office/drawing/2014/main" id="{FD8DBD53-68FA-96BF-7192-20199BFA77A3}"/>
              </a:ext>
            </a:extLst>
          </p:cNvPr>
          <p:cNvSpPr>
            <a:spLocks noGrp="1"/>
          </p:cNvSpPr>
          <p:nvPr>
            <p:ph type="tbl" sz="quarter" idx="22"/>
          </p:nvPr>
        </p:nvSpPr>
        <p:spPr>
          <a:xfrm>
            <a:off x="663677" y="2312988"/>
            <a:ext cx="6540445" cy="3593826"/>
          </a:xfrm>
        </p:spPr>
        <p:txBody>
          <a:bodyPr>
            <a:normAutofit/>
          </a:bodyPr>
          <a:lstStyle>
            <a:lvl1pPr marL="0" indent="0">
              <a:buNone/>
              <a:defRPr sz="1300" b="0" i="0"/>
            </a:lvl1pPr>
          </a:lstStyle>
          <a:p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F06B59C8-1CAD-A3F3-C979-8E320EBC043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745506" y="2312988"/>
            <a:ext cx="3782817" cy="2023696"/>
          </a:xfrm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704321-D24B-D33A-3984-67AEE0DCAE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6C973110-5558-52F7-903A-AA8763B879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8" name="Текст 14">
            <a:extLst>
              <a:ext uri="{FF2B5EF4-FFF2-40B4-BE49-F238E27FC236}">
                <a16:creationId xmlns:a16="http://schemas.microsoft.com/office/drawing/2014/main" id="{2E1424E2-CDC8-F652-1D5E-533CBCD9D8AA}"/>
              </a:ext>
            </a:extLst>
          </p:cNvPr>
          <p:cNvSpPr txBox="1">
            <a:spLocks/>
          </p:cNvSpPr>
          <p:nvPr userDrawn="1"/>
        </p:nvSpPr>
        <p:spPr>
          <a:xfrm>
            <a:off x="663677" y="6253809"/>
            <a:ext cx="4932361" cy="3181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3206118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ли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A491D33C-A849-A301-EE3C-870CD381E3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63677" y="6234521"/>
            <a:ext cx="2743200" cy="369332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</a:lstStyle>
          <a:p>
            <a:fld id="{222374EE-8794-0942-8879-EA9673CC0269}" type="datetimeFigureOut">
              <a:rPr lang="ru-RU" smtClean="0"/>
              <a:pPr/>
              <a:t>20.05.2026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841A0BF-985C-E34C-F446-609CC11DFD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7" name="Текст 12">
            <a:extLst>
              <a:ext uri="{FF2B5EF4-FFF2-40B4-BE49-F238E27FC236}">
                <a16:creationId xmlns:a16="http://schemas.microsoft.com/office/drawing/2014/main" id="{8273A067-E2DD-A4F9-098B-CC3E4C56A8D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8" y="1587500"/>
            <a:ext cx="10864644" cy="39703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8" name="Номер слайда 15">
            <a:extLst>
              <a:ext uri="{FF2B5EF4-FFF2-40B4-BE49-F238E27FC236}">
                <a16:creationId xmlns:a16="http://schemas.microsoft.com/office/drawing/2014/main" id="{F00A7AD3-9C1D-3042-117E-E7CC7320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793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бивка">
    <p:bg>
      <p:bgPr>
        <a:gradFill>
          <a:gsLst>
            <a:gs pos="0">
              <a:srgbClr val="000000"/>
            </a:gs>
            <a:gs pos="67000">
              <a:srgbClr val="008281"/>
            </a:gs>
            <a:gs pos="100000">
              <a:srgbClr val="0095B9"/>
            </a:gs>
            <a:gs pos="28000">
              <a:srgbClr val="2C4A5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4">
            <a:extLst>
              <a:ext uri="{FF2B5EF4-FFF2-40B4-BE49-F238E27FC236}">
                <a16:creationId xmlns:a16="http://schemas.microsoft.com/office/drawing/2014/main" id="{9094284A-9571-328C-7F91-9E86A16E02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787" y="2075153"/>
            <a:ext cx="8882280" cy="2233945"/>
          </a:xfrm>
        </p:spPr>
        <p:txBody>
          <a:bodyPr>
            <a:spAutoFit/>
          </a:bodyPr>
          <a:lstStyle>
            <a:lvl1pPr marL="0" indent="0">
              <a:lnSpc>
                <a:spcPts val="4860"/>
              </a:lnSpc>
              <a:buNone/>
              <a:defRPr sz="43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заголовка</a:t>
            </a:r>
          </a:p>
          <a:p>
            <a:pPr lvl="0"/>
            <a:r>
              <a:rPr lang="ru-RU" dirty="0"/>
              <a:t>может быть набрано в две</a:t>
            </a:r>
          </a:p>
          <a:p>
            <a:pPr lvl="0"/>
            <a:r>
              <a:rPr lang="ru-RU" dirty="0"/>
              <a:t>или три строки (43 </a:t>
            </a:r>
            <a:r>
              <a:rPr lang="en-US" dirty="0" err="1"/>
              <a:t>pt</a:t>
            </a:r>
            <a:r>
              <a:rPr lang="en-US" dirty="0"/>
              <a:t>)</a:t>
            </a:r>
            <a:r>
              <a:rPr lang="ru-RU" dirty="0"/>
              <a:t> </a:t>
            </a:r>
          </a:p>
        </p:txBody>
      </p:sp>
      <p:sp>
        <p:nvSpPr>
          <p:cNvPr id="20" name="Текст 16">
            <a:extLst>
              <a:ext uri="{FF2B5EF4-FFF2-40B4-BE49-F238E27FC236}">
                <a16:creationId xmlns:a16="http://schemas.microsoft.com/office/drawing/2014/main" id="{494A36B5-B17A-89F3-6C33-AD231EEC47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9787" y="4782847"/>
            <a:ext cx="8882062" cy="313932"/>
          </a:xfrm>
        </p:spPr>
        <p:txBody>
          <a:bodyPr>
            <a:sp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Можно добавить подзаголовок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E0FD4F-375E-2AAE-3C38-03D550043C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7" name="Дата 17">
            <a:extLst>
              <a:ext uri="{FF2B5EF4-FFF2-40B4-BE49-F238E27FC236}">
                <a16:creationId xmlns:a16="http://schemas.microsoft.com/office/drawing/2014/main" id="{81A297E0-D129-2ED6-CF4D-2D31732C8709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39787" y="6072973"/>
            <a:ext cx="1490681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fld id="{222374EE-8794-0942-8879-EA9673CC0269}" type="datetimeFigureOut">
              <a:rPr lang="ru-RU" smtClean="0"/>
              <a:pPr/>
              <a:t>20.05.2026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165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bg>
      <p:bgPr>
        <a:gradFill>
          <a:gsLst>
            <a:gs pos="100000">
              <a:srgbClr val="22B8B2"/>
            </a:gs>
            <a:gs pos="0">
              <a:srgbClr val="04060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14">
            <a:extLst>
              <a:ext uri="{FF2B5EF4-FFF2-40B4-BE49-F238E27FC236}">
                <a16:creationId xmlns:a16="http://schemas.microsoft.com/office/drawing/2014/main" id="{BC94A623-047C-4E86-9ACA-D180D7A7DD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8200" y="313981"/>
            <a:ext cx="8882280" cy="720710"/>
          </a:xfrm>
        </p:spPr>
        <p:txBody>
          <a:bodyPr>
            <a:spAutoFit/>
          </a:bodyPr>
          <a:lstStyle>
            <a:lvl1pPr marL="0" indent="0">
              <a:lnSpc>
                <a:spcPts val="4860"/>
              </a:lnSpc>
              <a:buNone/>
              <a:defRPr sz="43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Содержание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DC0454C4-32F1-090F-E350-96E6428088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9788" y="2263775"/>
            <a:ext cx="2586037" cy="623888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Раздел 1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719E31E0-8B90-C8ED-D7E0-4DD701C9AA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30927" y="2263775"/>
            <a:ext cx="1466396" cy="623888"/>
          </a:xfrm>
          <a:ln>
            <a:noFill/>
          </a:ln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Часть 1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047F0C0C-7F35-AD9D-DE6B-A80201B32C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9789" y="342900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1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F53DACDD-6D5A-ECBC-05E8-9206D9E72C5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49228" y="342900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427DBD35-D155-C306-B74B-C02504C99BB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9789" y="417576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2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CAC16176-97DD-E159-9D7C-A801ABC27A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49228" y="417576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2</a:t>
            </a:r>
          </a:p>
        </p:txBody>
      </p:sp>
      <p:sp>
        <p:nvSpPr>
          <p:cNvPr id="24" name="Текст 17">
            <a:extLst>
              <a:ext uri="{FF2B5EF4-FFF2-40B4-BE49-F238E27FC236}">
                <a16:creationId xmlns:a16="http://schemas.microsoft.com/office/drawing/2014/main" id="{10AAB062-92FA-A96E-BE1B-799A34FFE5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9789" y="4931004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3</a:t>
            </a:r>
          </a:p>
        </p:txBody>
      </p:sp>
      <p:sp>
        <p:nvSpPr>
          <p:cNvPr id="25" name="Текст 19">
            <a:extLst>
              <a:ext uri="{FF2B5EF4-FFF2-40B4-BE49-F238E27FC236}">
                <a16:creationId xmlns:a16="http://schemas.microsoft.com/office/drawing/2014/main" id="{15DDC0F7-1AC7-987A-F2E8-E5C2581F0A1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449228" y="4931004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3</a:t>
            </a:r>
          </a:p>
        </p:txBody>
      </p:sp>
      <p:sp>
        <p:nvSpPr>
          <p:cNvPr id="28" name="Текст 13">
            <a:extLst>
              <a:ext uri="{FF2B5EF4-FFF2-40B4-BE49-F238E27FC236}">
                <a16:creationId xmlns:a16="http://schemas.microsoft.com/office/drawing/2014/main" id="{A713A26F-331C-578C-6998-EC910B4461B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77439" y="2263775"/>
            <a:ext cx="2586037" cy="623888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Раздел 2</a:t>
            </a:r>
          </a:p>
        </p:txBody>
      </p:sp>
      <p:sp>
        <p:nvSpPr>
          <p:cNvPr id="29" name="Текст 15">
            <a:extLst>
              <a:ext uri="{FF2B5EF4-FFF2-40B4-BE49-F238E27FC236}">
                <a16:creationId xmlns:a16="http://schemas.microsoft.com/office/drawing/2014/main" id="{5DF773CE-18A8-2A19-CE1D-727803C5FA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068578" y="2263775"/>
            <a:ext cx="1466396" cy="623888"/>
          </a:xfrm>
          <a:ln>
            <a:noFill/>
          </a:ln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Часть 2</a:t>
            </a:r>
          </a:p>
        </p:txBody>
      </p:sp>
      <p:sp>
        <p:nvSpPr>
          <p:cNvPr id="30" name="Текст 17">
            <a:extLst>
              <a:ext uri="{FF2B5EF4-FFF2-40B4-BE49-F238E27FC236}">
                <a16:creationId xmlns:a16="http://schemas.microsoft.com/office/drawing/2014/main" id="{A73BC09A-99BB-D509-5FD3-AFF8CF75F4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5589" y="342900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1</a:t>
            </a:r>
          </a:p>
        </p:txBody>
      </p:sp>
      <p:sp>
        <p:nvSpPr>
          <p:cNvPr id="31" name="Текст 19">
            <a:extLst>
              <a:ext uri="{FF2B5EF4-FFF2-40B4-BE49-F238E27FC236}">
                <a16:creationId xmlns:a16="http://schemas.microsoft.com/office/drawing/2014/main" id="{B6C45472-2A07-84F6-7A7E-CB3DAA35AA4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215028" y="342900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4</a:t>
            </a:r>
          </a:p>
        </p:txBody>
      </p:sp>
      <p:sp>
        <p:nvSpPr>
          <p:cNvPr id="32" name="Текст 17">
            <a:extLst>
              <a:ext uri="{FF2B5EF4-FFF2-40B4-BE49-F238E27FC236}">
                <a16:creationId xmlns:a16="http://schemas.microsoft.com/office/drawing/2014/main" id="{AA6A5855-88B9-8EBC-7C62-F0621DE670A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05589" y="417576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2</a:t>
            </a:r>
          </a:p>
        </p:txBody>
      </p:sp>
      <p:sp>
        <p:nvSpPr>
          <p:cNvPr id="33" name="Текст 19">
            <a:extLst>
              <a:ext uri="{FF2B5EF4-FFF2-40B4-BE49-F238E27FC236}">
                <a16:creationId xmlns:a16="http://schemas.microsoft.com/office/drawing/2014/main" id="{012B3383-55F4-A45F-EBB4-B256490239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215028" y="417576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5</a:t>
            </a:r>
          </a:p>
        </p:txBody>
      </p:sp>
      <p:sp>
        <p:nvSpPr>
          <p:cNvPr id="34" name="Текст 17">
            <a:extLst>
              <a:ext uri="{FF2B5EF4-FFF2-40B4-BE49-F238E27FC236}">
                <a16:creationId xmlns:a16="http://schemas.microsoft.com/office/drawing/2014/main" id="{188EEADF-F3D3-B121-8D16-2086CF14A43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605589" y="4931004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3</a:t>
            </a:r>
          </a:p>
        </p:txBody>
      </p:sp>
      <p:sp>
        <p:nvSpPr>
          <p:cNvPr id="35" name="Текст 19">
            <a:extLst>
              <a:ext uri="{FF2B5EF4-FFF2-40B4-BE49-F238E27FC236}">
                <a16:creationId xmlns:a16="http://schemas.microsoft.com/office/drawing/2014/main" id="{7AA7DF9E-F17D-4533-3374-1BB50AA15D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215028" y="4931004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676241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 userDrawn="1">
          <p15:clr>
            <a:srgbClr val="FBAE40"/>
          </p15:clr>
        </p15:guide>
        <p15:guide id="2" pos="3522" userDrawn="1">
          <p15:clr>
            <a:srgbClr val="FBAE40"/>
          </p15:clr>
        </p15:guide>
        <p15:guide id="3" pos="4226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пис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FED1B60-9A68-E892-F966-C4904C5F07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8" name="Номер слайда 15">
            <a:extLst>
              <a:ext uri="{FF2B5EF4-FFF2-40B4-BE49-F238E27FC236}">
                <a16:creationId xmlns:a16="http://schemas.microsoft.com/office/drawing/2014/main" id="{2D763327-90C2-D68E-DE96-AA2C30C47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35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трукт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2265B2E-87B2-505C-6391-DF4D46B1A031}"/>
              </a:ext>
            </a:extLst>
          </p:cNvPr>
          <p:cNvSpPr/>
          <p:nvPr userDrawn="1"/>
        </p:nvSpPr>
        <p:spPr>
          <a:xfrm rot="10800000">
            <a:off x="0" y="4220927"/>
            <a:ext cx="12191999" cy="2637072"/>
          </a:xfrm>
          <a:prstGeom prst="rect">
            <a:avLst/>
          </a:prstGeom>
          <a:solidFill>
            <a:srgbClr val="006B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i="0" dirty="0" err="1">
                <a:latin typeface="Arial" panose="020B0604020202020204" pitchFamily="34" charset="0"/>
              </a:rPr>
              <a:t>i</a:t>
            </a:r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FDDAD94B-7B7D-D7C7-98A6-A94F680C6B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7456" y="1779588"/>
            <a:ext cx="1377822" cy="963612"/>
          </a:xfrm>
        </p:spPr>
        <p:txBody>
          <a:bodyPr>
            <a:noAutofit/>
          </a:bodyPr>
          <a:lstStyle>
            <a:lvl1pPr marL="0" indent="0">
              <a:buNone/>
              <a:defRPr sz="7200" b="0" i="0"/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311AF022-8824-C683-01BD-F5A9C010711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7106" y="2934161"/>
            <a:ext cx="2291251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проекта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FC43593-B5DA-B382-3F2E-9F3A76192C65}"/>
              </a:ext>
            </a:extLst>
          </p:cNvPr>
          <p:cNvCxnSpPr>
            <a:cxnSpLocks/>
          </p:cNvCxnSpPr>
          <p:nvPr userDrawn="1"/>
        </p:nvCxnSpPr>
        <p:spPr>
          <a:xfrm>
            <a:off x="3888271" y="2509203"/>
            <a:ext cx="0" cy="3358197"/>
          </a:xfrm>
          <a:prstGeom prst="line">
            <a:avLst/>
          </a:prstGeom>
          <a:ln w="12700">
            <a:solidFill>
              <a:srgbClr val="3880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Текст 7">
            <a:extLst>
              <a:ext uri="{FF2B5EF4-FFF2-40B4-BE49-F238E27FC236}">
                <a16:creationId xmlns:a16="http://schemas.microsoft.com/office/drawing/2014/main" id="{6CD5038C-6459-7CE4-B2D4-343CC39C3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1337" y="3500810"/>
            <a:ext cx="2291255" cy="2366590"/>
          </a:xfrm>
          <a:solidFill>
            <a:schemeClr val="bg1"/>
          </a:solidFill>
        </p:spPr>
        <p:txBody>
          <a:bodyPr anchor="t" anchorCtr="0">
            <a:no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 вашего первого пункта. </a:t>
            </a:r>
          </a:p>
        </p:txBody>
      </p:sp>
      <p:sp>
        <p:nvSpPr>
          <p:cNvPr id="22" name="Текст 11">
            <a:extLst>
              <a:ext uri="{FF2B5EF4-FFF2-40B4-BE49-F238E27FC236}">
                <a16:creationId xmlns:a16="http://schemas.microsoft.com/office/drawing/2014/main" id="{14BBCA84-70EE-7A3E-F739-07DA45CDD4E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57492" y="1779588"/>
            <a:ext cx="1377822" cy="963612"/>
          </a:xfrm>
        </p:spPr>
        <p:txBody>
          <a:bodyPr>
            <a:noAutofit/>
          </a:bodyPr>
          <a:lstStyle>
            <a:lvl1pPr marL="0" indent="0">
              <a:buNone/>
              <a:defRPr sz="7200" b="0" i="0"/>
            </a:lvl1pPr>
          </a:lstStyle>
          <a:p>
            <a:pPr lvl="0"/>
            <a:r>
              <a:rPr lang="ru-RU" dirty="0"/>
              <a:t>02</a:t>
            </a:r>
          </a:p>
        </p:txBody>
      </p:sp>
      <p:sp>
        <p:nvSpPr>
          <p:cNvPr id="23" name="Текст 12">
            <a:extLst>
              <a:ext uri="{FF2B5EF4-FFF2-40B4-BE49-F238E27FC236}">
                <a16:creationId xmlns:a16="http://schemas.microsoft.com/office/drawing/2014/main" id="{F7B79BBD-2CB7-0935-D680-D7B59CF03D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57142" y="2934161"/>
            <a:ext cx="2291251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Структура</a:t>
            </a:r>
          </a:p>
        </p:txBody>
      </p:sp>
      <p:sp>
        <p:nvSpPr>
          <p:cNvPr id="24" name="Текст 7">
            <a:extLst>
              <a:ext uri="{FF2B5EF4-FFF2-40B4-BE49-F238E27FC236}">
                <a16:creationId xmlns:a16="http://schemas.microsoft.com/office/drawing/2014/main" id="{E2F7B3D6-4F37-ED0E-5242-97B8F2250E9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31373" y="3500810"/>
            <a:ext cx="2291255" cy="2366590"/>
          </a:xfrm>
          <a:solidFill>
            <a:schemeClr val="bg1"/>
          </a:solidFill>
        </p:spPr>
        <p:txBody>
          <a:bodyPr anchor="t" anchorCtr="0">
            <a:no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 вашего второго пункта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563FA8D1-CE5A-FBF5-DEA5-48D77A7DFF32}"/>
              </a:ext>
            </a:extLst>
          </p:cNvPr>
          <p:cNvCxnSpPr>
            <a:cxnSpLocks/>
          </p:cNvCxnSpPr>
          <p:nvPr userDrawn="1"/>
        </p:nvCxnSpPr>
        <p:spPr>
          <a:xfrm>
            <a:off x="8001762" y="2509203"/>
            <a:ext cx="0" cy="3358197"/>
          </a:xfrm>
          <a:prstGeom prst="line">
            <a:avLst/>
          </a:prstGeom>
          <a:ln w="12700">
            <a:solidFill>
              <a:srgbClr val="38808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Текст 11">
            <a:extLst>
              <a:ext uri="{FF2B5EF4-FFF2-40B4-BE49-F238E27FC236}">
                <a16:creationId xmlns:a16="http://schemas.microsoft.com/office/drawing/2014/main" id="{6AB9EB52-D74E-4563-60BE-54F0483FCA5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30814" y="1779588"/>
            <a:ext cx="1377822" cy="963612"/>
          </a:xfrm>
        </p:spPr>
        <p:txBody>
          <a:bodyPr>
            <a:noAutofit/>
          </a:bodyPr>
          <a:lstStyle>
            <a:lvl1pPr marL="0" indent="0">
              <a:buNone/>
              <a:defRPr sz="7200" b="0" i="0"/>
            </a:lvl1pPr>
          </a:lstStyle>
          <a:p>
            <a:pPr lvl="0"/>
            <a:r>
              <a:rPr lang="ru-RU" dirty="0"/>
              <a:t>03</a:t>
            </a:r>
          </a:p>
        </p:txBody>
      </p:sp>
      <p:sp>
        <p:nvSpPr>
          <p:cNvPr id="28" name="Текст 12">
            <a:extLst>
              <a:ext uri="{FF2B5EF4-FFF2-40B4-BE49-F238E27FC236}">
                <a16:creationId xmlns:a16="http://schemas.microsoft.com/office/drawing/2014/main" id="{FCCE6D10-E112-3C42-9C0E-48C4ECAE8A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0464" y="2934161"/>
            <a:ext cx="2291251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Выводы</a:t>
            </a:r>
          </a:p>
        </p:txBody>
      </p:sp>
      <p:sp>
        <p:nvSpPr>
          <p:cNvPr id="29" name="Текст 7">
            <a:extLst>
              <a:ext uri="{FF2B5EF4-FFF2-40B4-BE49-F238E27FC236}">
                <a16:creationId xmlns:a16="http://schemas.microsoft.com/office/drawing/2014/main" id="{C96CD779-A8E7-DF45-7E82-9956FD008A1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04695" y="3500810"/>
            <a:ext cx="2291255" cy="2366590"/>
          </a:xfrm>
          <a:solidFill>
            <a:schemeClr val="bg1"/>
          </a:solidFill>
        </p:spPr>
        <p:txBody>
          <a:bodyPr anchor="t" anchorCtr="0">
            <a:no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 вашего третьего пункта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FBB254-593B-691B-C806-57E38AB334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10" name="Номер слайда 15">
            <a:extLst>
              <a:ext uri="{FF2B5EF4-FFF2-40B4-BE49-F238E27FC236}">
                <a16:creationId xmlns:a16="http://schemas.microsoft.com/office/drawing/2014/main" id="{F5775B5E-E1A4-95FA-BEBD-E988710FF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86078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бивка с названиями разделов">
    <p:bg>
      <p:bgPr>
        <a:gradFill>
          <a:gsLst>
            <a:gs pos="100000">
              <a:srgbClr val="22B8B2"/>
            </a:gs>
            <a:gs pos="0">
              <a:srgbClr val="04060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30F5B0D-CF0B-9157-2EB4-79FFB37886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019982" y="6072973"/>
            <a:ext cx="473413" cy="276999"/>
          </a:xfrm>
          <a:prstGeom prst="rect">
            <a:avLst/>
          </a:prstGeom>
        </p:spPr>
        <p:txBody>
          <a:bodyPr/>
          <a:lstStyle/>
          <a:p>
            <a:fld id="{E10D0329-78C6-364C-97E0-9B31F532BD27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60080D-CF73-56AC-39E3-27849148E458}"/>
              </a:ext>
            </a:extLst>
          </p:cNvPr>
          <p:cNvSpPr/>
          <p:nvPr userDrawn="1"/>
        </p:nvSpPr>
        <p:spPr>
          <a:xfrm rot="10800000">
            <a:off x="4682832" y="3779519"/>
            <a:ext cx="7509164" cy="3078479"/>
          </a:xfrm>
          <a:prstGeom prst="rect">
            <a:avLst/>
          </a:prstGeom>
          <a:solidFill>
            <a:srgbClr val="0082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4EE4807-5ACC-97C6-A0F3-8C2EF21FCEE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682832" y="0"/>
            <a:ext cx="7509168" cy="4845050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sp>
        <p:nvSpPr>
          <p:cNvPr id="21" name="Текст 11">
            <a:extLst>
              <a:ext uri="{FF2B5EF4-FFF2-40B4-BE49-F238E27FC236}">
                <a16:creationId xmlns:a16="http://schemas.microsoft.com/office/drawing/2014/main" id="{96D6A900-81DF-7B96-1B56-9CC594769A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677" y="524812"/>
            <a:ext cx="1377822" cy="963612"/>
          </a:xfrm>
        </p:spPr>
        <p:txBody>
          <a:bodyPr>
            <a:noAutofit/>
          </a:bodyPr>
          <a:lstStyle>
            <a:lvl1pPr marL="0" indent="0">
              <a:buNone/>
              <a:defRPr sz="72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23" name="Текст 11">
            <a:extLst>
              <a:ext uri="{FF2B5EF4-FFF2-40B4-BE49-F238E27FC236}">
                <a16:creationId xmlns:a16="http://schemas.microsoft.com/office/drawing/2014/main" id="{9DFF7239-4C78-3141-2F5D-EC5D007809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677" y="1561160"/>
            <a:ext cx="1780154" cy="729933"/>
          </a:xfrm>
        </p:spPr>
        <p:txBody>
          <a:bodyPr>
            <a:noAutofit/>
          </a:bodyPr>
          <a:lstStyle>
            <a:lvl1pPr marL="0" indent="0">
              <a:buNone/>
              <a:defRPr sz="3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раздел</a:t>
            </a:r>
          </a:p>
        </p:txBody>
      </p:sp>
      <p:sp>
        <p:nvSpPr>
          <p:cNvPr id="24" name="Текст 12">
            <a:extLst>
              <a:ext uri="{FF2B5EF4-FFF2-40B4-BE49-F238E27FC236}">
                <a16:creationId xmlns:a16="http://schemas.microsoft.com/office/drawing/2014/main" id="{5157821A-E31A-1DA2-F2F6-BDA02D934C8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6109479"/>
            <a:ext cx="2579586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6881835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орожная карта">
    <p:bg>
      <p:bgPr>
        <a:gradFill>
          <a:gsLst>
            <a:gs pos="28000">
              <a:srgbClr val="2C4A56"/>
            </a:gs>
            <a:gs pos="66000">
              <a:srgbClr val="008281"/>
            </a:gs>
            <a:gs pos="100000">
              <a:srgbClr val="0095B9"/>
            </a:gs>
            <a:gs pos="0">
              <a:srgbClr val="00000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5B8A6F-F372-A907-4708-C3DF7AE989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6" name="Текст 12">
            <a:extLst>
              <a:ext uri="{FF2B5EF4-FFF2-40B4-BE49-F238E27FC236}">
                <a16:creationId xmlns:a16="http://schemas.microsoft.com/office/drawing/2014/main" id="{459988E1-FA3E-8C21-A491-23ABD9D2536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8" y="1587500"/>
            <a:ext cx="10864644" cy="3970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2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8" name="Номер слайда 15">
            <a:extLst>
              <a:ext uri="{FF2B5EF4-FFF2-40B4-BE49-F238E27FC236}">
                <a16:creationId xmlns:a16="http://schemas.microsoft.com/office/drawing/2014/main" id="{30F9FDCB-2614-BECF-220C-30A863B30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737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8" userDrawn="1">
          <p15:clr>
            <a:srgbClr val="FBAE40"/>
          </p15:clr>
        </p15:guide>
        <p15:guide id="2" orient="horz" pos="981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лайд с фото">
    <p:bg>
      <p:bgPr>
        <a:gradFill>
          <a:gsLst>
            <a:gs pos="28000">
              <a:srgbClr val="2C4A56"/>
            </a:gs>
            <a:gs pos="67000">
              <a:srgbClr val="008281"/>
            </a:gs>
            <a:gs pos="100000">
              <a:srgbClr val="0095B9"/>
            </a:gs>
            <a:gs pos="0">
              <a:srgbClr val="00000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Рисунок 2">
            <a:extLst>
              <a:ext uri="{FF2B5EF4-FFF2-40B4-BE49-F238E27FC236}">
                <a16:creationId xmlns:a16="http://schemas.microsoft.com/office/drawing/2014/main" id="{1ACF12DD-0868-7CC5-CE63-9AFAE338C2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0931" y="2390394"/>
            <a:ext cx="2213170" cy="2580618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1" name="Рисунок 2">
            <a:extLst>
              <a:ext uri="{FF2B5EF4-FFF2-40B4-BE49-F238E27FC236}">
                <a16:creationId xmlns:a16="http://schemas.microsoft.com/office/drawing/2014/main" id="{87537BE1-2EDB-9706-C603-2A7221719E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53254" y="2390394"/>
            <a:ext cx="2213170" cy="2580618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2" name="Рисунок 2">
            <a:extLst>
              <a:ext uri="{FF2B5EF4-FFF2-40B4-BE49-F238E27FC236}">
                <a16:creationId xmlns:a16="http://schemas.microsoft.com/office/drawing/2014/main" id="{906AB357-4993-33E4-9A89-9A240E78D87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25577" y="2390394"/>
            <a:ext cx="2213170" cy="2580618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38" name="Текст 12">
            <a:extLst>
              <a:ext uri="{FF2B5EF4-FFF2-40B4-BE49-F238E27FC236}">
                <a16:creationId xmlns:a16="http://schemas.microsoft.com/office/drawing/2014/main" id="{B983AE61-0AA8-23E6-DFD5-2165B98C7B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2520" y="1587500"/>
            <a:ext cx="10848549" cy="460319"/>
          </a:xfrm>
          <a:noFill/>
        </p:spPr>
        <p:txBody>
          <a:bodyPr wrap="square">
            <a:spAutoFit/>
          </a:bodyPr>
          <a:lstStyle>
            <a:lvl1pPr marL="0" indent="0">
              <a:lnSpc>
                <a:spcPts val="3000"/>
              </a:lnSpc>
              <a:buNone/>
              <a:defRPr sz="22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Расскажите, кто работал над проектом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39" name="Рисунок 2">
            <a:extLst>
              <a:ext uri="{FF2B5EF4-FFF2-40B4-BE49-F238E27FC236}">
                <a16:creationId xmlns:a16="http://schemas.microsoft.com/office/drawing/2014/main" id="{4A0E1521-0DA0-4BAA-4F7C-4566AD71DC2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297899" y="2390394"/>
            <a:ext cx="2213170" cy="2580618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>
                <a:noFill/>
              </a:defRPr>
            </a:lvl1pPr>
          </a:lstStyle>
          <a:p>
            <a:endParaRPr lang="ru-RU" dirty="0"/>
          </a:p>
        </p:txBody>
      </p:sp>
      <p:sp>
        <p:nvSpPr>
          <p:cNvPr id="40" name="Текст 12">
            <a:extLst>
              <a:ext uri="{FF2B5EF4-FFF2-40B4-BE49-F238E27FC236}">
                <a16:creationId xmlns:a16="http://schemas.microsoft.com/office/drawing/2014/main" id="{7137556A-C221-613A-93EF-37157AE967F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2520" y="5156623"/>
            <a:ext cx="2231581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Ф.И.О</a:t>
            </a:r>
          </a:p>
        </p:txBody>
      </p:sp>
      <p:sp>
        <p:nvSpPr>
          <p:cNvPr id="41" name="Текст 12">
            <a:extLst>
              <a:ext uri="{FF2B5EF4-FFF2-40B4-BE49-F238E27FC236}">
                <a16:creationId xmlns:a16="http://schemas.microsoft.com/office/drawing/2014/main" id="{17DD7097-3FB2-D514-0F2C-216F37394E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53254" y="5156623"/>
            <a:ext cx="2231581" cy="313930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Ф.И.О</a:t>
            </a:r>
          </a:p>
        </p:txBody>
      </p:sp>
      <p:sp>
        <p:nvSpPr>
          <p:cNvPr id="42" name="Текст 12">
            <a:extLst>
              <a:ext uri="{FF2B5EF4-FFF2-40B4-BE49-F238E27FC236}">
                <a16:creationId xmlns:a16="http://schemas.microsoft.com/office/drawing/2014/main" id="{D0475521-CC95-4A4C-9F6B-55FF4EA4F37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418439" y="5156623"/>
            <a:ext cx="2231581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Ф.И.О</a:t>
            </a:r>
          </a:p>
        </p:txBody>
      </p:sp>
      <p:sp>
        <p:nvSpPr>
          <p:cNvPr id="43" name="Текст 12">
            <a:extLst>
              <a:ext uri="{FF2B5EF4-FFF2-40B4-BE49-F238E27FC236}">
                <a16:creationId xmlns:a16="http://schemas.microsoft.com/office/drawing/2014/main" id="{D14820D0-FE4A-AF21-45DA-F47A99B64A7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75637" y="5156621"/>
            <a:ext cx="2253843" cy="313930"/>
          </a:xfrm>
        </p:spPr>
        <p:txBody>
          <a:bodyPr wrap="square">
            <a:sp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Ф.И.О</a:t>
            </a:r>
          </a:p>
        </p:txBody>
      </p:sp>
      <p:sp>
        <p:nvSpPr>
          <p:cNvPr id="44" name="Текст 7">
            <a:extLst>
              <a:ext uri="{FF2B5EF4-FFF2-40B4-BE49-F238E27FC236}">
                <a16:creationId xmlns:a16="http://schemas.microsoft.com/office/drawing/2014/main" id="{260F9194-3969-9DC0-90E7-C20379AAEB4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62520" y="5573430"/>
            <a:ext cx="2231585" cy="230832"/>
          </a:xfrm>
        </p:spPr>
        <p:txBody>
          <a:bodyPr wrap="square" anchor="ctr">
            <a:spAutoFit/>
          </a:bodyPr>
          <a:lstStyle>
            <a:lvl1pPr marL="0" indent="0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Укажите должность</a:t>
            </a:r>
          </a:p>
        </p:txBody>
      </p:sp>
      <p:sp>
        <p:nvSpPr>
          <p:cNvPr id="45" name="Текст 7">
            <a:extLst>
              <a:ext uri="{FF2B5EF4-FFF2-40B4-BE49-F238E27FC236}">
                <a16:creationId xmlns:a16="http://schemas.microsoft.com/office/drawing/2014/main" id="{7C3B3227-37CB-BD57-4CC0-F5E90B5057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3254" y="5573430"/>
            <a:ext cx="2231585" cy="230831"/>
          </a:xfrm>
        </p:spPr>
        <p:txBody>
          <a:bodyPr wrap="square" anchor="ctr">
            <a:spAutoFit/>
          </a:bodyPr>
          <a:lstStyle>
            <a:lvl1pPr marL="0" indent="0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Укажите должность</a:t>
            </a:r>
          </a:p>
        </p:txBody>
      </p:sp>
      <p:sp>
        <p:nvSpPr>
          <p:cNvPr id="46" name="Текст 7">
            <a:extLst>
              <a:ext uri="{FF2B5EF4-FFF2-40B4-BE49-F238E27FC236}">
                <a16:creationId xmlns:a16="http://schemas.microsoft.com/office/drawing/2014/main" id="{7B8BD791-C7F0-0975-37C3-027083087E5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413388" y="5573430"/>
            <a:ext cx="2231585" cy="230832"/>
          </a:xfrm>
        </p:spPr>
        <p:txBody>
          <a:bodyPr wrap="square" anchor="ctr">
            <a:spAutoFit/>
          </a:bodyPr>
          <a:lstStyle>
            <a:lvl1pPr marL="0" indent="0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Укажите должность</a:t>
            </a:r>
          </a:p>
        </p:txBody>
      </p:sp>
      <p:sp>
        <p:nvSpPr>
          <p:cNvPr id="47" name="Текст 7">
            <a:extLst>
              <a:ext uri="{FF2B5EF4-FFF2-40B4-BE49-F238E27FC236}">
                <a16:creationId xmlns:a16="http://schemas.microsoft.com/office/drawing/2014/main" id="{53168EF1-B60A-578C-4947-CF6D23B81EE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270586" y="5573428"/>
            <a:ext cx="2253847" cy="230831"/>
          </a:xfrm>
        </p:spPr>
        <p:txBody>
          <a:bodyPr wrap="square" anchor="ctr">
            <a:spAutoFit/>
          </a:bodyPr>
          <a:lstStyle>
            <a:lvl1pPr marL="0" indent="0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Укажите должность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42DE09F-4E0D-56B5-AD16-62B9DE4520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5B993518-82DC-2301-79ED-421B8F054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78170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екс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:a16="http://schemas.microsoft.com/office/drawing/2014/main" id="{B631E264-9081-C27F-E885-3A8AF464EF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1587500"/>
            <a:ext cx="10829718" cy="43858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81F6A049-8C07-F93E-6208-1A0C12AC09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79304" y="2959908"/>
            <a:ext cx="5432323" cy="2310591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sp>
        <p:nvSpPr>
          <p:cNvPr id="7" name="Текст 14">
            <a:extLst>
              <a:ext uri="{FF2B5EF4-FFF2-40B4-BE49-F238E27FC236}">
                <a16:creationId xmlns:a16="http://schemas.microsoft.com/office/drawing/2014/main" id="{FADCB530-8DB1-2804-7FB5-5ADB7604A4A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52356" y="2959908"/>
            <a:ext cx="4675967" cy="2310592"/>
          </a:xfrm>
          <a:solidFill>
            <a:srgbClr val="006B80"/>
          </a:solidFill>
        </p:spPr>
        <p:txBody>
          <a:bodyPr wrap="square" lIns="216000" tIns="144000" rIns="216000" bIns="180000">
            <a:spAutoFit/>
          </a:bodyPr>
          <a:lstStyle>
            <a:lvl1pPr marL="0" indent="0">
              <a:lnSpc>
                <a:spcPts val="2600"/>
              </a:lnSpc>
              <a:buNone/>
              <a:defRPr sz="2000" b="1" i="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Небольшую фразу, с важной информацией, можно выделить, набрав ее более крупным кеглем, чем обычный текст. Делать это часто не рекомендуется.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1CACCC-13E8-DBE0-7C62-6205A805B4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96C9BAAB-0B48-BB83-54EF-4D52E2FE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10" name="Текст 14">
            <a:extLst>
              <a:ext uri="{FF2B5EF4-FFF2-40B4-BE49-F238E27FC236}">
                <a16:creationId xmlns:a16="http://schemas.microsoft.com/office/drawing/2014/main" id="{E70C37DC-B69D-0019-D5AB-4D70D5C0CA3A}"/>
              </a:ext>
            </a:extLst>
          </p:cNvPr>
          <p:cNvSpPr txBox="1">
            <a:spLocks/>
          </p:cNvSpPr>
          <p:nvPr userDrawn="1"/>
        </p:nvSpPr>
        <p:spPr>
          <a:xfrm>
            <a:off x="663677" y="6253809"/>
            <a:ext cx="4932361" cy="3181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7127138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76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Графи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Диаграмма 7">
            <a:extLst>
              <a:ext uri="{FF2B5EF4-FFF2-40B4-BE49-F238E27FC236}">
                <a16:creationId xmlns:a16="http://schemas.microsoft.com/office/drawing/2014/main" id="{F42D0D22-5822-486C-BF85-59A4E99B2752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528360" y="1587500"/>
            <a:ext cx="4999962" cy="3860185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sp>
        <p:nvSpPr>
          <p:cNvPr id="5" name="Текст 12">
            <a:extLst>
              <a:ext uri="{FF2B5EF4-FFF2-40B4-BE49-F238E27FC236}">
                <a16:creationId xmlns:a16="http://schemas.microsoft.com/office/drawing/2014/main" id="{24EFB944-A43E-5094-3DAF-E1E859FDEBB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1587499"/>
            <a:ext cx="5432322" cy="838435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3000"/>
              </a:lnSpc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730E40BA-2C0A-FF73-4585-67B5745AD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677" y="3180333"/>
            <a:ext cx="5432322" cy="226735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CE35F19-D45E-FBB3-95EB-DBCD02B887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431EE7DD-7536-64D9-1267-94F795CCA2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10" name="Текст 14">
            <a:extLst>
              <a:ext uri="{FF2B5EF4-FFF2-40B4-BE49-F238E27FC236}">
                <a16:creationId xmlns:a16="http://schemas.microsoft.com/office/drawing/2014/main" id="{079C0050-868F-4C25-90FA-4D612A825576}"/>
              </a:ext>
            </a:extLst>
          </p:cNvPr>
          <p:cNvSpPr txBox="1">
            <a:spLocks/>
          </p:cNvSpPr>
          <p:nvPr userDrawn="1"/>
        </p:nvSpPr>
        <p:spPr>
          <a:xfrm>
            <a:off x="663677" y="6253809"/>
            <a:ext cx="4932361" cy="3181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18761284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График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12">
            <a:extLst>
              <a:ext uri="{FF2B5EF4-FFF2-40B4-BE49-F238E27FC236}">
                <a16:creationId xmlns:a16="http://schemas.microsoft.com/office/drawing/2014/main" id="{B631E264-9081-C27F-E885-3A8AF464EF2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1587500"/>
            <a:ext cx="5432321" cy="885948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2120"/>
              </a:lnSpc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графика. Обратите внимание, что название графика набирается меньшим кеглем, чем 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8" name="Диаграмма 7">
            <a:extLst>
              <a:ext uri="{FF2B5EF4-FFF2-40B4-BE49-F238E27FC236}">
                <a16:creationId xmlns:a16="http://schemas.microsoft.com/office/drawing/2014/main" id="{F42D0D22-5822-486C-BF85-59A4E99B2752}"/>
              </a:ext>
            </a:extLst>
          </p:cNvPr>
          <p:cNvSpPr>
            <a:spLocks noGrp="1"/>
          </p:cNvSpPr>
          <p:nvPr>
            <p:ph type="chart" sz="quarter" idx="23"/>
          </p:nvPr>
        </p:nvSpPr>
        <p:spPr>
          <a:xfrm>
            <a:off x="6528361" y="1587500"/>
            <a:ext cx="4999960" cy="4500000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sp>
        <p:nvSpPr>
          <p:cNvPr id="19" name="Текст 14">
            <a:extLst>
              <a:ext uri="{FF2B5EF4-FFF2-40B4-BE49-F238E27FC236}">
                <a16:creationId xmlns:a16="http://schemas.microsoft.com/office/drawing/2014/main" id="{4B8025BF-9B54-7CE5-29B3-A0B3BF2706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679" y="3165150"/>
            <a:ext cx="5432321" cy="2267352"/>
          </a:xfrm>
          <a:solidFill>
            <a:schemeClr val="bg1"/>
          </a:solidFill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Небольшие куски текста (13 </a:t>
            </a:r>
            <a:r>
              <a:rPr lang="en-US" dirty="0" err="1"/>
              <a:t>pt</a:t>
            </a:r>
            <a:r>
              <a:rPr lang="ru-RU" dirty="0"/>
              <a:t>) можно набирать в одну колонку, но не делайте колонку на всю ширину экрана. Текст, трудно читать, подумайте о тех, кто будет читать вашу презентацию.  Старайтесь чтобы в строке было в среднем семь-десять слов. Большее количество слов в строке способствует хорошему сну, но не чтению. Если у вас есть свободное пространство и вы считаете, что текст одинок и ему нужна компания, то поставьте рядом небольшое изображение, которое иллюстрирует ваш текст или дополняет его.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6D2643-1EB5-B442-9E07-77428A3FAB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4B431C96-BFCD-31E4-E660-36C54D80A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9" name="Текст 14">
            <a:extLst>
              <a:ext uri="{FF2B5EF4-FFF2-40B4-BE49-F238E27FC236}">
                <a16:creationId xmlns:a16="http://schemas.microsoft.com/office/drawing/2014/main" id="{10CA706A-2F49-9F50-D99F-02BD8CEE7F4B}"/>
              </a:ext>
            </a:extLst>
          </p:cNvPr>
          <p:cNvSpPr txBox="1">
            <a:spLocks/>
          </p:cNvSpPr>
          <p:nvPr userDrawn="1"/>
        </p:nvSpPr>
        <p:spPr>
          <a:xfrm>
            <a:off x="663677" y="6253809"/>
            <a:ext cx="4932361" cy="3181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4288553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аблиц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12">
            <a:extLst>
              <a:ext uri="{FF2B5EF4-FFF2-40B4-BE49-F238E27FC236}">
                <a16:creationId xmlns:a16="http://schemas.microsoft.com/office/drawing/2014/main" id="{C885C1C6-4C52-45F0-E913-B2F3FB42012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9" y="1587500"/>
            <a:ext cx="10864644" cy="616644"/>
          </a:xfrm>
        </p:spPr>
        <p:txBody>
          <a:bodyPr wrap="square">
            <a:spAutoFit/>
          </a:bodyPr>
          <a:lstStyle>
            <a:lvl1pPr marL="0" indent="0">
              <a:lnSpc>
                <a:spcPts val="2100"/>
              </a:lnSpc>
              <a:buNone/>
              <a:defRPr sz="16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таблицы. Обратите внимание, что название графика набирается меньшим кегелем, чем 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1" name="Таблица 10">
            <a:extLst>
              <a:ext uri="{FF2B5EF4-FFF2-40B4-BE49-F238E27FC236}">
                <a16:creationId xmlns:a16="http://schemas.microsoft.com/office/drawing/2014/main" id="{FD8DBD53-68FA-96BF-7192-20199BFA77A3}"/>
              </a:ext>
            </a:extLst>
          </p:cNvPr>
          <p:cNvSpPr>
            <a:spLocks noGrp="1"/>
          </p:cNvSpPr>
          <p:nvPr>
            <p:ph type="tbl" sz="quarter" idx="22"/>
          </p:nvPr>
        </p:nvSpPr>
        <p:spPr>
          <a:xfrm>
            <a:off x="663679" y="2810152"/>
            <a:ext cx="10864644" cy="3096662"/>
          </a:xfrm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DA831B-A00C-A434-F7C7-19B550A0CE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A22EF14B-EAEE-525E-7745-9352116BFE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8" name="Текст 14">
            <a:extLst>
              <a:ext uri="{FF2B5EF4-FFF2-40B4-BE49-F238E27FC236}">
                <a16:creationId xmlns:a16="http://schemas.microsoft.com/office/drawing/2014/main" id="{6446F7E1-5D26-B251-E268-1FDA4BEC48C1}"/>
              </a:ext>
            </a:extLst>
          </p:cNvPr>
          <p:cNvSpPr txBox="1">
            <a:spLocks/>
          </p:cNvSpPr>
          <p:nvPr userDrawn="1"/>
        </p:nvSpPr>
        <p:spPr>
          <a:xfrm>
            <a:off x="663677" y="6253809"/>
            <a:ext cx="4932361" cy="3181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1561246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еребивка">
    <p:bg>
      <p:bgPr>
        <a:gradFill>
          <a:gsLst>
            <a:gs pos="28000">
              <a:srgbClr val="2C4A56"/>
            </a:gs>
            <a:gs pos="68000">
              <a:srgbClr val="008281"/>
            </a:gs>
            <a:gs pos="100000">
              <a:srgbClr val="0095B9"/>
            </a:gs>
            <a:gs pos="0">
              <a:srgbClr val="00000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14">
            <a:extLst>
              <a:ext uri="{FF2B5EF4-FFF2-40B4-BE49-F238E27FC236}">
                <a16:creationId xmlns:a16="http://schemas.microsoft.com/office/drawing/2014/main" id="{9094284A-9571-328C-7F91-9E86A16E026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677" y="1831770"/>
            <a:ext cx="10864646" cy="2233945"/>
          </a:xfrm>
        </p:spPr>
        <p:txBody>
          <a:bodyPr wrap="square">
            <a:spAutoFit/>
          </a:bodyPr>
          <a:lstStyle>
            <a:lvl1pPr marL="0" indent="0">
              <a:lnSpc>
                <a:spcPts val="4860"/>
              </a:lnSpc>
              <a:buNone/>
              <a:defRPr sz="43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Название заголовка</a:t>
            </a:r>
          </a:p>
          <a:p>
            <a:pPr lvl="0"/>
            <a:r>
              <a:rPr lang="ru-RU" dirty="0"/>
              <a:t>может быть набрано в две</a:t>
            </a:r>
          </a:p>
          <a:p>
            <a:pPr lvl="0"/>
            <a:r>
              <a:rPr lang="ru-RU" dirty="0"/>
              <a:t>или три строки (43 </a:t>
            </a:r>
            <a:r>
              <a:rPr lang="en-US" dirty="0" err="1"/>
              <a:t>pt</a:t>
            </a:r>
            <a:r>
              <a:rPr lang="en-US" dirty="0"/>
              <a:t>)</a:t>
            </a:r>
            <a:r>
              <a:rPr lang="ru-RU" dirty="0"/>
              <a:t> </a:t>
            </a:r>
          </a:p>
        </p:txBody>
      </p:sp>
      <p:sp>
        <p:nvSpPr>
          <p:cNvPr id="20" name="Текст 16">
            <a:extLst>
              <a:ext uri="{FF2B5EF4-FFF2-40B4-BE49-F238E27FC236}">
                <a16:creationId xmlns:a16="http://schemas.microsoft.com/office/drawing/2014/main" id="{494A36B5-B17A-89F3-6C33-AD231EEC47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3677" y="4762764"/>
            <a:ext cx="10864646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Можно добавить подзаголовок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68B869-C5CF-C67F-FB0B-0C03831542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6" name="Дата 17">
            <a:extLst>
              <a:ext uri="{FF2B5EF4-FFF2-40B4-BE49-F238E27FC236}">
                <a16:creationId xmlns:a16="http://schemas.microsoft.com/office/drawing/2014/main" id="{CE40F582-3DB9-7612-98AD-E72EB142D670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63677" y="6072973"/>
            <a:ext cx="1490681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fld id="{222374EE-8794-0942-8879-EA9673CC0269}" type="datetimeFigureOut">
              <a:rPr lang="ru-RU" smtClean="0"/>
              <a:pPr/>
              <a:t>20.05.2026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58691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Содержание">
    <p:bg>
      <p:bgPr>
        <a:gradFill>
          <a:gsLst>
            <a:gs pos="26000">
              <a:srgbClr val="2C4A56"/>
            </a:gs>
            <a:gs pos="68000">
              <a:srgbClr val="24937A"/>
            </a:gs>
            <a:gs pos="100000">
              <a:srgbClr val="2CC9B3"/>
            </a:gs>
            <a:gs pos="0">
              <a:srgbClr val="00000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14">
            <a:extLst>
              <a:ext uri="{FF2B5EF4-FFF2-40B4-BE49-F238E27FC236}">
                <a16:creationId xmlns:a16="http://schemas.microsoft.com/office/drawing/2014/main" id="{BC94A623-047C-4E86-9ACA-D180D7A7DD2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677" y="313981"/>
            <a:ext cx="8882280" cy="720710"/>
          </a:xfrm>
        </p:spPr>
        <p:txBody>
          <a:bodyPr>
            <a:spAutoFit/>
          </a:bodyPr>
          <a:lstStyle>
            <a:lvl1pPr marL="0" indent="0">
              <a:lnSpc>
                <a:spcPts val="4860"/>
              </a:lnSpc>
              <a:buNone/>
              <a:defRPr sz="43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Содержание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DC0454C4-32F1-090F-E350-96E6428088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911" y="2263775"/>
            <a:ext cx="2586037" cy="623888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Раздел 1</a:t>
            </a:r>
          </a:p>
        </p:txBody>
      </p:sp>
      <p:sp>
        <p:nvSpPr>
          <p:cNvPr id="16" name="Текст 15">
            <a:extLst>
              <a:ext uri="{FF2B5EF4-FFF2-40B4-BE49-F238E27FC236}">
                <a16:creationId xmlns:a16="http://schemas.microsoft.com/office/drawing/2014/main" id="{719E31E0-8B90-C8ED-D7E0-4DD701C9AA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43594" y="2263775"/>
            <a:ext cx="1466396" cy="623888"/>
          </a:xfrm>
          <a:ln>
            <a:noFill/>
          </a:ln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Часть 1</a:t>
            </a:r>
          </a:p>
        </p:txBody>
      </p:sp>
      <p:sp>
        <p:nvSpPr>
          <p:cNvPr id="18" name="Текст 17">
            <a:extLst>
              <a:ext uri="{FF2B5EF4-FFF2-40B4-BE49-F238E27FC236}">
                <a16:creationId xmlns:a16="http://schemas.microsoft.com/office/drawing/2014/main" id="{047F0C0C-7F35-AD9D-DE6B-A80201B32C1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7912" y="342900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1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F53DACDD-6D5A-ECBC-05E8-9206D9E72C5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61895" y="342900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21" name="Текст 17">
            <a:extLst>
              <a:ext uri="{FF2B5EF4-FFF2-40B4-BE49-F238E27FC236}">
                <a16:creationId xmlns:a16="http://schemas.microsoft.com/office/drawing/2014/main" id="{427DBD35-D155-C306-B74B-C02504C99BB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7912" y="417576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2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CAC16176-97DD-E159-9D7C-A801ABC27A7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261895" y="417576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2</a:t>
            </a:r>
          </a:p>
        </p:txBody>
      </p:sp>
      <p:sp>
        <p:nvSpPr>
          <p:cNvPr id="24" name="Текст 17">
            <a:extLst>
              <a:ext uri="{FF2B5EF4-FFF2-40B4-BE49-F238E27FC236}">
                <a16:creationId xmlns:a16="http://schemas.microsoft.com/office/drawing/2014/main" id="{10AAB062-92FA-A96E-BE1B-799A34FFE5B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912" y="4931004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3</a:t>
            </a:r>
          </a:p>
        </p:txBody>
      </p:sp>
      <p:sp>
        <p:nvSpPr>
          <p:cNvPr id="25" name="Текст 19">
            <a:extLst>
              <a:ext uri="{FF2B5EF4-FFF2-40B4-BE49-F238E27FC236}">
                <a16:creationId xmlns:a16="http://schemas.microsoft.com/office/drawing/2014/main" id="{15DDC0F7-1AC7-987A-F2E8-E5C2581F0A1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61895" y="4931004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3</a:t>
            </a:r>
          </a:p>
        </p:txBody>
      </p:sp>
      <p:sp>
        <p:nvSpPr>
          <p:cNvPr id="28" name="Текст 13">
            <a:extLst>
              <a:ext uri="{FF2B5EF4-FFF2-40B4-BE49-F238E27FC236}">
                <a16:creationId xmlns:a16="http://schemas.microsoft.com/office/drawing/2014/main" id="{A713A26F-331C-578C-6998-EC910B4461B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77439" y="2263775"/>
            <a:ext cx="2586037" cy="623888"/>
          </a:xfrm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Раздел 2</a:t>
            </a:r>
          </a:p>
        </p:txBody>
      </p:sp>
      <p:sp>
        <p:nvSpPr>
          <p:cNvPr id="29" name="Текст 15">
            <a:extLst>
              <a:ext uri="{FF2B5EF4-FFF2-40B4-BE49-F238E27FC236}">
                <a16:creationId xmlns:a16="http://schemas.microsoft.com/office/drawing/2014/main" id="{5DF773CE-18A8-2A19-CE1D-727803C5FA5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068578" y="2263775"/>
            <a:ext cx="1466396" cy="623888"/>
          </a:xfrm>
          <a:ln>
            <a:noFill/>
          </a:ln>
        </p:spPr>
        <p:txBody>
          <a:bodyPr/>
          <a:lstStyle>
            <a:lvl1pPr marL="0" indent="0">
              <a:buNone/>
              <a:defRPr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Часть 2</a:t>
            </a:r>
          </a:p>
        </p:txBody>
      </p:sp>
      <p:sp>
        <p:nvSpPr>
          <p:cNvPr id="30" name="Текст 17">
            <a:extLst>
              <a:ext uri="{FF2B5EF4-FFF2-40B4-BE49-F238E27FC236}">
                <a16:creationId xmlns:a16="http://schemas.microsoft.com/office/drawing/2014/main" id="{A73BC09A-99BB-D509-5FD3-AFF8CF75F4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05589" y="342900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1</a:t>
            </a:r>
          </a:p>
        </p:txBody>
      </p:sp>
      <p:sp>
        <p:nvSpPr>
          <p:cNvPr id="31" name="Текст 19">
            <a:extLst>
              <a:ext uri="{FF2B5EF4-FFF2-40B4-BE49-F238E27FC236}">
                <a16:creationId xmlns:a16="http://schemas.microsoft.com/office/drawing/2014/main" id="{B6C45472-2A07-84F6-7A7E-CB3DAA35AA4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215028" y="342900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4</a:t>
            </a:r>
          </a:p>
        </p:txBody>
      </p:sp>
      <p:sp>
        <p:nvSpPr>
          <p:cNvPr id="32" name="Текст 17">
            <a:extLst>
              <a:ext uri="{FF2B5EF4-FFF2-40B4-BE49-F238E27FC236}">
                <a16:creationId xmlns:a16="http://schemas.microsoft.com/office/drawing/2014/main" id="{AA6A5855-88B9-8EBC-7C62-F0621DE670A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05589" y="4175760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2</a:t>
            </a:r>
          </a:p>
        </p:txBody>
      </p:sp>
      <p:sp>
        <p:nvSpPr>
          <p:cNvPr id="33" name="Текст 19">
            <a:extLst>
              <a:ext uri="{FF2B5EF4-FFF2-40B4-BE49-F238E27FC236}">
                <a16:creationId xmlns:a16="http://schemas.microsoft.com/office/drawing/2014/main" id="{012B3383-55F4-A45F-EBB4-B2564902391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215028" y="4175760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5</a:t>
            </a:r>
          </a:p>
        </p:txBody>
      </p:sp>
      <p:sp>
        <p:nvSpPr>
          <p:cNvPr id="34" name="Текст 17">
            <a:extLst>
              <a:ext uri="{FF2B5EF4-FFF2-40B4-BE49-F238E27FC236}">
                <a16:creationId xmlns:a16="http://schemas.microsoft.com/office/drawing/2014/main" id="{188EEADF-F3D3-B121-8D16-2086CF14A43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605589" y="4931004"/>
            <a:ext cx="2360612" cy="427874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Подраздел 3</a:t>
            </a:r>
          </a:p>
        </p:txBody>
      </p:sp>
      <p:sp>
        <p:nvSpPr>
          <p:cNvPr id="35" name="Текст 19">
            <a:extLst>
              <a:ext uri="{FF2B5EF4-FFF2-40B4-BE49-F238E27FC236}">
                <a16:creationId xmlns:a16="http://schemas.microsoft.com/office/drawing/2014/main" id="{7AA7DF9E-F17D-4533-3374-1BB50AA15DF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215028" y="4931004"/>
            <a:ext cx="283894" cy="428625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4186032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61">
          <p15:clr>
            <a:srgbClr val="FBAE40"/>
          </p15:clr>
        </p15:guide>
        <p15:guide id="2" pos="3522">
          <p15:clr>
            <a:srgbClr val="FBAE40"/>
          </p15:clr>
        </p15:guide>
        <p15:guide id="3" pos="4226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>
            <a:extLst>
              <a:ext uri="{FF2B5EF4-FFF2-40B4-BE49-F238E27FC236}">
                <a16:creationId xmlns:a16="http://schemas.microsoft.com/office/drawing/2014/main" id="{53612703-FD86-570B-3275-F691C2716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/>
            </a:lvl1pPr>
          </a:lstStyle>
          <a:p>
            <a:fld id="{222374EE-8794-0942-8879-EA9673CC0269}" type="datetimeFigureOut">
              <a:rPr lang="ru-RU" smtClean="0"/>
              <a:pPr/>
              <a:t>20.05.2026</a:t>
            </a:fld>
            <a:endParaRPr lang="ru-RU" dirty="0"/>
          </a:p>
        </p:txBody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811A5AEA-FFAD-41CA-929E-14353DFAE1F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6931025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F57C20-ED1C-FEC6-3202-F165C8F248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390" y="630630"/>
            <a:ext cx="5763155" cy="5442343"/>
          </a:xfrm>
          <a:prstGeom prst="rect">
            <a:avLst/>
          </a:prstGeom>
        </p:spPr>
      </p:pic>
      <p:sp>
        <p:nvSpPr>
          <p:cNvPr id="10" name="Текст 12">
            <a:extLst>
              <a:ext uri="{FF2B5EF4-FFF2-40B4-BE49-F238E27FC236}">
                <a16:creationId xmlns:a16="http://schemas.microsoft.com/office/drawing/2014/main" id="{38ED1C70-A289-8FEC-0DC4-2A538741992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91209" y="2566172"/>
            <a:ext cx="4733544" cy="1089529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A1236EF-B601-63D9-7A91-E49C3FBA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62913" y="1127866"/>
            <a:ext cx="2194122" cy="698987"/>
          </a:xfrm>
          <a:prstGeom prst="rect">
            <a:avLst/>
          </a:prstGeom>
        </p:spPr>
      </p:pic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C82C1194-D027-6467-5335-A098DD613955}"/>
              </a:ext>
            </a:extLst>
          </p:cNvPr>
          <p:cNvCxnSpPr>
            <a:cxnSpLocks/>
          </p:cNvCxnSpPr>
          <p:nvPr userDrawn="1"/>
        </p:nvCxnSpPr>
        <p:spPr>
          <a:xfrm>
            <a:off x="1000747" y="4588933"/>
            <a:ext cx="4575147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Текст 16">
            <a:extLst>
              <a:ext uri="{FF2B5EF4-FFF2-40B4-BE49-F238E27FC236}">
                <a16:creationId xmlns:a16="http://schemas.microsoft.com/office/drawing/2014/main" id="{04349D8E-8857-EEDA-AF25-B331F45326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2797" y="4782847"/>
            <a:ext cx="4731956" cy="313932"/>
          </a:xfrm>
        </p:spPr>
        <p:txBody>
          <a:bodyPr wrap="square">
            <a:sp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Можно добавить подзаголовок (16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3366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9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5D83C60-A32F-4FDE-1B2A-C9DF11EFFF2E}"/>
              </a:ext>
            </a:extLst>
          </p:cNvPr>
          <p:cNvSpPr/>
          <p:nvPr userDrawn="1"/>
        </p:nvSpPr>
        <p:spPr>
          <a:xfrm>
            <a:off x="7917366" y="-1"/>
            <a:ext cx="4274634" cy="5241073"/>
          </a:xfrm>
          <a:prstGeom prst="rect">
            <a:avLst/>
          </a:prstGeom>
          <a:solidFill>
            <a:srgbClr val="006B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10" name="Текст 12">
            <a:extLst>
              <a:ext uri="{FF2B5EF4-FFF2-40B4-BE49-F238E27FC236}">
                <a16:creationId xmlns:a16="http://schemas.microsoft.com/office/drawing/2014/main" id="{CDBD6F4F-DB41-86A9-9D4B-5BF51331D1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1808922"/>
            <a:ext cx="4733544" cy="1006429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2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(22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1" name="Текст 16">
            <a:extLst>
              <a:ext uri="{FF2B5EF4-FFF2-40B4-BE49-F238E27FC236}">
                <a16:creationId xmlns:a16="http://schemas.microsoft.com/office/drawing/2014/main" id="{9E4F7B79-15D5-AC50-10F8-333EAC760C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5265" y="3162277"/>
            <a:ext cx="4731956" cy="272382"/>
          </a:xfrm>
        </p:spPr>
        <p:txBody>
          <a:bodyPr wrap="square">
            <a:spAutoFit/>
          </a:bodyPr>
          <a:lstStyle>
            <a:lvl1pPr marL="0" indent="0">
              <a:buNone/>
              <a:defRPr sz="13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Сопроводительный текст (13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19" name="Текст 12">
            <a:extLst>
              <a:ext uri="{FF2B5EF4-FFF2-40B4-BE49-F238E27FC236}">
                <a16:creationId xmlns:a16="http://schemas.microsoft.com/office/drawing/2014/main" id="{4C974DFC-42A4-A47D-F290-70EC795DB34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3677" y="4138872"/>
            <a:ext cx="1236561" cy="4247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solidFill>
                  <a:srgbClr val="007C96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200+</a:t>
            </a:r>
          </a:p>
        </p:txBody>
      </p:sp>
      <p:sp>
        <p:nvSpPr>
          <p:cNvPr id="20" name="Текст 16">
            <a:extLst>
              <a:ext uri="{FF2B5EF4-FFF2-40B4-BE49-F238E27FC236}">
                <a16:creationId xmlns:a16="http://schemas.microsoft.com/office/drawing/2014/main" id="{DF272166-97D5-2FC7-A37A-6DFC1BC52E3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5265" y="4619391"/>
            <a:ext cx="919739" cy="230832"/>
          </a:xfrm>
        </p:spPr>
        <p:txBody>
          <a:bodyPr wrap="square">
            <a:sp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1" name="Текст 12">
            <a:extLst>
              <a:ext uri="{FF2B5EF4-FFF2-40B4-BE49-F238E27FC236}">
                <a16:creationId xmlns:a16="http://schemas.microsoft.com/office/drawing/2014/main" id="{A19E4183-BF02-3048-BBEF-43ACC996041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00246" y="4138872"/>
            <a:ext cx="1371628" cy="4247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solidFill>
                  <a:srgbClr val="007C96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85+</a:t>
            </a:r>
          </a:p>
        </p:txBody>
      </p:sp>
      <p:sp>
        <p:nvSpPr>
          <p:cNvPr id="22" name="Текст 16">
            <a:extLst>
              <a:ext uri="{FF2B5EF4-FFF2-40B4-BE49-F238E27FC236}">
                <a16:creationId xmlns:a16="http://schemas.microsoft.com/office/drawing/2014/main" id="{1F6EE849-B442-CEE1-7339-B2630AD527E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201834" y="4619391"/>
            <a:ext cx="919739" cy="230832"/>
          </a:xfrm>
        </p:spPr>
        <p:txBody>
          <a:bodyPr wrap="square">
            <a:sp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5" name="Текст 12">
            <a:extLst>
              <a:ext uri="{FF2B5EF4-FFF2-40B4-BE49-F238E27FC236}">
                <a16:creationId xmlns:a16="http://schemas.microsoft.com/office/drawing/2014/main" id="{2A89C6C3-ECEC-B0CB-0F53-46710E81531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3677" y="5126436"/>
            <a:ext cx="1236561" cy="4247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solidFill>
                  <a:srgbClr val="007C96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+10М</a:t>
            </a:r>
          </a:p>
        </p:txBody>
      </p:sp>
      <p:sp>
        <p:nvSpPr>
          <p:cNvPr id="26" name="Текст 16">
            <a:extLst>
              <a:ext uri="{FF2B5EF4-FFF2-40B4-BE49-F238E27FC236}">
                <a16:creationId xmlns:a16="http://schemas.microsoft.com/office/drawing/2014/main" id="{6B159398-75F0-73B6-CC07-64284AC1C55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5265" y="5606955"/>
            <a:ext cx="919739" cy="230832"/>
          </a:xfrm>
        </p:spPr>
        <p:txBody>
          <a:bodyPr wrap="square">
            <a:sp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7" name="Текст 12">
            <a:extLst>
              <a:ext uri="{FF2B5EF4-FFF2-40B4-BE49-F238E27FC236}">
                <a16:creationId xmlns:a16="http://schemas.microsoft.com/office/drawing/2014/main" id="{357EDE18-4F99-EE80-0309-6C08A45ECE7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200245" y="5084803"/>
            <a:ext cx="1371629" cy="424732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solidFill>
                  <a:srgbClr val="007C96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+500К</a:t>
            </a:r>
          </a:p>
        </p:txBody>
      </p:sp>
      <p:sp>
        <p:nvSpPr>
          <p:cNvPr id="28" name="Текст 16">
            <a:extLst>
              <a:ext uri="{FF2B5EF4-FFF2-40B4-BE49-F238E27FC236}">
                <a16:creationId xmlns:a16="http://schemas.microsoft.com/office/drawing/2014/main" id="{1C3A6B48-BBF8-A7D9-0E43-D5A20319690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201834" y="5565322"/>
            <a:ext cx="919739" cy="230832"/>
          </a:xfrm>
        </p:spPr>
        <p:txBody>
          <a:bodyPr wrap="square">
            <a:spAutoFit/>
          </a:bodyPr>
          <a:lstStyle>
            <a:lvl1pPr marL="0" indent="0">
              <a:buNone/>
              <a:defRPr sz="1000" b="0" i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53F6AB7-D7C2-C066-72A7-D41CAEAF15A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327670" y="1808922"/>
            <a:ext cx="5197477" cy="4028865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062326-3929-A65E-F090-4B29E53072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459579" y="508028"/>
            <a:ext cx="2069684" cy="646776"/>
          </a:xfrm>
          <a:prstGeom prst="rect">
            <a:avLst/>
          </a:prstGeom>
        </p:spPr>
      </p:pic>
      <p:sp>
        <p:nvSpPr>
          <p:cNvPr id="12" name="Номер слайда 15">
            <a:extLst>
              <a:ext uri="{FF2B5EF4-FFF2-40B4-BE49-F238E27FC236}">
                <a16:creationId xmlns:a16="http://schemas.microsoft.com/office/drawing/2014/main" id="{4DD8DB31-0BE3-792E-B142-6AAF536AD6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‹#›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13" name="Текст 14">
            <a:extLst>
              <a:ext uri="{FF2B5EF4-FFF2-40B4-BE49-F238E27FC236}">
                <a16:creationId xmlns:a16="http://schemas.microsoft.com/office/drawing/2014/main" id="{A68BD283-6E8B-3A12-08CE-4CB91EA7EFEC}"/>
              </a:ext>
            </a:extLst>
          </p:cNvPr>
          <p:cNvSpPr txBox="1">
            <a:spLocks/>
          </p:cNvSpPr>
          <p:nvPr userDrawn="1"/>
        </p:nvSpPr>
        <p:spPr>
          <a:xfrm>
            <a:off x="663677" y="6253809"/>
            <a:ext cx="4932361" cy="31810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0" i="0" dirty="0">
                <a:solidFill>
                  <a:schemeClr val="accent1">
                    <a:alpha val="60000"/>
                  </a:schemeClr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3348561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2">
            <a:extLst>
              <a:ext uri="{FF2B5EF4-FFF2-40B4-BE49-F238E27FC236}">
                <a16:creationId xmlns:a16="http://schemas.microsoft.com/office/drawing/2014/main" id="{CF703383-6A38-0B16-D314-C18F11F7CF6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4736522"/>
            <a:ext cx="4733544" cy="1089529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в две или три строки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ADC04D0-5C98-30BD-5340-D144BE4BB0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82247" y="4736522"/>
            <a:ext cx="745796" cy="745796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4D4CC4F2-B2FE-5E65-E38F-A57921F319D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6052"/>
            <a:ext cx="12192000" cy="3987800"/>
          </a:xfrm>
          <a:pattFill prst="pct30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38598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C711E78C-F5A8-4A33-3634-9C6138E0437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0" y="0"/>
            <a:ext cx="12192000" cy="6858000"/>
          </a:xfr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b="0" i="0"/>
            </a:lvl1pPr>
          </a:lstStyle>
          <a:p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2DA346A-0BA4-865B-5C4D-CDEF0219AC22}"/>
              </a:ext>
            </a:extLst>
          </p:cNvPr>
          <p:cNvSpPr/>
          <p:nvPr userDrawn="1"/>
        </p:nvSpPr>
        <p:spPr>
          <a:xfrm>
            <a:off x="0" y="3886200"/>
            <a:ext cx="7942987" cy="2971800"/>
          </a:xfrm>
          <a:prstGeom prst="rect">
            <a:avLst/>
          </a:prstGeom>
          <a:solidFill>
            <a:srgbClr val="006B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8" name="Текст 12">
            <a:extLst>
              <a:ext uri="{FF2B5EF4-FFF2-40B4-BE49-F238E27FC236}">
                <a16:creationId xmlns:a16="http://schemas.microsoft.com/office/drawing/2014/main" id="{CBA99509-0FDB-1109-8EB0-AC523F6FEBA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8605" y="4282571"/>
            <a:ext cx="6052457" cy="885371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может быть набран </a:t>
            </a:r>
          </a:p>
          <a:p>
            <a:pPr lvl="0"/>
            <a:r>
              <a:rPr lang="ru-RU" dirty="0"/>
              <a:t>в две или три строки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sp>
        <p:nvSpPr>
          <p:cNvPr id="9" name="Текст 16">
            <a:extLst>
              <a:ext uri="{FF2B5EF4-FFF2-40B4-BE49-F238E27FC236}">
                <a16:creationId xmlns:a16="http://schemas.microsoft.com/office/drawing/2014/main" id="{7079AC8F-BDA5-CF7E-09D2-04B3045EBC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0194" y="6169923"/>
            <a:ext cx="4731956" cy="272382"/>
          </a:xfrm>
        </p:spPr>
        <p:txBody>
          <a:bodyPr wrap="square">
            <a:spAutoFit/>
          </a:bodyPr>
          <a:lstStyle>
            <a:lvl1pPr marL="0" indent="0">
              <a:buNone/>
              <a:defRPr sz="1300" b="0" i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Сопроводительный текст (13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ru-RU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535645BA-D254-415A-4E5B-131614BC4DCF}"/>
              </a:ext>
            </a:extLst>
          </p:cNvPr>
          <p:cNvCxnSpPr>
            <a:cxnSpLocks/>
          </p:cNvCxnSpPr>
          <p:nvPr userDrawn="1"/>
        </p:nvCxnSpPr>
        <p:spPr>
          <a:xfrm>
            <a:off x="698605" y="5611225"/>
            <a:ext cx="724438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6081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97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Обложка">
    <p:bg>
      <p:bgPr>
        <a:gradFill>
          <a:gsLst>
            <a:gs pos="100000">
              <a:srgbClr val="22B8B2"/>
            </a:gs>
            <a:gs pos="0">
              <a:srgbClr val="04060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8C623E-C241-4BDB-A330-7D55031F23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24462" y="2096711"/>
            <a:ext cx="5261812" cy="1680472"/>
          </a:xfrm>
          <a:prstGeom prst="rect">
            <a:avLst/>
          </a:prstGeom>
        </p:spPr>
      </p:pic>
      <p:sp>
        <p:nvSpPr>
          <p:cNvPr id="2" name="Дата 17">
            <a:extLst>
              <a:ext uri="{FF2B5EF4-FFF2-40B4-BE49-F238E27FC236}">
                <a16:creationId xmlns:a16="http://schemas.microsoft.com/office/drawing/2014/main" id="{6092913D-CF0C-A3DE-AAD1-87ED5D4AC16B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839787" y="6072973"/>
            <a:ext cx="1490681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b="0" i="0">
                <a:solidFill>
                  <a:schemeClr val="bg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fld id="{222374EE-8794-0942-8879-EA9673CC0269}" type="datetimeFigureOut">
              <a:rPr lang="ru-RU" smtClean="0"/>
              <a:pPr/>
              <a:t>20.05.2026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1844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63" userDrawn="1">
          <p15:clr>
            <a:srgbClr val="FBAE40"/>
          </p15:clr>
        </p15:guide>
        <p15:guide id="2" pos="597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12">
            <a:extLst>
              <a:ext uri="{FF2B5EF4-FFF2-40B4-BE49-F238E27FC236}">
                <a16:creationId xmlns:a16="http://schemas.microsoft.com/office/drawing/2014/main" id="{DAD86C7E-96C3-59A6-04DA-2263357460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3677" y="1587499"/>
            <a:ext cx="4932362" cy="845040"/>
          </a:xfrm>
        </p:spPr>
        <p:txBody>
          <a:bodyPr wrap="square">
            <a:spAutoFit/>
          </a:bodyPr>
          <a:lstStyle>
            <a:lvl1pPr marL="0" indent="0">
              <a:lnSpc>
                <a:spcPts val="3000"/>
              </a:lnSpc>
              <a:buNone/>
              <a:defRPr sz="24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Дополнительная цветовая гамма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EA724595-E54B-7894-A364-C31FD305EA5D}"/>
              </a:ext>
            </a:extLst>
          </p:cNvPr>
          <p:cNvSpPr/>
          <p:nvPr userDrawn="1"/>
        </p:nvSpPr>
        <p:spPr>
          <a:xfrm>
            <a:off x="6801560" y="1492029"/>
            <a:ext cx="1023310" cy="1023310"/>
          </a:xfrm>
          <a:prstGeom prst="ellipse">
            <a:avLst/>
          </a:prstGeom>
          <a:solidFill>
            <a:srgbClr val="24656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solidFill>
                <a:srgbClr val="246266"/>
              </a:solidFill>
              <a:latin typeface="Arial" panose="020B0604020202020204" pitchFamily="34" charset="0"/>
            </a:endParaRP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DC41C454-1974-DD00-E2A1-AFB4F6DFAC3A}"/>
              </a:ext>
            </a:extLst>
          </p:cNvPr>
          <p:cNvSpPr/>
          <p:nvPr userDrawn="1"/>
        </p:nvSpPr>
        <p:spPr>
          <a:xfrm>
            <a:off x="8037149" y="1492029"/>
            <a:ext cx="1023310" cy="1023310"/>
          </a:xfrm>
          <a:prstGeom prst="ellipse">
            <a:avLst/>
          </a:prstGeom>
          <a:solidFill>
            <a:srgbClr val="28727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solidFill>
                <a:srgbClr val="016B80"/>
              </a:solidFill>
              <a:latin typeface="Arial" panose="020B0604020202020204" pitchFamily="34" charset="0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7AFF353A-2AAA-300D-9427-D01A938EB948}"/>
              </a:ext>
            </a:extLst>
          </p:cNvPr>
          <p:cNvSpPr/>
          <p:nvPr userDrawn="1"/>
        </p:nvSpPr>
        <p:spPr>
          <a:xfrm>
            <a:off x="9272738" y="1492029"/>
            <a:ext cx="1023310" cy="1023310"/>
          </a:xfrm>
          <a:prstGeom prst="ellipse">
            <a:avLst/>
          </a:prstGeom>
          <a:solidFill>
            <a:srgbClr val="12777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solidFill>
                <a:srgbClr val="0098AF"/>
              </a:solidFill>
              <a:latin typeface="Arial" panose="020B0604020202020204" pitchFamily="34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3EE7553-4F64-282F-19E1-C2922EC5DABF}"/>
              </a:ext>
            </a:extLst>
          </p:cNvPr>
          <p:cNvSpPr/>
          <p:nvPr userDrawn="1"/>
        </p:nvSpPr>
        <p:spPr>
          <a:xfrm>
            <a:off x="10508327" y="1492029"/>
            <a:ext cx="1023310" cy="1023310"/>
          </a:xfrm>
          <a:prstGeom prst="ellipse">
            <a:avLst/>
          </a:prstGeom>
          <a:solidFill>
            <a:srgbClr val="355CA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8513F603-CB6D-5449-4E76-1B690BD59963}"/>
              </a:ext>
            </a:extLst>
          </p:cNvPr>
          <p:cNvSpPr/>
          <p:nvPr userDrawn="1"/>
        </p:nvSpPr>
        <p:spPr>
          <a:xfrm>
            <a:off x="6801560" y="2784461"/>
            <a:ext cx="1023310" cy="1023310"/>
          </a:xfrm>
          <a:prstGeom prst="ellipse">
            <a:avLst/>
          </a:prstGeom>
          <a:solidFill>
            <a:srgbClr val="016B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63" name="Овал 62">
            <a:extLst>
              <a:ext uri="{FF2B5EF4-FFF2-40B4-BE49-F238E27FC236}">
                <a16:creationId xmlns:a16="http://schemas.microsoft.com/office/drawing/2014/main" id="{AD372B40-B018-4BBB-E184-A6ECD132D20C}"/>
              </a:ext>
            </a:extLst>
          </p:cNvPr>
          <p:cNvSpPr/>
          <p:nvPr userDrawn="1"/>
        </p:nvSpPr>
        <p:spPr>
          <a:xfrm>
            <a:off x="8037149" y="2784461"/>
            <a:ext cx="1023310" cy="1023310"/>
          </a:xfrm>
          <a:prstGeom prst="ellipse">
            <a:avLst/>
          </a:prstGeom>
          <a:solidFill>
            <a:srgbClr val="00778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64" name="Овал 63">
            <a:extLst>
              <a:ext uri="{FF2B5EF4-FFF2-40B4-BE49-F238E27FC236}">
                <a16:creationId xmlns:a16="http://schemas.microsoft.com/office/drawing/2014/main" id="{2F0FA369-E4E7-CEB0-07B4-BA07221EC37A}"/>
              </a:ext>
            </a:extLst>
          </p:cNvPr>
          <p:cNvSpPr/>
          <p:nvPr userDrawn="1"/>
        </p:nvSpPr>
        <p:spPr>
          <a:xfrm>
            <a:off x="9272738" y="2784461"/>
            <a:ext cx="1023310" cy="1023310"/>
          </a:xfrm>
          <a:prstGeom prst="ellipse">
            <a:avLst/>
          </a:prstGeom>
          <a:solidFill>
            <a:srgbClr val="A4A4A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id="{8B864286-21DA-C21B-0192-D03BFC2BDD13}"/>
              </a:ext>
            </a:extLst>
          </p:cNvPr>
          <p:cNvSpPr/>
          <p:nvPr userDrawn="1"/>
        </p:nvSpPr>
        <p:spPr>
          <a:xfrm>
            <a:off x="10508327" y="2784461"/>
            <a:ext cx="1023310" cy="1023310"/>
          </a:xfrm>
          <a:prstGeom prst="ellipse">
            <a:avLst/>
          </a:prstGeom>
          <a:solidFill>
            <a:srgbClr val="D80E1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68" name="Овал 67">
            <a:extLst>
              <a:ext uri="{FF2B5EF4-FFF2-40B4-BE49-F238E27FC236}">
                <a16:creationId xmlns:a16="http://schemas.microsoft.com/office/drawing/2014/main" id="{20958037-1B1C-64D7-DF61-F80579D9385D}"/>
              </a:ext>
            </a:extLst>
          </p:cNvPr>
          <p:cNvSpPr/>
          <p:nvPr userDrawn="1"/>
        </p:nvSpPr>
        <p:spPr>
          <a:xfrm>
            <a:off x="6801560" y="4148274"/>
            <a:ext cx="1023310" cy="1023310"/>
          </a:xfrm>
          <a:prstGeom prst="ellipse">
            <a:avLst/>
          </a:prstGeom>
          <a:solidFill>
            <a:srgbClr val="0098A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69" name="Овал 68">
            <a:extLst>
              <a:ext uri="{FF2B5EF4-FFF2-40B4-BE49-F238E27FC236}">
                <a16:creationId xmlns:a16="http://schemas.microsoft.com/office/drawing/2014/main" id="{2A26C9BE-63B6-D240-E393-B5DA4691C556}"/>
              </a:ext>
            </a:extLst>
          </p:cNvPr>
          <p:cNvSpPr/>
          <p:nvPr userDrawn="1"/>
        </p:nvSpPr>
        <p:spPr>
          <a:xfrm>
            <a:off x="8037149" y="4148274"/>
            <a:ext cx="1023310" cy="1023310"/>
          </a:xfrm>
          <a:prstGeom prst="ellipse">
            <a:avLst/>
          </a:prstGeom>
          <a:solidFill>
            <a:srgbClr val="00A3BB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70" name="Овал 69">
            <a:extLst>
              <a:ext uri="{FF2B5EF4-FFF2-40B4-BE49-F238E27FC236}">
                <a16:creationId xmlns:a16="http://schemas.microsoft.com/office/drawing/2014/main" id="{573900E1-2529-EE1D-3D2C-7F2E05AA75B2}"/>
              </a:ext>
            </a:extLst>
          </p:cNvPr>
          <p:cNvSpPr/>
          <p:nvPr userDrawn="1"/>
        </p:nvSpPr>
        <p:spPr>
          <a:xfrm>
            <a:off x="9272738" y="4148274"/>
            <a:ext cx="1023310" cy="1023310"/>
          </a:xfrm>
          <a:prstGeom prst="ellipse">
            <a:avLst/>
          </a:prstGeom>
          <a:solidFill>
            <a:srgbClr val="BFBFB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71" name="Овал 70">
            <a:extLst>
              <a:ext uri="{FF2B5EF4-FFF2-40B4-BE49-F238E27FC236}">
                <a16:creationId xmlns:a16="http://schemas.microsoft.com/office/drawing/2014/main" id="{F4E219E2-0CC8-9D36-3764-C24E7B31DA42}"/>
              </a:ext>
            </a:extLst>
          </p:cNvPr>
          <p:cNvSpPr/>
          <p:nvPr userDrawn="1"/>
        </p:nvSpPr>
        <p:spPr>
          <a:xfrm>
            <a:off x="10508327" y="4148274"/>
            <a:ext cx="1023310" cy="102331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0" i="0" dirty="0">
              <a:latin typeface="Arial" panose="020B0604020202020204" pitchFamily="34" charset="0"/>
            </a:endParaRPr>
          </a:p>
        </p:txBody>
      </p:sp>
      <p:sp>
        <p:nvSpPr>
          <p:cNvPr id="30" name="Текст 14">
            <a:extLst>
              <a:ext uri="{FF2B5EF4-FFF2-40B4-BE49-F238E27FC236}">
                <a16:creationId xmlns:a16="http://schemas.microsoft.com/office/drawing/2014/main" id="{0039ED59-78B1-FB5D-014E-59FF9DB56C7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3677" y="2950638"/>
            <a:ext cx="4932362" cy="1292726"/>
          </a:xfrm>
        </p:spPr>
        <p:txBody>
          <a:bodyPr wrap="square">
            <a:spAutoFit/>
          </a:bodyPr>
          <a:lstStyle>
            <a:lvl1pPr marL="0" indent="0">
              <a:lnSpc>
                <a:spcPts val="1900"/>
              </a:lnSpc>
              <a:buNone/>
              <a:defRPr sz="1300" b="0" i="0"/>
            </a:lvl1pPr>
          </a:lstStyle>
          <a:p>
            <a:pPr lvl="0"/>
            <a:r>
              <a:rPr lang="ru-RU" dirty="0"/>
              <a:t>Для оформления графиков, таблиц, диаграмм могут потребоваться дополнительные цвета и вы совершенно правы, задавая вопрос, какие цвета использовать и где их взять. Мы предлагаем использовать палитру цветов </a:t>
            </a:r>
            <a:r>
              <a:rPr lang="ru-RU" dirty="0" err="1"/>
              <a:t>Финунивера</a:t>
            </a:r>
            <a:r>
              <a:rPr lang="ru-RU" dirty="0"/>
              <a:t> для этих целей.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89E517-1EA3-514B-CF7B-7CEE29B3C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5" name="Номер слайда 15">
            <a:extLst>
              <a:ext uri="{FF2B5EF4-FFF2-40B4-BE49-F238E27FC236}">
                <a16:creationId xmlns:a16="http://schemas.microsoft.com/office/drawing/2014/main" id="{B64A6D4E-34E8-DB16-F484-C24EFBF8FE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28" y="6082903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40490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12">
            <a:extLst>
              <a:ext uri="{FF2B5EF4-FFF2-40B4-BE49-F238E27FC236}">
                <a16:creationId xmlns:a16="http://schemas.microsoft.com/office/drawing/2014/main" id="{3F777C1D-C585-81A3-3BF0-C548549D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7840" y="1587499"/>
            <a:ext cx="5257800" cy="460319"/>
          </a:xfrm>
        </p:spPr>
        <p:txBody>
          <a:bodyPr>
            <a:spAutoFit/>
          </a:bodyPr>
          <a:lstStyle>
            <a:lvl1pPr marL="0" indent="0">
              <a:lnSpc>
                <a:spcPts val="3000"/>
              </a:lnSpc>
              <a:buNone/>
              <a:defRPr sz="2400" b="1" i="0"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</a:lstStyle>
          <a:p>
            <a:pPr lvl="0"/>
            <a:r>
              <a:rPr lang="ru-RU" dirty="0"/>
              <a:t>Иконки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19737C-B589-8376-6141-AEA0043FCB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3677" y="2520959"/>
            <a:ext cx="406400" cy="406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0E0D83F-89F5-A402-4A48-53D56DC2D1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5911" y="2520959"/>
            <a:ext cx="406400" cy="4064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D756C65-502B-48D0-5412-2328EC0BB1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828145" y="2520959"/>
            <a:ext cx="406400" cy="4064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14184E8-FF7A-E6AB-27D5-3FB8C332BC7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410379" y="2520959"/>
            <a:ext cx="406400" cy="4064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B6F7A76-9FE7-4252-225B-0CE16E49CB7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92613" y="2520959"/>
            <a:ext cx="406400" cy="40640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16F4DF9-99E2-ADCA-B96A-B54E4604A992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574847" y="2520959"/>
            <a:ext cx="406400" cy="4064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212A1DE-FD1D-6F08-0997-0D4856FB99C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157081" y="2520959"/>
            <a:ext cx="406400" cy="4064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C6F835E9-AF57-F529-45E5-3F753C3322B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4739315" y="2520959"/>
            <a:ext cx="406400" cy="4064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7CE1A959-A221-26F5-DCB0-9C61C785FADC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321549" y="2520959"/>
            <a:ext cx="406400" cy="4064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0DCDEBB6-7AC4-C83A-B266-DB507DEF63B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903783" y="2520959"/>
            <a:ext cx="406400" cy="4064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74A6209-9338-EA19-61C5-F584D8C160D7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486017" y="2520959"/>
            <a:ext cx="406400" cy="4064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2175E3D-E914-DF1E-F1AF-261A166553A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068251" y="2520959"/>
            <a:ext cx="406400" cy="4064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F0AF86B-127D-971D-C9BC-ECF930B08BC5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7650485" y="2520959"/>
            <a:ext cx="406400" cy="40640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2A068CD-9DE5-06C5-D8B8-A1B04462EFC6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232719" y="2520959"/>
            <a:ext cx="406400" cy="40640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CEA7B28-6D26-FB0E-AA06-48B80B565F74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814953" y="2520959"/>
            <a:ext cx="406400" cy="406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5AE56BA5-E304-D997-1B00-537D7B3C2293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397181" y="2520959"/>
            <a:ext cx="406400" cy="406400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A4A3E93A-BF09-FCC1-13A1-17B3B362EE6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663677" y="3226839"/>
            <a:ext cx="406400" cy="406400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10EDB24-0947-8377-25B9-238731C51805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248177" y="3226839"/>
            <a:ext cx="406400" cy="406400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3879079B-2BF8-6AB3-1C50-55DF65AE89F5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1832677" y="3226839"/>
            <a:ext cx="406400" cy="406400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FCF16ED-5C59-DD75-D147-15A2481E56B4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2417177" y="3226839"/>
            <a:ext cx="406400" cy="406400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C874F50-7D6D-31C2-87FD-41E2DED563FF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3001677" y="3226839"/>
            <a:ext cx="406400" cy="40640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B5E17476-CDDA-5551-8BF0-55565007C97F}"/>
              </a:ext>
            </a:extLst>
          </p:cNvPr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3586177" y="3226839"/>
            <a:ext cx="406400" cy="406400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DA8AF81D-DE73-E1C9-6AA7-878CBCEDC138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4170677" y="3226839"/>
            <a:ext cx="406400" cy="406400"/>
          </a:xfrm>
          <a:prstGeom prst="rect">
            <a:avLst/>
          </a:prstGeom>
        </p:spPr>
      </p:pic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03790945-A01A-8B7A-4CBC-C94D36ADE34A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4755177" y="3226839"/>
            <a:ext cx="406400" cy="406400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9E4D77AB-7DDD-B6E7-9590-B4458E0B5250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5339677" y="3226839"/>
            <a:ext cx="406400" cy="406400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E28F2A8F-F650-4016-4F65-9F3CED8A85F4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5924177" y="3226839"/>
            <a:ext cx="406400" cy="406400"/>
          </a:xfrm>
          <a:prstGeom prst="rect">
            <a:avLst/>
          </a:prstGeom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629B5F5-2C5E-9D76-9985-2C9E294B50A1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6508677" y="3226839"/>
            <a:ext cx="406400" cy="406400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38D882B4-446D-D653-F362-06BDD80DFCDA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7093177" y="3226839"/>
            <a:ext cx="406400" cy="406400"/>
          </a:xfrm>
          <a:prstGeom prst="rect">
            <a:avLst/>
          </a:prstGeom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C9B1A542-C7B0-6C82-2160-DF8EE10CE008}"/>
              </a:ext>
            </a:extLst>
          </p:cNvPr>
          <p:cNvPicPr>
            <a:picLocks noChangeAspect="1"/>
          </p:cNvPicPr>
          <p:nvPr userDrawn="1"/>
        </p:nvPicPr>
        <p:blipFill>
          <a:blip r:embed="rId30"/>
          <a:stretch>
            <a:fillRect/>
          </a:stretch>
        </p:blipFill>
        <p:spPr>
          <a:xfrm>
            <a:off x="7677677" y="3226839"/>
            <a:ext cx="406400" cy="406400"/>
          </a:xfrm>
          <a:prstGeom prst="rect">
            <a:avLst/>
          </a:prstGeom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C169B5A4-D596-5357-445F-EEC4C4BAB6C9}"/>
              </a:ext>
            </a:extLst>
          </p:cNvPr>
          <p:cNvPicPr>
            <a:picLocks noChangeAspect="1"/>
          </p:cNvPicPr>
          <p:nvPr userDrawn="1"/>
        </p:nvPicPr>
        <p:blipFill>
          <a:blip r:embed="rId31"/>
          <a:stretch>
            <a:fillRect/>
          </a:stretch>
        </p:blipFill>
        <p:spPr>
          <a:xfrm>
            <a:off x="8262177" y="3226839"/>
            <a:ext cx="406400" cy="40640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23DC2C80-0713-5610-348B-68E4E867691A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8846677" y="3226839"/>
            <a:ext cx="406400" cy="406400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B2425730-8D6C-D171-F708-7FCCCC023B00}"/>
              </a:ext>
            </a:extLst>
          </p:cNvPr>
          <p:cNvPicPr>
            <a:picLocks noChangeAspect="1"/>
          </p:cNvPicPr>
          <p:nvPr userDrawn="1"/>
        </p:nvPicPr>
        <p:blipFill>
          <a:blip r:embed="rId33"/>
          <a:stretch>
            <a:fillRect/>
          </a:stretch>
        </p:blipFill>
        <p:spPr>
          <a:xfrm>
            <a:off x="9431183" y="3226839"/>
            <a:ext cx="406400" cy="406400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051C49C6-40B7-C63F-15DF-E69664E0B47B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tretch>
            <a:fillRect/>
          </a:stretch>
        </p:blipFill>
        <p:spPr>
          <a:xfrm>
            <a:off x="672355" y="3932719"/>
            <a:ext cx="406400" cy="406400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58175D90-F296-0A28-B972-0262643185F6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1256256" y="3932719"/>
            <a:ext cx="406400" cy="406400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B55E3835-A83F-09B0-EED6-C5B5AE788C93}"/>
              </a:ext>
            </a:extLst>
          </p:cNvPr>
          <p:cNvPicPr>
            <a:picLocks noChangeAspect="1"/>
          </p:cNvPicPr>
          <p:nvPr userDrawn="1"/>
        </p:nvPicPr>
        <p:blipFill>
          <a:blip r:embed="rId36"/>
          <a:stretch>
            <a:fillRect/>
          </a:stretch>
        </p:blipFill>
        <p:spPr>
          <a:xfrm>
            <a:off x="1840157" y="3932719"/>
            <a:ext cx="406400" cy="406400"/>
          </a:xfrm>
          <a:prstGeom prst="rect">
            <a:avLst/>
          </a:prstGeom>
        </p:spPr>
      </p:pic>
      <p:pic>
        <p:nvPicPr>
          <p:cNvPr id="58" name="Рисунок 57">
            <a:extLst>
              <a:ext uri="{FF2B5EF4-FFF2-40B4-BE49-F238E27FC236}">
                <a16:creationId xmlns:a16="http://schemas.microsoft.com/office/drawing/2014/main" id="{0FD3B6F5-8BDB-32AD-0A48-E308D7A81B8C}"/>
              </a:ext>
            </a:extLst>
          </p:cNvPr>
          <p:cNvPicPr>
            <a:picLocks noChangeAspect="1"/>
          </p:cNvPicPr>
          <p:nvPr userDrawn="1"/>
        </p:nvPicPr>
        <p:blipFill>
          <a:blip r:embed="rId37"/>
          <a:stretch>
            <a:fillRect/>
          </a:stretch>
        </p:blipFill>
        <p:spPr>
          <a:xfrm>
            <a:off x="2424058" y="3932719"/>
            <a:ext cx="406400" cy="406400"/>
          </a:xfrm>
          <a:prstGeom prst="rect">
            <a:avLst/>
          </a:prstGeom>
        </p:spPr>
      </p:pic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04CD9507-898C-58C7-3C6F-CD1D101ECC82}"/>
              </a:ext>
            </a:extLst>
          </p:cNvPr>
          <p:cNvPicPr>
            <a:picLocks noChangeAspect="1"/>
          </p:cNvPicPr>
          <p:nvPr userDrawn="1"/>
        </p:nvPicPr>
        <p:blipFill>
          <a:blip r:embed="rId38"/>
          <a:stretch>
            <a:fillRect/>
          </a:stretch>
        </p:blipFill>
        <p:spPr>
          <a:xfrm>
            <a:off x="3007959" y="3932719"/>
            <a:ext cx="406400" cy="406400"/>
          </a:xfrm>
          <a:prstGeom prst="rect">
            <a:avLst/>
          </a:prstGeom>
        </p:spPr>
      </p:pic>
      <p:pic>
        <p:nvPicPr>
          <p:cNvPr id="60" name="Рисунок 59">
            <a:extLst>
              <a:ext uri="{FF2B5EF4-FFF2-40B4-BE49-F238E27FC236}">
                <a16:creationId xmlns:a16="http://schemas.microsoft.com/office/drawing/2014/main" id="{7C38B5F1-CD80-1689-99A5-DCF308996FC8}"/>
              </a:ext>
            </a:extLst>
          </p:cNvPr>
          <p:cNvPicPr>
            <a:picLocks noChangeAspect="1"/>
          </p:cNvPicPr>
          <p:nvPr userDrawn="1"/>
        </p:nvPicPr>
        <p:blipFill>
          <a:blip r:embed="rId39"/>
          <a:stretch>
            <a:fillRect/>
          </a:stretch>
        </p:blipFill>
        <p:spPr>
          <a:xfrm>
            <a:off x="3591860" y="3932719"/>
            <a:ext cx="406400" cy="406400"/>
          </a:xfrm>
          <a:prstGeom prst="rect">
            <a:avLst/>
          </a:prstGeom>
        </p:spPr>
      </p:pic>
      <p:pic>
        <p:nvPicPr>
          <p:cNvPr id="61" name="Рисунок 60">
            <a:extLst>
              <a:ext uri="{FF2B5EF4-FFF2-40B4-BE49-F238E27FC236}">
                <a16:creationId xmlns:a16="http://schemas.microsoft.com/office/drawing/2014/main" id="{BA8C92C6-00C7-7CE5-5668-E1B93DF2D3C5}"/>
              </a:ext>
            </a:extLst>
          </p:cNvPr>
          <p:cNvPicPr>
            <a:picLocks noChangeAspect="1"/>
          </p:cNvPicPr>
          <p:nvPr userDrawn="1"/>
        </p:nvPicPr>
        <p:blipFill>
          <a:blip r:embed="rId40"/>
          <a:stretch>
            <a:fillRect/>
          </a:stretch>
        </p:blipFill>
        <p:spPr>
          <a:xfrm>
            <a:off x="4175761" y="3932719"/>
            <a:ext cx="406400" cy="406400"/>
          </a:xfrm>
          <a:prstGeom prst="rect">
            <a:avLst/>
          </a:prstGeom>
        </p:spPr>
      </p:pic>
      <p:pic>
        <p:nvPicPr>
          <p:cNvPr id="62" name="Рисунок 61">
            <a:extLst>
              <a:ext uri="{FF2B5EF4-FFF2-40B4-BE49-F238E27FC236}">
                <a16:creationId xmlns:a16="http://schemas.microsoft.com/office/drawing/2014/main" id="{7BA555E4-B2E7-3F4F-1012-04D6B9F848CB}"/>
              </a:ext>
            </a:extLst>
          </p:cNvPr>
          <p:cNvPicPr>
            <a:picLocks noChangeAspect="1"/>
          </p:cNvPicPr>
          <p:nvPr userDrawn="1"/>
        </p:nvPicPr>
        <p:blipFill>
          <a:blip r:embed="rId41"/>
          <a:stretch>
            <a:fillRect/>
          </a:stretch>
        </p:blipFill>
        <p:spPr>
          <a:xfrm>
            <a:off x="4759662" y="3932719"/>
            <a:ext cx="406400" cy="406400"/>
          </a:xfrm>
          <a:prstGeom prst="rect">
            <a:avLst/>
          </a:prstGeom>
        </p:spPr>
      </p:pic>
      <p:pic>
        <p:nvPicPr>
          <p:cNvPr id="63" name="Рисунок 62">
            <a:extLst>
              <a:ext uri="{FF2B5EF4-FFF2-40B4-BE49-F238E27FC236}">
                <a16:creationId xmlns:a16="http://schemas.microsoft.com/office/drawing/2014/main" id="{293F12E0-7C20-103E-823B-E078DACB68E6}"/>
              </a:ext>
            </a:extLst>
          </p:cNvPr>
          <p:cNvPicPr>
            <a:picLocks noChangeAspect="1"/>
          </p:cNvPicPr>
          <p:nvPr userDrawn="1"/>
        </p:nvPicPr>
        <p:blipFill>
          <a:blip r:embed="rId42"/>
          <a:stretch>
            <a:fillRect/>
          </a:stretch>
        </p:blipFill>
        <p:spPr>
          <a:xfrm>
            <a:off x="5343563" y="3932719"/>
            <a:ext cx="406400" cy="406400"/>
          </a:xfrm>
          <a:prstGeom prst="rect">
            <a:avLst/>
          </a:prstGeom>
        </p:spPr>
      </p:pic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9D2FF636-430D-3395-A670-2129B936FCD7}"/>
              </a:ext>
            </a:extLst>
          </p:cNvPr>
          <p:cNvPicPr>
            <a:picLocks noChangeAspect="1"/>
          </p:cNvPicPr>
          <p:nvPr userDrawn="1"/>
        </p:nvPicPr>
        <p:blipFill>
          <a:blip r:embed="rId43"/>
          <a:stretch>
            <a:fillRect/>
          </a:stretch>
        </p:blipFill>
        <p:spPr>
          <a:xfrm>
            <a:off x="5927464" y="3932719"/>
            <a:ext cx="406400" cy="406400"/>
          </a:xfrm>
          <a:prstGeom prst="rect">
            <a:avLst/>
          </a:prstGeom>
        </p:spPr>
      </p:pic>
      <p:pic>
        <p:nvPicPr>
          <p:cNvPr id="65" name="Рисунок 64">
            <a:extLst>
              <a:ext uri="{FF2B5EF4-FFF2-40B4-BE49-F238E27FC236}">
                <a16:creationId xmlns:a16="http://schemas.microsoft.com/office/drawing/2014/main" id="{F9759910-62D6-2024-D74C-6303FDD84C50}"/>
              </a:ext>
            </a:extLst>
          </p:cNvPr>
          <p:cNvPicPr>
            <a:picLocks noChangeAspect="1"/>
          </p:cNvPicPr>
          <p:nvPr userDrawn="1"/>
        </p:nvPicPr>
        <p:blipFill>
          <a:blip r:embed="rId44"/>
          <a:stretch>
            <a:fillRect/>
          </a:stretch>
        </p:blipFill>
        <p:spPr>
          <a:xfrm>
            <a:off x="6511365" y="3932719"/>
            <a:ext cx="406400" cy="406400"/>
          </a:xfrm>
          <a:prstGeom prst="rect">
            <a:avLst/>
          </a:prstGeom>
        </p:spPr>
      </p:pic>
      <p:pic>
        <p:nvPicPr>
          <p:cNvPr id="67" name="Рисунок 66">
            <a:extLst>
              <a:ext uri="{FF2B5EF4-FFF2-40B4-BE49-F238E27FC236}">
                <a16:creationId xmlns:a16="http://schemas.microsoft.com/office/drawing/2014/main" id="{EEA9CD9B-4B51-4B4A-0B50-4BCAABC43C35}"/>
              </a:ext>
            </a:extLst>
          </p:cNvPr>
          <p:cNvPicPr>
            <a:picLocks noChangeAspect="1"/>
          </p:cNvPicPr>
          <p:nvPr userDrawn="1"/>
        </p:nvPicPr>
        <p:blipFill>
          <a:blip r:embed="rId45"/>
          <a:stretch>
            <a:fillRect/>
          </a:stretch>
        </p:blipFill>
        <p:spPr>
          <a:xfrm>
            <a:off x="7095266" y="3932719"/>
            <a:ext cx="406400" cy="406400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id="{FDF73479-070C-AB23-1DB0-1A720DE5E2C9}"/>
              </a:ext>
            </a:extLst>
          </p:cNvPr>
          <p:cNvPicPr>
            <a:picLocks noChangeAspect="1"/>
          </p:cNvPicPr>
          <p:nvPr userDrawn="1"/>
        </p:nvPicPr>
        <p:blipFill>
          <a:blip r:embed="rId46"/>
          <a:stretch>
            <a:fillRect/>
          </a:stretch>
        </p:blipFill>
        <p:spPr>
          <a:xfrm>
            <a:off x="7679167" y="3932719"/>
            <a:ext cx="406400" cy="406400"/>
          </a:xfrm>
          <a:prstGeom prst="rect">
            <a:avLst/>
          </a:prstGeom>
        </p:spPr>
      </p:pic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2F6CD2C8-4B93-CE78-A1D6-3C5C2336CF9B}"/>
              </a:ext>
            </a:extLst>
          </p:cNvPr>
          <p:cNvPicPr>
            <a:picLocks noChangeAspect="1"/>
          </p:cNvPicPr>
          <p:nvPr userDrawn="1"/>
        </p:nvPicPr>
        <p:blipFill>
          <a:blip r:embed="rId47"/>
          <a:stretch>
            <a:fillRect/>
          </a:stretch>
        </p:blipFill>
        <p:spPr>
          <a:xfrm>
            <a:off x="8263068" y="3932719"/>
            <a:ext cx="406400" cy="406400"/>
          </a:xfrm>
          <a:prstGeom prst="rect">
            <a:avLst/>
          </a:prstGeom>
        </p:spPr>
      </p:pic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D4C00139-0CE3-8CE5-B259-0F43135F5592}"/>
              </a:ext>
            </a:extLst>
          </p:cNvPr>
          <p:cNvPicPr>
            <a:picLocks noChangeAspect="1"/>
          </p:cNvPicPr>
          <p:nvPr userDrawn="1"/>
        </p:nvPicPr>
        <p:blipFill>
          <a:blip r:embed="rId48"/>
          <a:stretch>
            <a:fillRect/>
          </a:stretch>
        </p:blipFill>
        <p:spPr>
          <a:xfrm>
            <a:off x="8846969" y="3932719"/>
            <a:ext cx="406400" cy="406400"/>
          </a:xfrm>
          <a:prstGeom prst="rect">
            <a:avLst/>
          </a:prstGeom>
        </p:spPr>
      </p:pic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A2031E1B-88EA-F8CD-5BED-28ED84CDE94E}"/>
              </a:ext>
            </a:extLst>
          </p:cNvPr>
          <p:cNvPicPr>
            <a:picLocks noChangeAspect="1"/>
          </p:cNvPicPr>
          <p:nvPr userDrawn="1"/>
        </p:nvPicPr>
        <p:blipFill>
          <a:blip r:embed="rId49"/>
          <a:stretch>
            <a:fillRect/>
          </a:stretch>
        </p:blipFill>
        <p:spPr>
          <a:xfrm>
            <a:off x="9430873" y="3932719"/>
            <a:ext cx="406400" cy="406400"/>
          </a:xfrm>
          <a:prstGeom prst="rect">
            <a:avLst/>
          </a:prstGeom>
        </p:spPr>
      </p:pic>
      <p:pic>
        <p:nvPicPr>
          <p:cNvPr id="72" name="Рисунок 71">
            <a:extLst>
              <a:ext uri="{FF2B5EF4-FFF2-40B4-BE49-F238E27FC236}">
                <a16:creationId xmlns:a16="http://schemas.microsoft.com/office/drawing/2014/main" id="{44D35374-AB53-6CC7-81CB-F02083320946}"/>
              </a:ext>
            </a:extLst>
          </p:cNvPr>
          <p:cNvPicPr>
            <a:picLocks noChangeAspect="1"/>
          </p:cNvPicPr>
          <p:nvPr userDrawn="1"/>
        </p:nvPicPr>
        <p:blipFill>
          <a:blip r:embed="rId50"/>
          <a:stretch>
            <a:fillRect/>
          </a:stretch>
        </p:blipFill>
        <p:spPr>
          <a:xfrm>
            <a:off x="672355" y="4638599"/>
            <a:ext cx="406400" cy="406400"/>
          </a:xfrm>
          <a:prstGeom prst="rect">
            <a:avLst/>
          </a:prstGeom>
        </p:spPr>
      </p:pic>
      <p:pic>
        <p:nvPicPr>
          <p:cNvPr id="73" name="Рисунок 72">
            <a:extLst>
              <a:ext uri="{FF2B5EF4-FFF2-40B4-BE49-F238E27FC236}">
                <a16:creationId xmlns:a16="http://schemas.microsoft.com/office/drawing/2014/main" id="{444D1992-BA71-02AC-0899-8D9F3B225EBF}"/>
              </a:ext>
            </a:extLst>
          </p:cNvPr>
          <p:cNvPicPr>
            <a:picLocks noChangeAspect="1"/>
          </p:cNvPicPr>
          <p:nvPr userDrawn="1"/>
        </p:nvPicPr>
        <p:blipFill>
          <a:blip r:embed="rId51"/>
          <a:stretch>
            <a:fillRect/>
          </a:stretch>
        </p:blipFill>
        <p:spPr>
          <a:xfrm>
            <a:off x="1254902" y="4638599"/>
            <a:ext cx="406400" cy="406400"/>
          </a:xfrm>
          <a:prstGeom prst="rect">
            <a:avLst/>
          </a:prstGeom>
        </p:spPr>
      </p:pic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AB888701-130D-BA59-B2FD-9CED214B741E}"/>
              </a:ext>
            </a:extLst>
          </p:cNvPr>
          <p:cNvPicPr>
            <a:picLocks noChangeAspect="1"/>
          </p:cNvPicPr>
          <p:nvPr userDrawn="1"/>
        </p:nvPicPr>
        <p:blipFill>
          <a:blip r:embed="rId52"/>
          <a:stretch>
            <a:fillRect/>
          </a:stretch>
        </p:blipFill>
        <p:spPr>
          <a:xfrm>
            <a:off x="1837449" y="4638599"/>
            <a:ext cx="406400" cy="406400"/>
          </a:xfrm>
          <a:prstGeom prst="rect">
            <a:avLst/>
          </a:prstGeom>
        </p:spPr>
      </p:pic>
      <p:pic>
        <p:nvPicPr>
          <p:cNvPr id="75" name="Рисунок 74">
            <a:extLst>
              <a:ext uri="{FF2B5EF4-FFF2-40B4-BE49-F238E27FC236}">
                <a16:creationId xmlns:a16="http://schemas.microsoft.com/office/drawing/2014/main" id="{73D26884-A0AC-BFFB-F7EA-D09422D0637E}"/>
              </a:ext>
            </a:extLst>
          </p:cNvPr>
          <p:cNvPicPr>
            <a:picLocks noChangeAspect="1"/>
          </p:cNvPicPr>
          <p:nvPr userDrawn="1"/>
        </p:nvPicPr>
        <p:blipFill>
          <a:blip r:embed="rId53"/>
          <a:stretch>
            <a:fillRect/>
          </a:stretch>
        </p:blipFill>
        <p:spPr>
          <a:xfrm>
            <a:off x="2419996" y="4638599"/>
            <a:ext cx="406400" cy="406400"/>
          </a:xfrm>
          <a:prstGeom prst="rect">
            <a:avLst/>
          </a:prstGeom>
        </p:spPr>
      </p:pic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B7D8FBF2-F692-B3F0-B57E-1171E1980A90}"/>
              </a:ext>
            </a:extLst>
          </p:cNvPr>
          <p:cNvPicPr>
            <a:picLocks noChangeAspect="1"/>
          </p:cNvPicPr>
          <p:nvPr userDrawn="1"/>
        </p:nvPicPr>
        <p:blipFill>
          <a:blip r:embed="rId54"/>
          <a:stretch>
            <a:fillRect/>
          </a:stretch>
        </p:blipFill>
        <p:spPr>
          <a:xfrm>
            <a:off x="3002543" y="4638599"/>
            <a:ext cx="406400" cy="406400"/>
          </a:xfrm>
          <a:prstGeom prst="rect">
            <a:avLst/>
          </a:prstGeom>
        </p:spPr>
      </p:pic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A60AEEAF-4F77-A4ED-DBF9-7CA498A850BA}"/>
              </a:ext>
            </a:extLst>
          </p:cNvPr>
          <p:cNvPicPr>
            <a:picLocks noChangeAspect="1"/>
          </p:cNvPicPr>
          <p:nvPr userDrawn="1"/>
        </p:nvPicPr>
        <p:blipFill>
          <a:blip r:embed="rId55"/>
          <a:stretch>
            <a:fillRect/>
          </a:stretch>
        </p:blipFill>
        <p:spPr>
          <a:xfrm>
            <a:off x="3585090" y="4638599"/>
            <a:ext cx="406400" cy="406400"/>
          </a:xfrm>
          <a:prstGeom prst="rect">
            <a:avLst/>
          </a:prstGeom>
        </p:spPr>
      </p:pic>
      <p:pic>
        <p:nvPicPr>
          <p:cNvPr id="78" name="Рисунок 77">
            <a:extLst>
              <a:ext uri="{FF2B5EF4-FFF2-40B4-BE49-F238E27FC236}">
                <a16:creationId xmlns:a16="http://schemas.microsoft.com/office/drawing/2014/main" id="{9A645881-0731-E0CE-082D-DFFF83D4DB7B}"/>
              </a:ext>
            </a:extLst>
          </p:cNvPr>
          <p:cNvPicPr>
            <a:picLocks noChangeAspect="1"/>
          </p:cNvPicPr>
          <p:nvPr userDrawn="1"/>
        </p:nvPicPr>
        <p:blipFill>
          <a:blip r:embed="rId56"/>
          <a:stretch>
            <a:fillRect/>
          </a:stretch>
        </p:blipFill>
        <p:spPr>
          <a:xfrm>
            <a:off x="4167637" y="4638599"/>
            <a:ext cx="406400" cy="406400"/>
          </a:xfrm>
          <a:prstGeom prst="rect">
            <a:avLst/>
          </a:prstGeom>
        </p:spPr>
      </p:pic>
      <p:pic>
        <p:nvPicPr>
          <p:cNvPr id="80" name="Рисунок 79">
            <a:extLst>
              <a:ext uri="{FF2B5EF4-FFF2-40B4-BE49-F238E27FC236}">
                <a16:creationId xmlns:a16="http://schemas.microsoft.com/office/drawing/2014/main" id="{11CC68E6-F51D-2858-022C-FCDB9FA0D82F}"/>
              </a:ext>
            </a:extLst>
          </p:cNvPr>
          <p:cNvPicPr>
            <a:picLocks noChangeAspect="1"/>
          </p:cNvPicPr>
          <p:nvPr userDrawn="1"/>
        </p:nvPicPr>
        <p:blipFill>
          <a:blip r:embed="rId57"/>
          <a:stretch>
            <a:fillRect/>
          </a:stretch>
        </p:blipFill>
        <p:spPr>
          <a:xfrm>
            <a:off x="4750184" y="4638599"/>
            <a:ext cx="406400" cy="406400"/>
          </a:xfrm>
          <a:prstGeom prst="rect">
            <a:avLst/>
          </a:prstGeom>
        </p:spPr>
      </p:pic>
      <p:pic>
        <p:nvPicPr>
          <p:cNvPr id="81" name="Рисунок 80">
            <a:extLst>
              <a:ext uri="{FF2B5EF4-FFF2-40B4-BE49-F238E27FC236}">
                <a16:creationId xmlns:a16="http://schemas.microsoft.com/office/drawing/2014/main" id="{5BDFFDD2-E282-B0F2-94C2-239E460CEB38}"/>
              </a:ext>
            </a:extLst>
          </p:cNvPr>
          <p:cNvPicPr>
            <a:picLocks noChangeAspect="1"/>
          </p:cNvPicPr>
          <p:nvPr userDrawn="1"/>
        </p:nvPicPr>
        <p:blipFill>
          <a:blip r:embed="rId58"/>
          <a:stretch>
            <a:fillRect/>
          </a:stretch>
        </p:blipFill>
        <p:spPr>
          <a:xfrm>
            <a:off x="5332731" y="4638599"/>
            <a:ext cx="406400" cy="406400"/>
          </a:xfrm>
          <a:prstGeom prst="rect">
            <a:avLst/>
          </a:prstGeom>
        </p:spPr>
      </p:pic>
      <p:pic>
        <p:nvPicPr>
          <p:cNvPr id="82" name="Рисунок 81">
            <a:extLst>
              <a:ext uri="{FF2B5EF4-FFF2-40B4-BE49-F238E27FC236}">
                <a16:creationId xmlns:a16="http://schemas.microsoft.com/office/drawing/2014/main" id="{B56172F5-4102-8C2A-E3F8-651474AFBD5D}"/>
              </a:ext>
            </a:extLst>
          </p:cNvPr>
          <p:cNvPicPr>
            <a:picLocks noChangeAspect="1"/>
          </p:cNvPicPr>
          <p:nvPr userDrawn="1"/>
        </p:nvPicPr>
        <p:blipFill>
          <a:blip r:embed="rId59"/>
          <a:stretch>
            <a:fillRect/>
          </a:stretch>
        </p:blipFill>
        <p:spPr>
          <a:xfrm>
            <a:off x="5915278" y="4638599"/>
            <a:ext cx="406400" cy="406400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id="{8CFBC367-91A0-DA5E-8546-9ED40802DBE4}"/>
              </a:ext>
            </a:extLst>
          </p:cNvPr>
          <p:cNvPicPr>
            <a:picLocks noChangeAspect="1"/>
          </p:cNvPicPr>
          <p:nvPr userDrawn="1"/>
        </p:nvPicPr>
        <p:blipFill>
          <a:blip r:embed="rId60"/>
          <a:stretch>
            <a:fillRect/>
          </a:stretch>
        </p:blipFill>
        <p:spPr>
          <a:xfrm>
            <a:off x="6497825" y="4638599"/>
            <a:ext cx="406400" cy="40640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id="{BDF3BF0A-7907-7E8B-5DF4-0D35436C292C}"/>
              </a:ext>
            </a:extLst>
          </p:cNvPr>
          <p:cNvPicPr>
            <a:picLocks noChangeAspect="1"/>
          </p:cNvPicPr>
          <p:nvPr userDrawn="1"/>
        </p:nvPicPr>
        <p:blipFill>
          <a:blip r:embed="rId61"/>
          <a:stretch>
            <a:fillRect/>
          </a:stretch>
        </p:blipFill>
        <p:spPr>
          <a:xfrm>
            <a:off x="7080372" y="4638599"/>
            <a:ext cx="406400" cy="406400"/>
          </a:xfrm>
          <a:prstGeom prst="rect">
            <a:avLst/>
          </a:prstGeom>
        </p:spPr>
      </p:pic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7CB03A4E-39E1-B21D-304E-3ADB2225714E}"/>
              </a:ext>
            </a:extLst>
          </p:cNvPr>
          <p:cNvPicPr>
            <a:picLocks noChangeAspect="1"/>
          </p:cNvPicPr>
          <p:nvPr userDrawn="1"/>
        </p:nvPicPr>
        <p:blipFill>
          <a:blip r:embed="rId62"/>
          <a:stretch>
            <a:fillRect/>
          </a:stretch>
        </p:blipFill>
        <p:spPr>
          <a:xfrm>
            <a:off x="7662919" y="4638599"/>
            <a:ext cx="406400" cy="40640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8AF24F39-60E2-CE9B-BEBD-2D6FE580BB28}"/>
              </a:ext>
            </a:extLst>
          </p:cNvPr>
          <p:cNvPicPr>
            <a:picLocks noChangeAspect="1"/>
          </p:cNvPicPr>
          <p:nvPr userDrawn="1"/>
        </p:nvPicPr>
        <p:blipFill>
          <a:blip r:embed="rId63"/>
          <a:stretch>
            <a:fillRect/>
          </a:stretch>
        </p:blipFill>
        <p:spPr>
          <a:xfrm>
            <a:off x="8245466" y="4638599"/>
            <a:ext cx="406400" cy="406400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94C10173-9A29-8E2F-231D-69C3E02D341C}"/>
              </a:ext>
            </a:extLst>
          </p:cNvPr>
          <p:cNvPicPr>
            <a:picLocks noChangeAspect="1"/>
          </p:cNvPicPr>
          <p:nvPr userDrawn="1"/>
        </p:nvPicPr>
        <p:blipFill>
          <a:blip r:embed="rId64"/>
          <a:stretch>
            <a:fillRect/>
          </a:stretch>
        </p:blipFill>
        <p:spPr>
          <a:xfrm>
            <a:off x="8828013" y="4638599"/>
            <a:ext cx="406400" cy="406400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F5E59DC7-93CF-5111-CC70-03B5ED6B28BF}"/>
              </a:ext>
            </a:extLst>
          </p:cNvPr>
          <p:cNvPicPr>
            <a:picLocks noChangeAspect="1"/>
          </p:cNvPicPr>
          <p:nvPr userDrawn="1"/>
        </p:nvPicPr>
        <p:blipFill>
          <a:blip r:embed="rId65"/>
          <a:stretch>
            <a:fillRect/>
          </a:stretch>
        </p:blipFill>
        <p:spPr>
          <a:xfrm>
            <a:off x="9410564" y="4638599"/>
            <a:ext cx="406400" cy="406400"/>
          </a:xfrm>
          <a:prstGeom prst="rect">
            <a:avLst/>
          </a:prstGeom>
        </p:spPr>
      </p:pic>
      <p:pic>
        <p:nvPicPr>
          <p:cNvPr id="90" name="Рисунок 89">
            <a:extLst>
              <a:ext uri="{FF2B5EF4-FFF2-40B4-BE49-F238E27FC236}">
                <a16:creationId xmlns:a16="http://schemas.microsoft.com/office/drawing/2014/main" id="{E88FFF65-B37B-FD27-6F41-CDFE09C20E2E}"/>
              </a:ext>
            </a:extLst>
          </p:cNvPr>
          <p:cNvPicPr>
            <a:picLocks noChangeAspect="1"/>
          </p:cNvPicPr>
          <p:nvPr userDrawn="1"/>
        </p:nvPicPr>
        <p:blipFill>
          <a:blip r:embed="rId66"/>
          <a:stretch>
            <a:fillRect/>
          </a:stretch>
        </p:blipFill>
        <p:spPr>
          <a:xfrm>
            <a:off x="677307" y="5344479"/>
            <a:ext cx="406400" cy="406400"/>
          </a:xfrm>
          <a:prstGeom prst="rect">
            <a:avLst/>
          </a:prstGeom>
        </p:spPr>
      </p:pic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2A3F2FBA-F0C0-64DC-3E76-18B24F639713}"/>
              </a:ext>
            </a:extLst>
          </p:cNvPr>
          <p:cNvPicPr>
            <a:picLocks noChangeAspect="1"/>
          </p:cNvPicPr>
          <p:nvPr userDrawn="1"/>
        </p:nvPicPr>
        <p:blipFill>
          <a:blip r:embed="rId67"/>
          <a:stretch>
            <a:fillRect/>
          </a:stretch>
        </p:blipFill>
        <p:spPr>
          <a:xfrm>
            <a:off x="1258422" y="5344479"/>
            <a:ext cx="406400" cy="406400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EB0BE804-0F07-6A33-49B5-E8DBAE82598C}"/>
              </a:ext>
            </a:extLst>
          </p:cNvPr>
          <p:cNvPicPr>
            <a:picLocks noChangeAspect="1"/>
          </p:cNvPicPr>
          <p:nvPr userDrawn="1"/>
        </p:nvPicPr>
        <p:blipFill>
          <a:blip r:embed="rId68"/>
          <a:stretch>
            <a:fillRect/>
          </a:stretch>
        </p:blipFill>
        <p:spPr>
          <a:xfrm>
            <a:off x="1839537" y="5344479"/>
            <a:ext cx="406400" cy="406400"/>
          </a:xfrm>
          <a:prstGeom prst="rect">
            <a:avLst/>
          </a:prstGeom>
        </p:spPr>
      </p:pic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34C2D06F-1AFD-68D3-1BD7-C3544230B741}"/>
              </a:ext>
            </a:extLst>
          </p:cNvPr>
          <p:cNvPicPr>
            <a:picLocks noChangeAspect="1"/>
          </p:cNvPicPr>
          <p:nvPr userDrawn="1"/>
        </p:nvPicPr>
        <p:blipFill>
          <a:blip r:embed="rId69"/>
          <a:stretch>
            <a:fillRect/>
          </a:stretch>
        </p:blipFill>
        <p:spPr>
          <a:xfrm>
            <a:off x="2420652" y="5344479"/>
            <a:ext cx="406400" cy="406400"/>
          </a:xfrm>
          <a:prstGeom prst="rect">
            <a:avLst/>
          </a:prstGeom>
        </p:spPr>
      </p:pic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0E29EE3E-92B4-AB08-F741-6974F81A84D2}"/>
              </a:ext>
            </a:extLst>
          </p:cNvPr>
          <p:cNvPicPr>
            <a:picLocks noChangeAspect="1"/>
          </p:cNvPicPr>
          <p:nvPr userDrawn="1"/>
        </p:nvPicPr>
        <p:blipFill>
          <a:blip r:embed="rId70"/>
          <a:stretch>
            <a:fillRect/>
          </a:stretch>
        </p:blipFill>
        <p:spPr>
          <a:xfrm>
            <a:off x="3001767" y="5344479"/>
            <a:ext cx="406400" cy="406400"/>
          </a:xfrm>
          <a:prstGeom prst="rect">
            <a:avLst/>
          </a:prstGeom>
        </p:spPr>
      </p:pic>
      <p:pic>
        <p:nvPicPr>
          <p:cNvPr id="95" name="Рисунок 94">
            <a:extLst>
              <a:ext uri="{FF2B5EF4-FFF2-40B4-BE49-F238E27FC236}">
                <a16:creationId xmlns:a16="http://schemas.microsoft.com/office/drawing/2014/main" id="{3BDB2B96-FE8B-90E9-6B7C-80C3ECEDB041}"/>
              </a:ext>
            </a:extLst>
          </p:cNvPr>
          <p:cNvPicPr>
            <a:picLocks noChangeAspect="1"/>
          </p:cNvPicPr>
          <p:nvPr userDrawn="1"/>
        </p:nvPicPr>
        <p:blipFill>
          <a:blip r:embed="rId71"/>
          <a:stretch>
            <a:fillRect/>
          </a:stretch>
        </p:blipFill>
        <p:spPr>
          <a:xfrm>
            <a:off x="3582882" y="5344479"/>
            <a:ext cx="406400" cy="406400"/>
          </a:xfrm>
          <a:prstGeom prst="rect">
            <a:avLst/>
          </a:prstGeom>
        </p:spPr>
      </p:pic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A3DB00E8-A224-656A-9A1F-5BA1BD324E34}"/>
              </a:ext>
            </a:extLst>
          </p:cNvPr>
          <p:cNvPicPr>
            <a:picLocks noChangeAspect="1"/>
          </p:cNvPicPr>
          <p:nvPr userDrawn="1"/>
        </p:nvPicPr>
        <p:blipFill>
          <a:blip r:embed="rId72"/>
          <a:stretch>
            <a:fillRect/>
          </a:stretch>
        </p:blipFill>
        <p:spPr>
          <a:xfrm>
            <a:off x="4163997" y="5344479"/>
            <a:ext cx="406400" cy="406400"/>
          </a:xfrm>
          <a:prstGeom prst="rect">
            <a:avLst/>
          </a:prstGeom>
        </p:spPr>
      </p:pic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448CA8EF-9B71-E4B4-6785-DCC7551EC795}"/>
              </a:ext>
            </a:extLst>
          </p:cNvPr>
          <p:cNvPicPr>
            <a:picLocks noChangeAspect="1"/>
          </p:cNvPicPr>
          <p:nvPr userDrawn="1"/>
        </p:nvPicPr>
        <p:blipFill>
          <a:blip r:embed="rId73"/>
          <a:stretch>
            <a:fillRect/>
          </a:stretch>
        </p:blipFill>
        <p:spPr>
          <a:xfrm>
            <a:off x="4745112" y="5344479"/>
            <a:ext cx="406400" cy="406400"/>
          </a:xfrm>
          <a:prstGeom prst="rect">
            <a:avLst/>
          </a:prstGeom>
        </p:spPr>
      </p:pic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B4B30557-8837-38A1-601F-0775280F8D81}"/>
              </a:ext>
            </a:extLst>
          </p:cNvPr>
          <p:cNvPicPr>
            <a:picLocks noChangeAspect="1"/>
          </p:cNvPicPr>
          <p:nvPr userDrawn="1"/>
        </p:nvPicPr>
        <p:blipFill>
          <a:blip r:embed="rId74"/>
          <a:stretch>
            <a:fillRect/>
          </a:stretch>
        </p:blipFill>
        <p:spPr>
          <a:xfrm>
            <a:off x="5326227" y="5344479"/>
            <a:ext cx="406400" cy="406400"/>
          </a:xfrm>
          <a:prstGeom prst="rect">
            <a:avLst/>
          </a:prstGeom>
        </p:spPr>
      </p:pic>
      <p:pic>
        <p:nvPicPr>
          <p:cNvPr id="99" name="Рисунок 98">
            <a:extLst>
              <a:ext uri="{FF2B5EF4-FFF2-40B4-BE49-F238E27FC236}">
                <a16:creationId xmlns:a16="http://schemas.microsoft.com/office/drawing/2014/main" id="{14FE2212-7468-C13E-B6ED-D8381721978C}"/>
              </a:ext>
            </a:extLst>
          </p:cNvPr>
          <p:cNvPicPr>
            <a:picLocks noChangeAspect="1"/>
          </p:cNvPicPr>
          <p:nvPr userDrawn="1"/>
        </p:nvPicPr>
        <p:blipFill>
          <a:blip r:embed="rId75"/>
          <a:stretch>
            <a:fillRect/>
          </a:stretch>
        </p:blipFill>
        <p:spPr>
          <a:xfrm>
            <a:off x="5907342" y="5344479"/>
            <a:ext cx="406400" cy="406400"/>
          </a:xfrm>
          <a:prstGeom prst="rect">
            <a:avLst/>
          </a:prstGeom>
        </p:spPr>
      </p:pic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0F377296-8E99-5A66-B890-F29E812AF331}"/>
              </a:ext>
            </a:extLst>
          </p:cNvPr>
          <p:cNvPicPr>
            <a:picLocks noChangeAspect="1"/>
          </p:cNvPicPr>
          <p:nvPr userDrawn="1"/>
        </p:nvPicPr>
        <p:blipFill>
          <a:blip r:embed="rId76"/>
          <a:stretch>
            <a:fillRect/>
          </a:stretch>
        </p:blipFill>
        <p:spPr>
          <a:xfrm>
            <a:off x="6488457" y="5344479"/>
            <a:ext cx="406400" cy="406400"/>
          </a:xfrm>
          <a:prstGeom prst="rect">
            <a:avLst/>
          </a:prstGeom>
        </p:spPr>
      </p:pic>
      <p:pic>
        <p:nvPicPr>
          <p:cNvPr id="101" name="Рисунок 100">
            <a:extLst>
              <a:ext uri="{FF2B5EF4-FFF2-40B4-BE49-F238E27FC236}">
                <a16:creationId xmlns:a16="http://schemas.microsoft.com/office/drawing/2014/main" id="{B54F5C3D-C06F-A0CA-7872-002A23DAD743}"/>
              </a:ext>
            </a:extLst>
          </p:cNvPr>
          <p:cNvPicPr>
            <a:picLocks noChangeAspect="1"/>
          </p:cNvPicPr>
          <p:nvPr userDrawn="1"/>
        </p:nvPicPr>
        <p:blipFill>
          <a:blip r:embed="rId77"/>
          <a:stretch>
            <a:fillRect/>
          </a:stretch>
        </p:blipFill>
        <p:spPr>
          <a:xfrm>
            <a:off x="7069572" y="5344479"/>
            <a:ext cx="406400" cy="406400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85B2544F-80B2-39A3-3F2B-8769DACCE28B}"/>
              </a:ext>
            </a:extLst>
          </p:cNvPr>
          <p:cNvPicPr>
            <a:picLocks noChangeAspect="1"/>
          </p:cNvPicPr>
          <p:nvPr userDrawn="1"/>
        </p:nvPicPr>
        <p:blipFill>
          <a:blip r:embed="rId78"/>
          <a:stretch>
            <a:fillRect/>
          </a:stretch>
        </p:blipFill>
        <p:spPr>
          <a:xfrm>
            <a:off x="7650687" y="5344479"/>
            <a:ext cx="406400" cy="406400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id="{A76E74F2-835D-BAE9-839B-6F3B871D3FDE}"/>
              </a:ext>
            </a:extLst>
          </p:cNvPr>
          <p:cNvPicPr>
            <a:picLocks noChangeAspect="1"/>
          </p:cNvPicPr>
          <p:nvPr userDrawn="1"/>
        </p:nvPicPr>
        <p:blipFill>
          <a:blip r:embed="rId79"/>
          <a:stretch>
            <a:fillRect/>
          </a:stretch>
        </p:blipFill>
        <p:spPr>
          <a:xfrm>
            <a:off x="8231802" y="5344479"/>
            <a:ext cx="406400" cy="406400"/>
          </a:xfrm>
          <a:prstGeom prst="rect">
            <a:avLst/>
          </a:prstGeom>
        </p:spPr>
      </p:pic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7C40AABE-B5E4-F3AB-D9FA-DDAEB7454628}"/>
              </a:ext>
            </a:extLst>
          </p:cNvPr>
          <p:cNvPicPr>
            <a:picLocks noChangeAspect="1"/>
          </p:cNvPicPr>
          <p:nvPr userDrawn="1"/>
        </p:nvPicPr>
        <p:blipFill>
          <a:blip r:embed="rId80"/>
          <a:stretch>
            <a:fillRect/>
          </a:stretch>
        </p:blipFill>
        <p:spPr>
          <a:xfrm>
            <a:off x="8812917" y="5344479"/>
            <a:ext cx="406400" cy="406400"/>
          </a:xfrm>
          <a:prstGeom prst="rect">
            <a:avLst/>
          </a:prstGeom>
        </p:spPr>
      </p:pic>
      <p:pic>
        <p:nvPicPr>
          <p:cNvPr id="105" name="Рисунок 104">
            <a:extLst>
              <a:ext uri="{FF2B5EF4-FFF2-40B4-BE49-F238E27FC236}">
                <a16:creationId xmlns:a16="http://schemas.microsoft.com/office/drawing/2014/main" id="{92351581-2447-B22D-D9A0-EB3934FFBFB5}"/>
              </a:ext>
            </a:extLst>
          </p:cNvPr>
          <p:cNvPicPr>
            <a:picLocks noChangeAspect="1"/>
          </p:cNvPicPr>
          <p:nvPr userDrawn="1"/>
        </p:nvPicPr>
        <p:blipFill>
          <a:blip r:embed="rId81"/>
          <a:stretch>
            <a:fillRect/>
          </a:stretch>
        </p:blipFill>
        <p:spPr>
          <a:xfrm>
            <a:off x="9394034" y="5344479"/>
            <a:ext cx="406400" cy="406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AB80302-761B-95C9-3695-25CF39A10D50}"/>
              </a:ext>
            </a:extLst>
          </p:cNvPr>
          <p:cNvPicPr>
            <a:picLocks noChangeAspect="1"/>
          </p:cNvPicPr>
          <p:nvPr userDrawn="1"/>
        </p:nvPicPr>
        <p:blipFill>
          <a:blip r:embed="rId82"/>
          <a:srcRect/>
          <a:stretch/>
        </p:blipFill>
        <p:spPr>
          <a:xfrm>
            <a:off x="9471980" y="503361"/>
            <a:ext cx="2044881" cy="651443"/>
          </a:xfrm>
          <a:prstGeom prst="rect">
            <a:avLst/>
          </a:prstGeom>
        </p:spPr>
      </p:pic>
      <p:sp>
        <p:nvSpPr>
          <p:cNvPr id="7" name="Номер слайда 15">
            <a:extLst>
              <a:ext uri="{FF2B5EF4-FFF2-40B4-BE49-F238E27FC236}">
                <a16:creationId xmlns:a16="http://schemas.microsoft.com/office/drawing/2014/main" id="{719889E9-AC5C-1DA0-6ABD-EF9905E4D2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28" y="6082903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496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7414141-AF25-EB9A-F60B-B52542DEB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84A4360A-78E0-EACB-73B0-0C6015765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2" name="Дата 17">
            <a:extLst>
              <a:ext uri="{FF2B5EF4-FFF2-40B4-BE49-F238E27FC236}">
                <a16:creationId xmlns:a16="http://schemas.microsoft.com/office/drawing/2014/main" id="{5A0ED5F7-4E27-D11E-19FF-8D25C8320F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9787" y="6072973"/>
            <a:ext cx="1490681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b="0" i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</a:lstStyle>
          <a:p>
            <a:fld id="{222374EE-8794-0942-8879-EA9673CC0269}" type="datetimeFigureOut">
              <a:rPr lang="ru-RU" smtClean="0"/>
              <a:pPr/>
              <a:t>20.05.2026</a:t>
            </a:fld>
            <a:endParaRPr lang="ru-RU" dirty="0"/>
          </a:p>
        </p:txBody>
      </p:sp>
      <p:sp>
        <p:nvSpPr>
          <p:cNvPr id="4" name="Номер слайда 15">
            <a:extLst>
              <a:ext uri="{FF2B5EF4-FFF2-40B4-BE49-F238E27FC236}">
                <a16:creationId xmlns:a16="http://schemas.microsoft.com/office/drawing/2014/main" id="{8C971BCE-C89D-0A5C-BEBC-79B6E63FD8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88028" y="6082903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E10D0329-78C6-364C-97E0-9B31F532BD2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8187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9" r:id="rId6"/>
    <p:sldLayoutId id="2147483654" r:id="rId7"/>
    <p:sldLayoutId id="2147483655" r:id="rId8"/>
    <p:sldLayoutId id="2147483656" r:id="rId9"/>
    <p:sldLayoutId id="2147483657" r:id="rId10"/>
    <p:sldLayoutId id="2147483660" r:id="rId11"/>
    <p:sldLayoutId id="2147483661" r:id="rId12"/>
    <p:sldLayoutId id="2147483662" r:id="rId13"/>
    <p:sldLayoutId id="2147483664" r:id="rId14"/>
    <p:sldLayoutId id="2147483665" r:id="rId15"/>
    <p:sldLayoutId id="2147483663" r:id="rId16"/>
    <p:sldLayoutId id="2147483667" r:id="rId17"/>
    <p:sldLayoutId id="2147483674" r:id="rId18"/>
    <p:sldLayoutId id="2147483675" r:id="rId19"/>
    <p:sldLayoutId id="2147483676" r:id="rId20"/>
    <p:sldLayoutId id="2147483678" r:id="rId21"/>
    <p:sldLayoutId id="2147483681" r:id="rId22"/>
    <p:sldLayoutId id="2147483682" r:id="rId23"/>
    <p:sldLayoutId id="2147483698" r:id="rId24"/>
    <p:sldLayoutId id="2147483699" r:id="rId25"/>
    <p:sldLayoutId id="2147483700" r:id="rId26"/>
    <p:sldLayoutId id="2147483701" r:id="rId27"/>
    <p:sldLayoutId id="2147483669" r:id="rId28"/>
    <p:sldLayoutId id="2147483658" r:id="rId29"/>
    <p:sldLayoutId id="2147483668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300" b="0" i="0" kern="1200">
          <a:solidFill>
            <a:schemeClr val="tx1"/>
          </a:solidFill>
          <a:latin typeface="Arial" panose="020B0604020202020204" pitchFamily="34" charset="0"/>
          <a:ea typeface="Open Sans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Open Sans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Open Sans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Open Sans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Open Sans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Open Sans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3997" userDrawn="1">
          <p15:clr>
            <a:srgbClr val="F26B43"/>
          </p15:clr>
        </p15:guide>
        <p15:guide id="5" pos="7174" userDrawn="1">
          <p15:clr>
            <a:srgbClr val="F26B43"/>
          </p15:clr>
        </p15:guide>
        <p15:guide id="6" orient="horz" pos="32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.ru/upload/constructor/a99/r8pm0sce00g65e1svq7u295z8hatmx03/prikaz_minprosveshheniya_rossii_ot_14_04_2023_272.pdf" TargetMode="External"/><Relationship Id="rId2" Type="http://schemas.openxmlformats.org/officeDocument/2006/relationships/hyperlink" Target="https://www.fa.ru/upload/constructor/907/2kyu0ixn008d7at4gtews8it3z9tdl11/prikaz_minobrnauki_rossii_ot_18_04_2023_409.pdf" TargetMode="Externa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hyperlink" Target="https://www.fa.ru/upload/constructor/104/xri27djt87a0zojgzy4rfwl92jy6ncbd/Prikaz-RON-_-11-ot-13.01.2026-_vnes.izm.-v-prikaz-913_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.ru/upload/constructor/025/t2xiynkhntym59zs6rd102sl023w23lk/Prikaz-po-OD-_0723_o-ot-23.03.2026-_Ob-utverzhd.-Norm-vremeni_-prod_ti-rabochego-vremeni-ped.-rabot.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hyperlink" Target="https://www.fa.ru/upload/constructor/be7/diypjlrv2wnqd9o0dgv5hhygpdhbqe6m/Prikaz-po-osnovnoy-deyatelnosti-_-1955_o-ot-29.08.2025-Ob-utv.-Polozh.-o-prod.-rab.-vr._normakh-chas.-ped.-raboty-za-stavku-zar.-_4481998-v1_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a.ru/upload/constructor/f8b/cm2ozobhrfc6u53i7lsk9uia4zj37em0/Prikaz-_-1431_o-ot-23.05.2023-FOS-SPO.pdf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47FC3F1E-7C4E-3A38-8BEE-53F6BFA6EAB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10653" y="2415939"/>
            <a:ext cx="10096901" cy="2068836"/>
          </a:xfrm>
        </p:spPr>
        <p:txBody>
          <a:bodyPr/>
          <a:lstStyle/>
          <a:p>
            <a:pPr algn="ctr">
              <a:lnSpc>
                <a:spcPts val="4800"/>
              </a:lnSpc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аккредитация новых образовательных программ</a:t>
            </a:r>
          </a:p>
          <a:p>
            <a:pPr algn="ctr">
              <a:lnSpc>
                <a:spcPts val="4800"/>
              </a:lnSpc>
            </a:pPr>
            <a:r>
              <a:rPr lang="ru-R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79122AC-DA50-9B8A-0629-D4CB4A05FD5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48563" y="1587500"/>
            <a:ext cx="7151571" cy="424732"/>
          </a:xfrm>
        </p:spPr>
        <p:txBody>
          <a:bodyPr/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гарантии качества образования</a:t>
            </a:r>
          </a:p>
        </p:txBody>
      </p:sp>
      <p:sp>
        <p:nvSpPr>
          <p:cNvPr id="6" name="Дата 17">
            <a:extLst>
              <a:ext uri="{FF2B5EF4-FFF2-40B4-BE49-F238E27FC236}">
                <a16:creationId xmlns:a16="http://schemas.microsoft.com/office/drawing/2014/main" id="{224E5E40-0141-D38D-C7D7-666E19B23C3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663677" y="6072973"/>
            <a:ext cx="1490681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fld id="{222374EE-8794-0942-8879-EA9673CC0269}" type="datetimeFigureOut">
              <a:rPr lang="ru-RU" smtClean="0"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rPr>
              <a:pPr/>
              <a:t>20.05.2026</a:t>
            </a:fld>
            <a:endParaRPr lang="ru-RU" dirty="0">
              <a:latin typeface="Arial" panose="020B0604020202020204" pitchFamily="34" charset="0"/>
              <a:ea typeface="Open Sans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428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8220724-2685-1E4B-6BCD-DF6A2402EA0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3678" y="861214"/>
            <a:ext cx="7267539" cy="829971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Нормативно-правовые документы</a:t>
            </a:r>
          </a:p>
          <a:p>
            <a:endParaRPr lang="ru-RU" dirty="0"/>
          </a:p>
        </p:txBody>
      </p:sp>
      <p:sp>
        <p:nvSpPr>
          <p:cNvPr id="3" name="Номер слайда 15">
            <a:extLst>
              <a:ext uri="{FF2B5EF4-FFF2-40B4-BE49-F238E27FC236}">
                <a16:creationId xmlns:a16="http://schemas.microsoft.com/office/drawing/2014/main" id="{3A5A4DED-791A-9A97-952D-10A6A89C20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421"/>
                  </a:schemeClr>
                </a:solidFill>
              </a:rPr>
              <a:pPr/>
              <a:t>2</a:t>
            </a:fld>
            <a:endParaRPr lang="ru-RU" dirty="0">
              <a:solidFill>
                <a:schemeClr val="accent1">
                  <a:alpha val="60421"/>
                </a:scheme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5116DA2-D95B-4693-8EE2-163A1FBE1BDF}"/>
              </a:ext>
            </a:extLst>
          </p:cNvPr>
          <p:cNvSpPr/>
          <p:nvPr/>
        </p:nvSpPr>
        <p:spPr>
          <a:xfrm>
            <a:off x="731520" y="1839140"/>
            <a:ext cx="5284269" cy="415764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Минобрнауки России от 18.04.2023 № 409 </a:t>
            </a:r>
          </a:p>
          <a:p>
            <a:pPr algn="just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аккредитационных показателей по образовательным программам высшего образования, методики расчета и применения аккредитационных показателей по образовательным программам высшего образования» (до 1.09.2029)</a:t>
            </a:r>
          </a:p>
          <a:p>
            <a:pPr algn="just"/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 аккредитационных показателей;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набрать минимальное количество баллов – 90.</a:t>
            </a:r>
          </a:p>
          <a:p>
            <a:pPr lvl="0" algn="just"/>
            <a:endParaRPr lang="ru-RU" sz="1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lvl="0" algn="just"/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Ссылка на приказ:</a:t>
            </a:r>
          </a:p>
          <a:p>
            <a:pPr lvl="0" algn="just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https://www.fa.ru/upload/constructor/907/2kyu0ixn008d7at4gtews8it3z9tdl11/prikaz_minobrnauki_rossii_ot_18_04_2023_409.pdf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6F5285-862D-43CF-9C4C-87B0264B1CAA}"/>
              </a:ext>
            </a:extLst>
          </p:cNvPr>
          <p:cNvSpPr/>
          <p:nvPr/>
        </p:nvSpPr>
        <p:spPr>
          <a:xfrm>
            <a:off x="6497053" y="1838425"/>
            <a:ext cx="5188015" cy="415764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  <a:softEdge rad="127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Минпросвещения России от 14.04.2023 № 272 «Об утверждении аккредитационных показателей, методики расчета и применения аккредитационных показателей по образовательным программам среднего профессионального образования» </a:t>
            </a:r>
          </a:p>
          <a:p>
            <a:pPr algn="just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(до 1.09.2029)</a:t>
            </a:r>
          </a:p>
          <a:p>
            <a:pPr lvl="0" algn="just"/>
            <a:endParaRPr lang="ru-RU" sz="1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 аккредитационных показателя;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необходимо набрать минимальное количество     баллов – 35.</a:t>
            </a:r>
          </a:p>
          <a:p>
            <a:pPr algn="just"/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4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приказ:</a:t>
            </a:r>
          </a:p>
          <a:p>
            <a:pPr lvl="0" algn="just"/>
            <a:r>
              <a:rPr lang="en-US" sz="1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https://www.fa.ru/upload/constructor/a99/r8pm0sce00g65e1svq7u295z8hatmx03/prikaz_minprosveshheniya_rossii_ot_14_04_2023_272.pdf</a:t>
            </a:r>
            <a:r>
              <a:rPr lang="ru-RU" sz="14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9703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DCE6217C-9E18-5796-F8A2-8317C509F4A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83906" y="798897"/>
            <a:ext cx="7854215" cy="829971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Нормативно-правовые документы</a:t>
            </a:r>
          </a:p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707830-1FC4-821E-8CBD-0FD974F34D6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83907" y="1713297"/>
            <a:ext cx="9702266" cy="4422801"/>
          </a:xfrm>
        </p:spPr>
        <p:txBody>
          <a:bodyPr numCol="1"/>
          <a:lstStyle/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Рособрнадзора от 24.04.2024 № 913 «Об утверждении форм заявлений о государственной аккредитации образовательной деятельности, о внесении изменений в сведения, содержащиеся в государственной информационной системе «Реестр организаций, осуществляющих образовательную деятельность по имеющим государственную аккредитацию образовательным программам», о предоставлении временной государственной аккредитации…»(</a:t>
            </a:r>
            <a:r>
              <a:rPr lang="ru-RU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algn="just"/>
            <a:endParaRPr lang="ru-RU" sz="16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Рособрнадзора от 13.01.2026 № 11 «О внесении изменений в приказ Федеральной службы по надзору в сфере образования и науки от 24 апреля 2024 г. № 913»;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ru-RU" sz="16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о внесении изменений в сведения, содержащиеся в государственной информационной системе «Реестр организаций, осуществляющих образовательную деятельность по имеющим государственную аккредитацию образовательным программам»,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 связи с государственной аккредитацией образовательной деятельности…</a:t>
            </a:r>
            <a:r>
              <a:rPr lang="ru-RU" sz="1600" b="1" dirty="0">
                <a:solidFill>
                  <a:srgbClr val="0098AE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>
                <a:solidFill>
                  <a:srgbClr val="D70E1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1600" b="1" dirty="0">
                <a:solidFill>
                  <a:srgbClr val="0098AE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подписанное ЭЦП руководителя;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ru-RU" sz="1600" b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83542"/>
              </a:solidFill>
            </a:endParaRPr>
          </a:p>
          <a:p>
            <a:endParaRPr lang="ru-RU" dirty="0"/>
          </a:p>
        </p:txBody>
      </p:sp>
      <p:sp>
        <p:nvSpPr>
          <p:cNvPr id="5" name="Номер слайда 15">
            <a:extLst>
              <a:ext uri="{FF2B5EF4-FFF2-40B4-BE49-F238E27FC236}">
                <a16:creationId xmlns:a16="http://schemas.microsoft.com/office/drawing/2014/main" id="{123718CC-D423-507D-6CEF-6FFA9D2153CB}"/>
              </a:ext>
            </a:extLst>
          </p:cNvPr>
          <p:cNvSpPr txBox="1">
            <a:spLocks/>
          </p:cNvSpPr>
          <p:nvPr/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10D0329-78C6-364C-97E0-9B31F532BD27}" type="slidenum">
              <a:rPr lang="ru-RU" smtClean="0">
                <a:solidFill>
                  <a:schemeClr val="bg1">
                    <a:alpha val="40000"/>
                  </a:schemeClr>
                </a:solidFill>
                <a:latin typeface="Arial" panose="020B0604020202020204" pitchFamily="34" charset="0"/>
              </a:rPr>
              <a:pPr/>
              <a:t>3</a:t>
            </a:fld>
            <a:endParaRPr lang="ru-RU" dirty="0">
              <a:solidFill>
                <a:schemeClr val="bg1">
                  <a:alpha val="40000"/>
                </a:schemeClr>
              </a:solidFill>
              <a:latin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063DF6-F8DF-4A1E-A555-E7933E632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5775" y="5457525"/>
            <a:ext cx="570203" cy="5101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420141-EFF7-4E37-AFD4-74913E4698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758" y="3088639"/>
            <a:ext cx="316564" cy="31656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20D046-81D3-4096-9261-E253777D26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6758" y="4073092"/>
            <a:ext cx="316564" cy="31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200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27BAB468-02C3-42A3-B882-254202EF941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48641" y="623480"/>
            <a:ext cx="8518358" cy="857671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Нормативно-правовые документы</a:t>
            </a:r>
          </a:p>
          <a:p>
            <a:endParaRPr lang="ru-RU" sz="2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4F8DD9-A903-41B1-B918-798AE893AA8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75081" y="3099844"/>
            <a:ext cx="3551725" cy="1732600"/>
          </a:xfrm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заполняется по форме и в соответствии с Требованиями к заполнению и оформлению заявления о внесении изменений в сведения…(!) (Приложение № 3, 4  к приказу Рособрнадзора от 13.01.2026 № 11) </a:t>
            </a:r>
          </a:p>
        </p:txBody>
      </p:sp>
      <p:sp>
        <p:nvSpPr>
          <p:cNvPr id="7" name="Текст 3">
            <a:extLst>
              <a:ext uri="{FF2B5EF4-FFF2-40B4-BE49-F238E27FC236}">
                <a16:creationId xmlns:a16="http://schemas.microsoft.com/office/drawing/2014/main" id="{AE6A6B9B-4D58-4BB1-B5D5-02A263DE604E}"/>
              </a:ext>
            </a:extLst>
          </p:cNvPr>
          <p:cNvSpPr txBox="1">
            <a:spLocks/>
          </p:cNvSpPr>
          <p:nvPr/>
        </p:nvSpPr>
        <p:spPr>
          <a:xfrm>
            <a:off x="7575081" y="5026829"/>
            <a:ext cx="3551724" cy="1104300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Ссылка на приказ: https://www.fa.ru/upload/constructor/104/xri27djt87a0zojgzy4rfwl92jy6ncbd/Prikaz-RON-_-11-ot-13.01.2026-_vnes.izm.-v-prikaz-913_.pdf</a:t>
            </a: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4D27885-2F4A-4304-9F32-8DCF57370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4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4207055F-EA3F-46B9-A9FA-4B0C95787974}"/>
              </a:ext>
            </a:extLst>
          </p:cNvPr>
          <p:cNvSpPr txBox="1">
            <a:spLocks/>
          </p:cNvSpPr>
          <p:nvPr/>
        </p:nvSpPr>
        <p:spPr>
          <a:xfrm>
            <a:off x="7575081" y="1279021"/>
            <a:ext cx="3551724" cy="1619826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Новый приказ Рособрнадзора от 13.01.2026 № 11 «О внесении изменений в приказ Федеральной службы по надзору в сфере образования и науки от 24 апреля 2024 г. № 913»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/>
              <a:t> 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EED6FCB-6724-4E04-8E56-FCE480E70CF8}"/>
              </a:ext>
            </a:extLst>
          </p:cNvPr>
          <p:cNvPicPr/>
          <p:nvPr/>
        </p:nvPicPr>
        <p:blipFill rotWithShape="1">
          <a:blip r:embed="rId3"/>
          <a:srcRect l="37886" t="8418" r="27111" b="4466"/>
          <a:stretch/>
        </p:blipFill>
        <p:spPr bwMode="auto">
          <a:xfrm>
            <a:off x="1628275" y="1241659"/>
            <a:ext cx="4137257" cy="4896082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B1F42AF-2B4D-4BCA-88C1-3C88C145EC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6914" y="3268770"/>
            <a:ext cx="726785" cy="702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367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8FE808E9-AFA9-425B-BB54-EF474B90DBA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79645" y="741144"/>
            <a:ext cx="7594333" cy="481263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получения государственной аккредитации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659241-D9B4-4AFC-A84B-409FA8B53A6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9645" y="1424539"/>
            <a:ext cx="10828422" cy="4960717"/>
          </a:xfrm>
        </p:spPr>
        <p:txBody>
          <a:bodyPr/>
          <a:lstStyle/>
          <a:p>
            <a:pPr algn="just"/>
            <a:r>
              <a:rPr lang="ru-RU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об утверждении Перечня направлений подготовки и специальностей, планируемых к государственной аккредитации в филиалах Финансового университета на 2026 год;</a:t>
            </a:r>
          </a:p>
          <a:p>
            <a:pPr lvl="0" algn="just" defTabSz="457200">
              <a:lnSpc>
                <a:spcPct val="107000"/>
              </a:lnSpc>
              <a:spcBef>
                <a:spcPts val="0"/>
              </a:spcBef>
            </a:pPr>
            <a:r>
              <a:rPr lang="ru-RU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Представление в Управление гарантии качества образования компонентов образовательной программы (учебный план, описание образовательной программы, рабочие программы дисциплин и практик, ФОС всех дисциплин, практик, ГИА). Если возникают дополнительные вопросы, согласование, доработка;</a:t>
            </a:r>
          </a:p>
          <a:p>
            <a:pPr lvl="0" algn="just" defTabSz="457200">
              <a:lnSpc>
                <a:spcPct val="107000"/>
              </a:lnSpc>
              <a:spcBef>
                <a:spcPts val="0"/>
              </a:spcBef>
            </a:pPr>
            <a:r>
              <a:rPr lang="ru-RU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Представление </a:t>
            </a:r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Управление гарантии качества образования на проверку заполненного заявления о внесении изменений в сведения, содержащиеся в государственной информационной системе "Реестр организаций, осуществляющих образовательную деятельность по имеющим государственную аккредитацию образовательным программам", в связи с государственной аккредитацией образовательной деятельности в отношении ранее не аккредитованных основных образовательных программ, реализуемых организацией, осуществляющей образовательную деятельность;</a:t>
            </a:r>
          </a:p>
          <a:p>
            <a:pPr lvl="0" algn="just" defTabSz="457200">
              <a:lnSpc>
                <a:spcPct val="107000"/>
              </a:lnSpc>
              <a:spcBef>
                <a:spcPts val="0"/>
              </a:spcBef>
            </a:pPr>
            <a:r>
              <a:rPr lang="ru-RU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Размещение филиалом всех компонентов образовательной программы с включенной подписью (</a:t>
            </a:r>
            <a:r>
              <a:rPr lang="en-US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sig</a:t>
            </a:r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на сайте филиала;</a:t>
            </a:r>
          </a:p>
          <a:p>
            <a:pPr lvl="0" algn="just" defTabSz="457200">
              <a:lnSpc>
                <a:spcPct val="107000"/>
              </a:lnSpc>
              <a:spcBef>
                <a:spcPts val="0"/>
              </a:spcBef>
            </a:pPr>
            <a:r>
              <a:rPr lang="ru-RU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​​​​​​​Подача заявления через портал Госуслуг в Рособрнадзор;</a:t>
            </a:r>
          </a:p>
          <a:p>
            <a:pPr lvl="0" algn="just" defTabSz="457200">
              <a:lnSpc>
                <a:spcPct val="107000"/>
              </a:lnSpc>
              <a:spcBef>
                <a:spcPts val="0"/>
              </a:spcBef>
            </a:pPr>
            <a:r>
              <a:rPr lang="ru-RU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Распоряжение о проведении аккредитационной экспертизы;</a:t>
            </a:r>
          </a:p>
          <a:p>
            <a:pPr lvl="0" algn="just" defTabSz="457200">
              <a:lnSpc>
                <a:spcPct val="107000"/>
              </a:lnSpc>
              <a:spcBef>
                <a:spcPts val="0"/>
              </a:spcBef>
            </a:pPr>
            <a:r>
              <a:rPr lang="ru-RU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Проведение аккредитационной экспертизы в филиале (диагностическая работа);</a:t>
            </a:r>
          </a:p>
          <a:p>
            <a:pPr lvl="0" algn="just" defTabSz="457200">
              <a:lnSpc>
                <a:spcPct val="107000"/>
              </a:lnSpc>
              <a:spcBef>
                <a:spcPts val="0"/>
              </a:spcBef>
            </a:pPr>
            <a:r>
              <a:rPr lang="ru-RU" sz="16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</a:t>
            </a:r>
            <a:r>
              <a:rPr lang="ru-RU" sz="16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об аккредитации образовательной программы и внесение в реестр организаций, осуществляющих образовательную деятельность по имеющим государственную аккредитацию образовательным программам.</a:t>
            </a:r>
          </a:p>
          <a:p>
            <a:pPr lvl="0" algn="just" defTabSz="457200">
              <a:lnSpc>
                <a:spcPct val="107000"/>
              </a:lnSpc>
              <a:spcBef>
                <a:spcPts val="0"/>
              </a:spcBef>
            </a:pPr>
            <a:endParaRPr lang="ru-RU" sz="1400" dirty="0">
              <a:solidFill>
                <a:schemeClr val="tx1">
                  <a:lumMod val="90000"/>
                  <a:lumOff val="1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 defTabSz="457200">
              <a:lnSpc>
                <a:spcPct val="107000"/>
              </a:lnSpc>
              <a:spcBef>
                <a:spcPts val="0"/>
              </a:spcBef>
            </a:pP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925EF9E-6BB3-40F4-B8FA-4BC6691E4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5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742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481AC94A-3E26-4C7F-EC97-6A40B4A30E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74282" y="914400"/>
            <a:ext cx="7979343" cy="724292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Этапы получения государственной аккредитации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6" name="Номер слайда 15">
            <a:extLst>
              <a:ext uri="{FF2B5EF4-FFF2-40B4-BE49-F238E27FC236}">
                <a16:creationId xmlns:a16="http://schemas.microsoft.com/office/drawing/2014/main" id="{4367A2F7-B6DF-715B-5353-343B9ACF70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bg1">
                    <a:alpha val="40000"/>
                  </a:schemeClr>
                </a:solidFill>
              </a:rPr>
              <a:pPr/>
              <a:t>6</a:t>
            </a:fld>
            <a:endParaRPr lang="ru-RU" dirty="0">
              <a:solidFill>
                <a:schemeClr val="bg1">
                  <a:alpha val="40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1FDEC6-AE22-439A-9212-AA6B1EF38A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328285" y="1819175"/>
            <a:ext cx="9346131" cy="4415345"/>
          </a:xfrm>
          <a:prstGeom prst="rect">
            <a:avLst/>
          </a:prstGeom>
          <a:effectLst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450030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67B4B88A-9749-AEB7-CD32-9FE97D65684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6883" y="721896"/>
            <a:ext cx="8749365" cy="369332"/>
          </a:xfrm>
        </p:spPr>
        <p:txBody>
          <a:bodyPr/>
          <a:lstStyle/>
          <a:p>
            <a:r>
              <a:rPr lang="ru-RU" sz="20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государственную аккредитацию (ВО)</a:t>
            </a:r>
          </a:p>
        </p:txBody>
      </p:sp>
      <p:sp>
        <p:nvSpPr>
          <p:cNvPr id="9" name="Номер слайда 15">
            <a:extLst>
              <a:ext uri="{FF2B5EF4-FFF2-40B4-BE49-F238E27FC236}">
                <a16:creationId xmlns:a16="http://schemas.microsoft.com/office/drawing/2014/main" id="{57853D4E-5598-EB1F-3A81-75E383634A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tx1">
                    <a:alpha val="40000"/>
                  </a:schemeClr>
                </a:solidFill>
              </a:rPr>
              <a:pPr/>
              <a:t>7</a:t>
            </a:fld>
            <a:endParaRPr lang="ru-RU" dirty="0">
              <a:solidFill>
                <a:schemeClr val="tx1">
                  <a:alpha val="40000"/>
                </a:schemeClr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8B34FE3-459C-4BBE-821C-F6F6F376EF03}"/>
              </a:ext>
            </a:extLst>
          </p:cNvPr>
          <p:cNvPicPr/>
          <p:nvPr/>
        </p:nvPicPr>
        <p:blipFill rotWithShape="1">
          <a:blip r:embed="rId2"/>
          <a:srcRect l="27522" t="20315" r="26937" b="22867"/>
          <a:stretch/>
        </p:blipFill>
        <p:spPr bwMode="auto">
          <a:xfrm>
            <a:off x="433135" y="1251284"/>
            <a:ext cx="5255395" cy="34169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B78CD0D-91E0-4496-89CB-5E635C7429FD}"/>
              </a:ext>
            </a:extLst>
          </p:cNvPr>
          <p:cNvPicPr/>
          <p:nvPr/>
        </p:nvPicPr>
        <p:blipFill rotWithShape="1">
          <a:blip r:embed="rId3"/>
          <a:srcRect l="27390" t="25439" r="26904" b="26062"/>
          <a:stretch/>
        </p:blipFill>
        <p:spPr bwMode="auto">
          <a:xfrm>
            <a:off x="5919536" y="2256201"/>
            <a:ext cx="5688529" cy="37499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0F0E8C8F-80EB-4563-8BF1-B56ACD3E5D6B}"/>
              </a:ext>
            </a:extLst>
          </p:cNvPr>
          <p:cNvSpPr/>
          <p:nvPr/>
        </p:nvSpPr>
        <p:spPr>
          <a:xfrm>
            <a:off x="9452008" y="4081111"/>
            <a:ext cx="2156056" cy="1106906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Текст 7">
            <a:extLst>
              <a:ext uri="{FF2B5EF4-FFF2-40B4-BE49-F238E27FC236}">
                <a16:creationId xmlns:a16="http://schemas.microsoft.com/office/drawing/2014/main" id="{1F59AD20-2931-4C8B-94A8-E4878A5412A4}"/>
              </a:ext>
            </a:extLst>
          </p:cNvPr>
          <p:cNvSpPr txBox="1">
            <a:spLocks/>
          </p:cNvSpPr>
          <p:nvPr/>
        </p:nvSpPr>
        <p:spPr>
          <a:xfrm>
            <a:off x="856648" y="5025142"/>
            <a:ext cx="4052236" cy="981022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наименование уровня образования, наименование  укрупненной группы профессий, направление подготовки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F9D1C920-F29E-4F73-BD1F-1766EBF39748}"/>
              </a:ext>
            </a:extLst>
          </p:cNvPr>
          <p:cNvCxnSpPr>
            <a:cxnSpLocks/>
          </p:cNvCxnSpPr>
          <p:nvPr/>
        </p:nvCxnSpPr>
        <p:spPr>
          <a:xfrm flipV="1">
            <a:off x="4908884" y="4292868"/>
            <a:ext cx="4417996" cy="7322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0" name="Текст 7">
            <a:extLst>
              <a:ext uri="{FF2B5EF4-FFF2-40B4-BE49-F238E27FC236}">
                <a16:creationId xmlns:a16="http://schemas.microsoft.com/office/drawing/2014/main" id="{29D01C49-3417-41DA-AD4C-865DAC09A486}"/>
              </a:ext>
            </a:extLst>
          </p:cNvPr>
          <p:cNvSpPr txBox="1">
            <a:spLocks/>
          </p:cNvSpPr>
          <p:nvPr/>
        </p:nvSpPr>
        <p:spPr>
          <a:xfrm>
            <a:off x="6023808" y="1170071"/>
            <a:ext cx="3303072" cy="927328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филиале указать согласно Единому государственному реестру юридических лиц (ЕГРЮЛ) </a:t>
            </a:r>
          </a:p>
        </p:txBody>
      </p:sp>
      <p:sp>
        <p:nvSpPr>
          <p:cNvPr id="11" name="Скругленный прямоугольник 5">
            <a:extLst>
              <a:ext uri="{FF2B5EF4-FFF2-40B4-BE49-F238E27FC236}">
                <a16:creationId xmlns:a16="http://schemas.microsoft.com/office/drawing/2014/main" id="{B308A566-7A06-419D-B0A7-EAB16ABE8DE2}"/>
              </a:ext>
            </a:extLst>
          </p:cNvPr>
          <p:cNvSpPr/>
          <p:nvPr/>
        </p:nvSpPr>
        <p:spPr>
          <a:xfrm>
            <a:off x="7969718" y="2348564"/>
            <a:ext cx="3638346" cy="795338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CFA6D01A-70EC-49DE-8386-6DD26580A166}"/>
              </a:ext>
            </a:extLst>
          </p:cNvPr>
          <p:cNvCxnSpPr>
            <a:cxnSpLocks/>
          </p:cNvCxnSpPr>
          <p:nvPr/>
        </p:nvCxnSpPr>
        <p:spPr>
          <a:xfrm>
            <a:off x="6023807" y="2097398"/>
            <a:ext cx="2407924" cy="3693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2157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AE58C53-BB19-47AC-B03D-6560989D8B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85011" y="741145"/>
            <a:ext cx="8816741" cy="802271"/>
          </a:xfrm>
        </p:spPr>
        <p:txBody>
          <a:bodyPr/>
          <a:lstStyle/>
          <a:p>
            <a:pPr lvl="0"/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государственную аккредитацию (ВО)</a:t>
            </a:r>
          </a:p>
          <a:p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E807C127-E28F-452D-AA22-12847A112B9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473343" y="1271290"/>
            <a:ext cx="3096222" cy="981022"/>
          </a:xfrm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указать контингент в соответствии с формой обучения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id="{065985BC-7B3D-4677-97AE-2BD3BDE03AC9}"/>
              </a:ext>
            </a:extLst>
          </p:cNvPr>
          <p:cNvSpPr txBox="1">
            <a:spLocks/>
          </p:cNvSpPr>
          <p:nvPr/>
        </p:nvSpPr>
        <p:spPr>
          <a:xfrm>
            <a:off x="8473342" y="2706453"/>
            <a:ext cx="3096223" cy="1188938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строке 7.1. указать наименование образовательной программы в соответствии со строкой 5.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E94F7A3-B057-4171-A150-F397A6375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8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4EBD821-64CA-4BBF-9C98-344F4C821D1E}"/>
              </a:ext>
            </a:extLst>
          </p:cNvPr>
          <p:cNvPicPr/>
          <p:nvPr/>
        </p:nvPicPr>
        <p:blipFill rotWithShape="1">
          <a:blip r:embed="rId3"/>
          <a:srcRect l="27385" t="24159" r="26987" b="18009"/>
          <a:stretch/>
        </p:blipFill>
        <p:spPr bwMode="auto">
          <a:xfrm>
            <a:off x="479006" y="1271290"/>
            <a:ext cx="7635091" cy="50525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96A7CAD5-186B-4531-9359-E56B2E094EE2}"/>
              </a:ext>
            </a:extLst>
          </p:cNvPr>
          <p:cNvCxnSpPr>
            <a:cxnSpLocks/>
          </p:cNvCxnSpPr>
          <p:nvPr/>
        </p:nvCxnSpPr>
        <p:spPr>
          <a:xfrm flipH="1">
            <a:off x="7132321" y="1271290"/>
            <a:ext cx="1341022" cy="81739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68F4E105-4268-45A4-B30B-548EE27DCF67}"/>
              </a:ext>
            </a:extLst>
          </p:cNvPr>
          <p:cNvSpPr/>
          <p:nvPr/>
        </p:nvSpPr>
        <p:spPr>
          <a:xfrm>
            <a:off x="5293895" y="1530416"/>
            <a:ext cx="2820202" cy="1106906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Скругленный прямоугольник 5">
            <a:extLst>
              <a:ext uri="{FF2B5EF4-FFF2-40B4-BE49-F238E27FC236}">
                <a16:creationId xmlns:a16="http://schemas.microsoft.com/office/drawing/2014/main" id="{FEAA6811-04C3-46D2-B08A-26E7B0020774}"/>
              </a:ext>
            </a:extLst>
          </p:cNvPr>
          <p:cNvSpPr/>
          <p:nvPr/>
        </p:nvSpPr>
        <p:spPr>
          <a:xfrm>
            <a:off x="3455469" y="2896448"/>
            <a:ext cx="2059807" cy="424268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ECD2720B-A907-4D56-BCD6-74C187E8C073}"/>
              </a:ext>
            </a:extLst>
          </p:cNvPr>
          <p:cNvCxnSpPr>
            <a:cxnSpLocks/>
          </p:cNvCxnSpPr>
          <p:nvPr/>
        </p:nvCxnSpPr>
        <p:spPr>
          <a:xfrm flipH="1">
            <a:off x="5592278" y="2720070"/>
            <a:ext cx="2881064" cy="27338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5">
            <a:extLst>
              <a:ext uri="{FF2B5EF4-FFF2-40B4-BE49-F238E27FC236}">
                <a16:creationId xmlns:a16="http://schemas.microsoft.com/office/drawing/2014/main" id="{765F773C-8665-4793-AE6B-531E5FF26035}"/>
              </a:ext>
            </a:extLst>
          </p:cNvPr>
          <p:cNvSpPr/>
          <p:nvPr/>
        </p:nvSpPr>
        <p:spPr>
          <a:xfrm>
            <a:off x="798896" y="2252311"/>
            <a:ext cx="1549667" cy="385011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6119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82682658-6469-4CC4-A9B2-1D235E3C79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2761" y="702645"/>
            <a:ext cx="7940843" cy="435193"/>
          </a:xfrm>
        </p:spPr>
        <p:txBody>
          <a:bodyPr/>
          <a:lstStyle/>
          <a:p>
            <a:pPr lvl="0"/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государственную аккредитацию (ВО)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843872-04A8-425C-87EA-EDABF837EF96}"/>
              </a:ext>
            </a:extLst>
          </p:cNvPr>
          <p:cNvPicPr/>
          <p:nvPr/>
        </p:nvPicPr>
        <p:blipFill rotWithShape="1">
          <a:blip r:embed="rId2"/>
          <a:srcRect l="27385" t="24159" r="26928" b="31476"/>
          <a:stretch/>
        </p:blipFill>
        <p:spPr bwMode="auto">
          <a:xfrm>
            <a:off x="529391" y="1212433"/>
            <a:ext cx="5562934" cy="33403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4AB59C-5183-49D6-A958-7C97EF9FFA2D}"/>
              </a:ext>
            </a:extLst>
          </p:cNvPr>
          <p:cNvPicPr/>
          <p:nvPr/>
        </p:nvPicPr>
        <p:blipFill rotWithShape="1">
          <a:blip r:embed="rId3"/>
          <a:srcRect l="33048" t="24278" r="21139" b="31003"/>
          <a:stretch/>
        </p:blipFill>
        <p:spPr bwMode="auto">
          <a:xfrm>
            <a:off x="6214713" y="2733400"/>
            <a:ext cx="5200849" cy="35907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Текст 3">
            <a:extLst>
              <a:ext uri="{FF2B5EF4-FFF2-40B4-BE49-F238E27FC236}">
                <a16:creationId xmlns:a16="http://schemas.microsoft.com/office/drawing/2014/main" id="{18CE4F18-08AB-4545-B7AB-D9622E9F1DB5}"/>
              </a:ext>
            </a:extLst>
          </p:cNvPr>
          <p:cNvSpPr txBox="1">
            <a:spLocks/>
          </p:cNvSpPr>
          <p:nvPr/>
        </p:nvSpPr>
        <p:spPr>
          <a:xfrm>
            <a:off x="7007191" y="1216252"/>
            <a:ext cx="4504623" cy="973495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наличия самостоятельного образовательного стандарта Финуниверситета указать реквизиты приказа в строке 7.3.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5E751E0C-F088-4EAA-8795-0DF8CB10F911}"/>
              </a:ext>
            </a:extLst>
          </p:cNvPr>
          <p:cNvSpPr txBox="1">
            <a:spLocks/>
          </p:cNvSpPr>
          <p:nvPr/>
        </p:nvSpPr>
        <p:spPr>
          <a:xfrm>
            <a:off x="529391" y="4996710"/>
            <a:ext cx="4812630" cy="1327438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отсутствия самостоятельного образовательного стандарта Финуниверситета указать реквизиты федерального государственного образовательного стандарта в строке 7.2.                                              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строке 7.3. указать значение «нет».</a:t>
            </a:r>
          </a:p>
        </p:txBody>
      </p:sp>
      <p:sp>
        <p:nvSpPr>
          <p:cNvPr id="9" name="Скругленный прямоугольник 5">
            <a:extLst>
              <a:ext uri="{FF2B5EF4-FFF2-40B4-BE49-F238E27FC236}">
                <a16:creationId xmlns:a16="http://schemas.microsoft.com/office/drawing/2014/main" id="{73BBAF1C-F172-4242-945D-356820F264C4}"/>
              </a:ext>
            </a:extLst>
          </p:cNvPr>
          <p:cNvSpPr/>
          <p:nvPr/>
        </p:nvSpPr>
        <p:spPr>
          <a:xfrm>
            <a:off x="2367815" y="3503595"/>
            <a:ext cx="3724510" cy="1049153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id="{03C1D21B-9084-421A-B273-4D2A250ED4BA}"/>
              </a:ext>
            </a:extLst>
          </p:cNvPr>
          <p:cNvSpPr/>
          <p:nvPr/>
        </p:nvSpPr>
        <p:spPr>
          <a:xfrm>
            <a:off x="8527983" y="5736657"/>
            <a:ext cx="2521820" cy="497864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380C29E5-194B-46E4-B3DF-A1D92785CD96}"/>
              </a:ext>
            </a:extLst>
          </p:cNvPr>
          <p:cNvCxnSpPr>
            <a:cxnSpLocks/>
          </p:cNvCxnSpPr>
          <p:nvPr/>
        </p:nvCxnSpPr>
        <p:spPr>
          <a:xfrm flipH="1">
            <a:off x="3898232" y="1212433"/>
            <a:ext cx="3108959" cy="22165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EFB9D2E2-7E19-4CCB-801B-9ED577F92DAA}"/>
              </a:ext>
            </a:extLst>
          </p:cNvPr>
          <p:cNvCxnSpPr>
            <a:cxnSpLocks/>
          </p:cNvCxnSpPr>
          <p:nvPr/>
        </p:nvCxnSpPr>
        <p:spPr>
          <a:xfrm>
            <a:off x="5342021" y="5091764"/>
            <a:ext cx="3108959" cy="7796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A0DD6E4B-E764-4FF6-B711-01EE373632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9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011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040E2F2-3302-442F-BE52-021BC0E6E1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3678" y="991402"/>
            <a:ext cx="8615076" cy="432201"/>
          </a:xfrm>
        </p:spPr>
        <p:txBody>
          <a:bodyPr/>
          <a:lstStyle/>
          <a:p>
            <a:r>
              <a:rPr lang="ru-RU" sz="20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Аккредитационные показатели по образовательным программам ВО</a:t>
            </a:r>
          </a:p>
        </p:txBody>
      </p:sp>
      <p:sp>
        <p:nvSpPr>
          <p:cNvPr id="5" name="Текст 7">
            <a:extLst>
              <a:ext uri="{FF2B5EF4-FFF2-40B4-BE49-F238E27FC236}">
                <a16:creationId xmlns:a16="http://schemas.microsoft.com/office/drawing/2014/main" id="{AFF39053-7F51-4F7A-81C3-850CBF741802}"/>
              </a:ext>
            </a:extLst>
          </p:cNvPr>
          <p:cNvSpPr txBox="1">
            <a:spLocks/>
          </p:cNvSpPr>
          <p:nvPr/>
        </p:nvSpPr>
        <p:spPr>
          <a:xfrm>
            <a:off x="1357161" y="1562953"/>
            <a:ext cx="4389119" cy="1866047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Средний балл единого государственного экзамена (далее - ЕГЭ) обучающихся, принятых по его результатам на обучение по образовательным программам высшего образования - программам бакалавриата и специалитета, (не применяется для образовательных программ высшего образования - программ магистратуры, ординатуры, ассистентуры-стажировки) 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B3BFFF2A-760B-4A6D-A776-3AA269FB1783}"/>
              </a:ext>
            </a:extLst>
          </p:cNvPr>
          <p:cNvSpPr txBox="1">
            <a:spLocks/>
          </p:cNvSpPr>
          <p:nvPr/>
        </p:nvSpPr>
        <p:spPr>
          <a:xfrm>
            <a:off x="1357161" y="3620337"/>
            <a:ext cx="4389119" cy="942717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АП</a:t>
            </a: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2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Наличие электронной информационно-образовательной среды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7">
            <a:extLst>
              <a:ext uri="{FF2B5EF4-FFF2-40B4-BE49-F238E27FC236}">
                <a16:creationId xmlns:a16="http://schemas.microsoft.com/office/drawing/2014/main" id="{24112C0D-DCC1-4AAD-9662-B6576EAE7E3B}"/>
              </a:ext>
            </a:extLst>
          </p:cNvPr>
          <p:cNvSpPr txBox="1">
            <a:spLocks/>
          </p:cNvSpPr>
          <p:nvPr/>
        </p:nvSpPr>
        <p:spPr>
          <a:xfrm>
            <a:off x="1357161" y="4754391"/>
            <a:ext cx="4389119" cy="1681381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АП</a:t>
            </a: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3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Доля научно-педагогических работников, имеющих ученую степень и (или) ученое звание (в том числе богословские ученые степени и звания), и (или) лиц, приравненных к ним, в общем числе работников, реализующих образовательную программу высшего образования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2DBCE0E6-C806-4272-9C3D-14F09DB506E8}"/>
              </a:ext>
            </a:extLst>
          </p:cNvPr>
          <p:cNvSpPr txBox="1">
            <a:spLocks/>
          </p:cNvSpPr>
          <p:nvPr/>
        </p:nvSpPr>
        <p:spPr>
          <a:xfrm>
            <a:off x="6736074" y="1562953"/>
            <a:ext cx="4389119" cy="1866047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АП</a:t>
            </a: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4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Доля работников из числа руководителей и (или) работников организаций, деятельность которых связана с направленностью (профилем) реализуемой образовательной программы (имеющих стаж работы в данной профессиональной области), в общем числе лиц, реализующих образовательную программу высшего образования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id="{677D8C31-3337-4915-80BD-8034306B13B3}"/>
              </a:ext>
            </a:extLst>
          </p:cNvPr>
          <p:cNvSpPr txBox="1">
            <a:spLocks/>
          </p:cNvSpPr>
          <p:nvPr/>
        </p:nvSpPr>
        <p:spPr>
          <a:xfrm>
            <a:off x="6736074" y="3543455"/>
            <a:ext cx="4389119" cy="1866047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АП</a:t>
            </a: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5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Доля обучающихся, выполнивших 70% и более заданий диагностической работы, сформированной из фонда оценочных средств организации, осуществляющей образовательную деятельность, по соответствующей образовательной программе высшего образования, в общем количестве обучающих, выполнявших диагностическую работу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Текст 7">
            <a:extLst>
              <a:ext uri="{FF2B5EF4-FFF2-40B4-BE49-F238E27FC236}">
                <a16:creationId xmlns:a16="http://schemas.microsoft.com/office/drawing/2014/main" id="{9A7EE097-4154-4848-8455-F6FBD0CC5292}"/>
              </a:ext>
            </a:extLst>
          </p:cNvPr>
          <p:cNvSpPr txBox="1">
            <a:spLocks/>
          </p:cNvSpPr>
          <p:nvPr/>
        </p:nvSpPr>
        <p:spPr>
          <a:xfrm>
            <a:off x="6736074" y="5493055"/>
            <a:ext cx="4389119" cy="942717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АП</a:t>
            </a: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6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Наличие внутренней системы оценки качества образования 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B260992-6764-4086-8C75-3FCEB77890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10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585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9FB5D932-27CD-2EB5-2B21-ADA9E66341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8438" y="689916"/>
            <a:ext cx="8044791" cy="383301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государственную аккредитацию (ВО)</a:t>
            </a:r>
          </a:p>
          <a:p>
            <a:endParaRPr lang="ru-RU" dirty="0"/>
          </a:p>
        </p:txBody>
      </p:sp>
      <p:sp>
        <p:nvSpPr>
          <p:cNvPr id="5" name="Номер слайда 15">
            <a:extLst>
              <a:ext uri="{FF2B5EF4-FFF2-40B4-BE49-F238E27FC236}">
                <a16:creationId xmlns:a16="http://schemas.microsoft.com/office/drawing/2014/main" id="{0BB495C1-38F4-A1D1-B96D-28B52AE673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11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13" name="Текст 3">
            <a:extLst>
              <a:ext uri="{FF2B5EF4-FFF2-40B4-BE49-F238E27FC236}">
                <a16:creationId xmlns:a16="http://schemas.microsoft.com/office/drawing/2014/main" id="{59EFA1C6-2A11-4BCF-89F9-E9D21E637BCC}"/>
              </a:ext>
            </a:extLst>
          </p:cNvPr>
          <p:cNvSpPr txBox="1">
            <a:spLocks/>
          </p:cNvSpPr>
          <p:nvPr/>
        </p:nvSpPr>
        <p:spPr>
          <a:xfrm>
            <a:off x="7699429" y="1234575"/>
            <a:ext cx="4115409" cy="794511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 основному месту работы, внутреннее или внешнее совместительство, на условиях гражданско-правового договора</a:t>
            </a:r>
          </a:p>
        </p:txBody>
      </p:sp>
      <p:sp>
        <p:nvSpPr>
          <p:cNvPr id="18" name="Текст 3">
            <a:extLst>
              <a:ext uri="{FF2B5EF4-FFF2-40B4-BE49-F238E27FC236}">
                <a16:creationId xmlns:a16="http://schemas.microsoft.com/office/drawing/2014/main" id="{0C177138-B3B9-4FEE-A1D5-55FB7D782EED}"/>
              </a:ext>
            </a:extLst>
          </p:cNvPr>
          <p:cNvSpPr txBox="1">
            <a:spLocks/>
          </p:cNvSpPr>
          <p:nvPr/>
        </p:nvSpPr>
        <p:spPr>
          <a:xfrm>
            <a:off x="7716445" y="4807510"/>
            <a:ext cx="4115409" cy="1474125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выполнения показателя АП</a:t>
            </a:r>
            <a:r>
              <a:rPr lang="ru-RU" sz="9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 </a:t>
            </a:r>
            <a:r>
              <a:rPr lang="ru-RU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указываем</a:t>
            </a:r>
            <a:r>
              <a:rPr lang="ru-RU" sz="9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рудовой стаж работы НПР в организациях, деятельность которых связана с направленностью (профилем) реализуемой образовательной программы.</a:t>
            </a:r>
            <a:endParaRPr lang="ru-RU" sz="9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Если НПР не подходит для выполнения показателя </a:t>
            </a: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АП 4, то указываем значение «-»).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Пустых ячеек быть не должно!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9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7C0ABE54-562E-426C-B043-CF77E024C98A}"/>
              </a:ext>
            </a:extLst>
          </p:cNvPr>
          <p:cNvSpPr txBox="1">
            <a:spLocks/>
          </p:cNvSpPr>
          <p:nvPr/>
        </p:nvSpPr>
        <p:spPr>
          <a:xfrm>
            <a:off x="7699429" y="2110592"/>
            <a:ext cx="4115409" cy="2615412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выполнения </a:t>
            </a:r>
            <a:r>
              <a:rPr lang="ru-RU" sz="12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показателя АП</a:t>
            </a:r>
            <a:r>
              <a:rPr lang="ru-RU" sz="10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</a:t>
            </a:r>
            <a:r>
              <a:rPr lang="ru-RU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указываем</a:t>
            </a:r>
            <a:r>
              <a:rPr lang="ru-RU" sz="1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аличие ученой степени и (или) ученого звания у НПР.</a:t>
            </a:r>
            <a:endParaRPr lang="ru-RU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 ФГОС/Собственный образовательный стандарт.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60 % численности педагогических работников должны иметь ученую степень и (или) ученое звание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5 % численности пед.работников, которые являются работниками иных организаций, осуществляющие трудовую деятельность в профессиональной сфере,                    соответствующей профессиональной деятельности;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9F04386-C4C5-4503-846E-1C947198F31A}"/>
              </a:ext>
            </a:extLst>
          </p:cNvPr>
          <p:cNvPicPr/>
          <p:nvPr/>
        </p:nvPicPr>
        <p:blipFill rotWithShape="1">
          <a:blip r:embed="rId3"/>
          <a:srcRect l="32945" t="21230" r="21653" b="24963"/>
          <a:stretch/>
        </p:blipFill>
        <p:spPr bwMode="auto">
          <a:xfrm>
            <a:off x="348438" y="1187461"/>
            <a:ext cx="7262249" cy="50470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Скругленный прямоугольник 5">
            <a:extLst>
              <a:ext uri="{FF2B5EF4-FFF2-40B4-BE49-F238E27FC236}">
                <a16:creationId xmlns:a16="http://schemas.microsoft.com/office/drawing/2014/main" id="{F4900BA8-F8D5-4E9D-AE41-5CA3BBDA363F}"/>
              </a:ext>
            </a:extLst>
          </p:cNvPr>
          <p:cNvSpPr/>
          <p:nvPr/>
        </p:nvSpPr>
        <p:spPr>
          <a:xfrm>
            <a:off x="3176337" y="3012708"/>
            <a:ext cx="1010652" cy="3155376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CF25B6D6-2437-40EF-8384-E510328D8823}"/>
              </a:ext>
            </a:extLst>
          </p:cNvPr>
          <p:cNvCxnSpPr>
            <a:cxnSpLocks/>
          </p:cNvCxnSpPr>
          <p:nvPr/>
        </p:nvCxnSpPr>
        <p:spPr>
          <a:xfrm flipH="1">
            <a:off x="3878981" y="1306001"/>
            <a:ext cx="3837464" cy="16402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6" name="Скругленный прямоугольник 5">
            <a:extLst>
              <a:ext uri="{FF2B5EF4-FFF2-40B4-BE49-F238E27FC236}">
                <a16:creationId xmlns:a16="http://schemas.microsoft.com/office/drawing/2014/main" id="{5999498F-70B9-453F-A13D-C91E1AC49CD8}"/>
              </a:ext>
            </a:extLst>
          </p:cNvPr>
          <p:cNvSpPr/>
          <p:nvPr/>
        </p:nvSpPr>
        <p:spPr>
          <a:xfrm>
            <a:off x="4215084" y="3012708"/>
            <a:ext cx="1425320" cy="3155376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F1224FBC-2B72-4066-9870-865EC37AD164}"/>
              </a:ext>
            </a:extLst>
          </p:cNvPr>
          <p:cNvCxnSpPr>
            <a:cxnSpLocks/>
          </p:cNvCxnSpPr>
          <p:nvPr/>
        </p:nvCxnSpPr>
        <p:spPr>
          <a:xfrm flipH="1">
            <a:off x="5399773" y="2189162"/>
            <a:ext cx="2327751" cy="16952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4" name="Скругленный прямоугольник 5">
            <a:extLst>
              <a:ext uri="{FF2B5EF4-FFF2-40B4-BE49-F238E27FC236}">
                <a16:creationId xmlns:a16="http://schemas.microsoft.com/office/drawing/2014/main" id="{D1B3A31F-6EAC-4190-AA77-83E127638F7F}"/>
              </a:ext>
            </a:extLst>
          </p:cNvPr>
          <p:cNvSpPr/>
          <p:nvPr/>
        </p:nvSpPr>
        <p:spPr>
          <a:xfrm>
            <a:off x="5707781" y="5303520"/>
            <a:ext cx="567892" cy="481263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Скругленный прямоугольник 5">
            <a:extLst>
              <a:ext uri="{FF2B5EF4-FFF2-40B4-BE49-F238E27FC236}">
                <a16:creationId xmlns:a16="http://schemas.microsoft.com/office/drawing/2014/main" id="{4487011F-1DCA-4814-B6D8-2BA981905901}"/>
              </a:ext>
            </a:extLst>
          </p:cNvPr>
          <p:cNvSpPr/>
          <p:nvPr/>
        </p:nvSpPr>
        <p:spPr>
          <a:xfrm>
            <a:off x="5707781" y="4485373"/>
            <a:ext cx="567892" cy="36841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003C1F05-8989-4D1C-989D-5768780871CD}"/>
              </a:ext>
            </a:extLst>
          </p:cNvPr>
          <p:cNvCxnSpPr>
            <a:cxnSpLocks/>
          </p:cNvCxnSpPr>
          <p:nvPr/>
        </p:nvCxnSpPr>
        <p:spPr>
          <a:xfrm flipH="1" flipV="1">
            <a:off x="6284181" y="4726004"/>
            <a:ext cx="1415248" cy="4415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id="{D40AFEB6-5AF4-4D5C-8D86-20FAB3573547}"/>
              </a:ext>
            </a:extLst>
          </p:cNvPr>
          <p:cNvCxnSpPr>
            <a:cxnSpLocks/>
          </p:cNvCxnSpPr>
          <p:nvPr/>
        </p:nvCxnSpPr>
        <p:spPr>
          <a:xfrm flipH="1">
            <a:off x="6292689" y="5167584"/>
            <a:ext cx="1406741" cy="34126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497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6F5B3B9-1D8D-4A39-9080-1072A0862B4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13886" y="723497"/>
            <a:ext cx="7931217" cy="392924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государственную аккредитацию (ВО)</a:t>
            </a:r>
          </a:p>
          <a:p>
            <a:endParaRPr lang="ru-RU" dirty="0"/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322D243B-AB91-457D-8D38-3272C7E88EDC}"/>
              </a:ext>
            </a:extLst>
          </p:cNvPr>
          <p:cNvSpPr txBox="1">
            <a:spLocks/>
          </p:cNvSpPr>
          <p:nvPr/>
        </p:nvSpPr>
        <p:spPr>
          <a:xfrm>
            <a:off x="8050070" y="1270536"/>
            <a:ext cx="3746272" cy="3060832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часов  указывается в соответствии с УП и приказом Финуниверситета от 23.03.2026                  № 0723/о «Об утверждении Норм времени…(!)»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Доля ставки рассчитывается как отношение количества часов учебной нагрузки к верхнему пределу учебной нагрузки в процентах (верхний предел для ВО – 900)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приказ: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https://www.fa.ru/upload/constructor/025/t2xiynkhntym59zs6rd102sl023w23lk/Prikaz-po-OD-_0723_o-ot-23.03.2026-_Ob-utverzhd.-Norm-vremeni_-prod_ti-rabochego-vremeni-ped.-rabot..pdf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06DB77D-E16A-4E3B-97AC-28824AAD7B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9310" y="6322199"/>
            <a:ext cx="477032" cy="281654"/>
          </a:xfrm>
        </p:spPr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12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D3554AB-E148-4D93-B1EB-58718DEB30CD}"/>
              </a:ext>
            </a:extLst>
          </p:cNvPr>
          <p:cNvPicPr/>
          <p:nvPr/>
        </p:nvPicPr>
        <p:blipFill rotWithShape="1">
          <a:blip r:embed="rId4"/>
          <a:srcRect l="32945" t="26498" r="21653" b="24963"/>
          <a:stretch/>
        </p:blipFill>
        <p:spPr bwMode="auto">
          <a:xfrm>
            <a:off x="506328" y="1270536"/>
            <a:ext cx="7270885" cy="49762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Скругленный прямоугольник 5">
            <a:extLst>
              <a:ext uri="{FF2B5EF4-FFF2-40B4-BE49-F238E27FC236}">
                <a16:creationId xmlns:a16="http://schemas.microsoft.com/office/drawing/2014/main" id="{6489802B-295C-4CFE-B26F-C65A58E8C9AD}"/>
              </a:ext>
            </a:extLst>
          </p:cNvPr>
          <p:cNvSpPr/>
          <p:nvPr/>
        </p:nvSpPr>
        <p:spPr>
          <a:xfrm>
            <a:off x="6506679" y="1742173"/>
            <a:ext cx="1203157" cy="4425911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D1F4E5B0-0064-469F-BC42-E61413BEA837}"/>
              </a:ext>
            </a:extLst>
          </p:cNvPr>
          <p:cNvCxnSpPr>
            <a:cxnSpLocks/>
          </p:cNvCxnSpPr>
          <p:nvPr/>
        </p:nvCxnSpPr>
        <p:spPr>
          <a:xfrm flipH="1">
            <a:off x="7478829" y="1270536"/>
            <a:ext cx="571241" cy="85664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765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09858CC7-1979-0580-3BBD-389CE2E8F3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891" y="731520"/>
            <a:ext cx="7767587" cy="441051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государственную аккредитацию (ВО)</a:t>
            </a:r>
          </a:p>
          <a:p>
            <a:endParaRPr lang="ru-RU" dirty="0"/>
          </a:p>
        </p:txBody>
      </p:sp>
      <p:sp>
        <p:nvSpPr>
          <p:cNvPr id="13" name="Номер слайда 15">
            <a:extLst>
              <a:ext uri="{FF2B5EF4-FFF2-40B4-BE49-F238E27FC236}">
                <a16:creationId xmlns:a16="http://schemas.microsoft.com/office/drawing/2014/main" id="{DAD0E9D2-280C-DF5F-B3A3-04462FCCD1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13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id="{731C282E-2BA2-4578-88F4-1B4648EA454C}"/>
              </a:ext>
            </a:extLst>
          </p:cNvPr>
          <p:cNvSpPr txBox="1">
            <a:spLocks/>
          </p:cNvSpPr>
          <p:nvPr/>
        </p:nvSpPr>
        <p:spPr>
          <a:xfrm>
            <a:off x="8219975" y="1317415"/>
            <a:ext cx="3308348" cy="381444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Ссылку заполняет УГКО</a:t>
            </a:r>
          </a:p>
        </p:txBody>
      </p:sp>
      <p:sp>
        <p:nvSpPr>
          <p:cNvPr id="15" name="Текст 3">
            <a:extLst>
              <a:ext uri="{FF2B5EF4-FFF2-40B4-BE49-F238E27FC236}">
                <a16:creationId xmlns:a16="http://schemas.microsoft.com/office/drawing/2014/main" id="{C09FB492-C9AF-4275-BCB8-032B414FC3A0}"/>
              </a:ext>
            </a:extLst>
          </p:cNvPr>
          <p:cNvSpPr txBox="1">
            <a:spLocks/>
          </p:cNvSpPr>
          <p:nvPr/>
        </p:nvSpPr>
        <p:spPr>
          <a:xfrm>
            <a:off x="8219975" y="2349186"/>
            <a:ext cx="3308348" cy="1337290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приказ об утверждении Положения об электронной информационно-образовательной среде Финуниверситета для выполнения от 27.07.2020 № 1346/о </a:t>
            </a:r>
            <a:r>
              <a:rPr lang="ru-RU" sz="1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выполнения показателя АП </a:t>
            </a:r>
            <a:r>
              <a:rPr lang="ru-RU" sz="10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" name="Текст 3">
            <a:extLst>
              <a:ext uri="{FF2B5EF4-FFF2-40B4-BE49-F238E27FC236}">
                <a16:creationId xmlns:a16="http://schemas.microsoft.com/office/drawing/2014/main" id="{0A68CA59-165C-4E4D-BC75-E511AC1B4A5D}"/>
              </a:ext>
            </a:extLst>
          </p:cNvPr>
          <p:cNvSpPr txBox="1">
            <a:spLocks/>
          </p:cNvSpPr>
          <p:nvPr/>
        </p:nvSpPr>
        <p:spPr>
          <a:xfrm>
            <a:off x="8219976" y="4213542"/>
            <a:ext cx="3308348" cy="588386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Ссылки с сайта филиала обеспечивающие доступы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A530DE3-E712-4E5A-A48B-32E6254DD7BA}"/>
              </a:ext>
            </a:extLst>
          </p:cNvPr>
          <p:cNvPicPr/>
          <p:nvPr/>
        </p:nvPicPr>
        <p:blipFill rotWithShape="1">
          <a:blip r:embed="rId3"/>
          <a:srcRect l="35414" t="24341" r="24127" b="31552"/>
          <a:stretch/>
        </p:blipFill>
        <p:spPr bwMode="auto">
          <a:xfrm>
            <a:off x="663677" y="1273480"/>
            <a:ext cx="7296416" cy="44995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Скругленный прямоугольник 5">
            <a:extLst>
              <a:ext uri="{FF2B5EF4-FFF2-40B4-BE49-F238E27FC236}">
                <a16:creationId xmlns:a16="http://schemas.microsoft.com/office/drawing/2014/main" id="{8BA70AAC-049F-46A4-9E08-06171F02F2E3}"/>
              </a:ext>
            </a:extLst>
          </p:cNvPr>
          <p:cNvSpPr/>
          <p:nvPr/>
        </p:nvSpPr>
        <p:spPr>
          <a:xfrm>
            <a:off x="3503596" y="1698859"/>
            <a:ext cx="4456497" cy="757752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Скругленный прямоугольник 5">
            <a:extLst>
              <a:ext uri="{FF2B5EF4-FFF2-40B4-BE49-F238E27FC236}">
                <a16:creationId xmlns:a16="http://schemas.microsoft.com/office/drawing/2014/main" id="{5FE5EF2C-6F9D-4F37-8AD6-03E998B46B54}"/>
              </a:ext>
            </a:extLst>
          </p:cNvPr>
          <p:cNvSpPr/>
          <p:nvPr/>
        </p:nvSpPr>
        <p:spPr>
          <a:xfrm>
            <a:off x="3503596" y="2705115"/>
            <a:ext cx="4456497" cy="192089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Скругленный прямоугольник 5">
            <a:extLst>
              <a:ext uri="{FF2B5EF4-FFF2-40B4-BE49-F238E27FC236}">
                <a16:creationId xmlns:a16="http://schemas.microsoft.com/office/drawing/2014/main" id="{82392EBC-7658-4BB5-A0CC-ECD5C49F5BBD}"/>
              </a:ext>
            </a:extLst>
          </p:cNvPr>
          <p:cNvSpPr/>
          <p:nvPr/>
        </p:nvSpPr>
        <p:spPr>
          <a:xfrm>
            <a:off x="3503597" y="3599848"/>
            <a:ext cx="2092441" cy="16363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Скругленный прямоугольник 5">
            <a:extLst>
              <a:ext uri="{FF2B5EF4-FFF2-40B4-BE49-F238E27FC236}">
                <a16:creationId xmlns:a16="http://schemas.microsoft.com/office/drawing/2014/main" id="{739498A0-43F1-4494-A971-77FD3E1D7F78}"/>
              </a:ext>
            </a:extLst>
          </p:cNvPr>
          <p:cNvSpPr/>
          <p:nvPr/>
        </p:nvSpPr>
        <p:spPr>
          <a:xfrm>
            <a:off x="3503597" y="4466122"/>
            <a:ext cx="2244842" cy="16363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B4A91EC0-B802-4EE3-B7CA-5238678405D2}"/>
              </a:ext>
            </a:extLst>
          </p:cNvPr>
          <p:cNvCxnSpPr>
            <a:cxnSpLocks/>
          </p:cNvCxnSpPr>
          <p:nvPr/>
        </p:nvCxnSpPr>
        <p:spPr>
          <a:xfrm flipH="1">
            <a:off x="7488455" y="1406449"/>
            <a:ext cx="731520" cy="64833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661CFD23-0D0A-4358-AE6A-CF5B25E2B021}"/>
              </a:ext>
            </a:extLst>
          </p:cNvPr>
          <p:cNvCxnSpPr>
            <a:cxnSpLocks/>
          </p:cNvCxnSpPr>
          <p:nvPr/>
        </p:nvCxnSpPr>
        <p:spPr>
          <a:xfrm flipH="1">
            <a:off x="7401827" y="2369492"/>
            <a:ext cx="818148" cy="3356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FDEF4A50-17C2-40A5-8D86-A2EF72E90BC9}"/>
              </a:ext>
            </a:extLst>
          </p:cNvPr>
          <p:cNvCxnSpPr>
            <a:cxnSpLocks/>
          </p:cNvCxnSpPr>
          <p:nvPr/>
        </p:nvCxnSpPr>
        <p:spPr>
          <a:xfrm flipH="1" flipV="1">
            <a:off x="5596038" y="3692688"/>
            <a:ext cx="2623938" cy="60144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D211A145-F699-4544-AE99-74B7D8E7C0D6}"/>
              </a:ext>
            </a:extLst>
          </p:cNvPr>
          <p:cNvCxnSpPr>
            <a:cxnSpLocks/>
          </p:cNvCxnSpPr>
          <p:nvPr/>
        </p:nvCxnSpPr>
        <p:spPr>
          <a:xfrm flipH="1">
            <a:off x="5748440" y="4329422"/>
            <a:ext cx="2471535" cy="2185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49853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A11FE-E3A1-FFE9-8B3A-ADAC9027C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DE4B6179-B19A-D367-0D87-961F2DA33D9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9764" y="839185"/>
            <a:ext cx="7876077" cy="368786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государственную аккредитацию (ВО)</a:t>
            </a:r>
          </a:p>
          <a:p>
            <a:endParaRPr lang="ru-RU" dirty="0"/>
          </a:p>
        </p:txBody>
      </p:sp>
      <p:sp>
        <p:nvSpPr>
          <p:cNvPr id="15" name="Номер слайда 15">
            <a:extLst>
              <a:ext uri="{FF2B5EF4-FFF2-40B4-BE49-F238E27FC236}">
                <a16:creationId xmlns:a16="http://schemas.microsoft.com/office/drawing/2014/main" id="{6F12CA98-6CDD-6A0F-9329-D59888FAB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234521"/>
            <a:ext cx="47341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14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8F279C0-8CD9-46D3-B2D5-5B61676E583F}"/>
              </a:ext>
            </a:extLst>
          </p:cNvPr>
          <p:cNvPicPr/>
          <p:nvPr/>
        </p:nvPicPr>
        <p:blipFill rotWithShape="1">
          <a:blip r:embed="rId3"/>
          <a:srcRect l="22066" t="20842" r="22064" b="26203"/>
          <a:stretch/>
        </p:blipFill>
        <p:spPr bwMode="auto">
          <a:xfrm>
            <a:off x="663677" y="1540042"/>
            <a:ext cx="7508171" cy="41099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Текст 3">
            <a:extLst>
              <a:ext uri="{FF2B5EF4-FFF2-40B4-BE49-F238E27FC236}">
                <a16:creationId xmlns:a16="http://schemas.microsoft.com/office/drawing/2014/main" id="{D54B74CC-1354-4FA5-A146-B7517D1A18DC}"/>
              </a:ext>
            </a:extLst>
          </p:cNvPr>
          <p:cNvSpPr txBox="1">
            <a:spLocks/>
          </p:cNvSpPr>
          <p:nvPr/>
        </p:nvSpPr>
        <p:spPr>
          <a:xfrm>
            <a:off x="8395841" y="1540043"/>
            <a:ext cx="3459643" cy="1117983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Ссылки с сайта филиала обеспечивающие доступы к электронному расписанию, учебным планам, рабочим программам дисциплин, электронным образовательным ресурсам и др.</a:t>
            </a:r>
          </a:p>
        </p:txBody>
      </p:sp>
      <p:sp>
        <p:nvSpPr>
          <p:cNvPr id="26" name="Скругленный прямоугольник 5">
            <a:extLst>
              <a:ext uri="{FF2B5EF4-FFF2-40B4-BE49-F238E27FC236}">
                <a16:creationId xmlns:a16="http://schemas.microsoft.com/office/drawing/2014/main" id="{6A58AE57-DB3F-4192-BE4C-32885FAE97FD}"/>
              </a:ext>
            </a:extLst>
          </p:cNvPr>
          <p:cNvSpPr/>
          <p:nvPr/>
        </p:nvSpPr>
        <p:spPr>
          <a:xfrm>
            <a:off x="3609474" y="2936746"/>
            <a:ext cx="1318661" cy="268466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Скругленный прямоугольник 5">
            <a:extLst>
              <a:ext uri="{FF2B5EF4-FFF2-40B4-BE49-F238E27FC236}">
                <a16:creationId xmlns:a16="http://schemas.microsoft.com/office/drawing/2014/main" id="{E1CF1F44-8FB9-461D-AEC8-582882C66F08}"/>
              </a:ext>
            </a:extLst>
          </p:cNvPr>
          <p:cNvSpPr/>
          <p:nvPr/>
        </p:nvSpPr>
        <p:spPr>
          <a:xfrm>
            <a:off x="3609475" y="4967676"/>
            <a:ext cx="2117558" cy="268466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id="{FF464996-476C-4A36-9E9C-BA8A0C617568}"/>
              </a:ext>
            </a:extLst>
          </p:cNvPr>
          <p:cNvCxnSpPr>
            <a:cxnSpLocks/>
          </p:cNvCxnSpPr>
          <p:nvPr/>
        </p:nvCxnSpPr>
        <p:spPr>
          <a:xfrm flipH="1">
            <a:off x="5034013" y="1818763"/>
            <a:ext cx="3361828" cy="11179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8EE0EA99-2A75-4063-ADFE-32B6D3B8C4D6}"/>
              </a:ext>
            </a:extLst>
          </p:cNvPr>
          <p:cNvCxnSpPr>
            <a:cxnSpLocks/>
          </p:cNvCxnSpPr>
          <p:nvPr/>
        </p:nvCxnSpPr>
        <p:spPr>
          <a:xfrm flipH="1">
            <a:off x="5832909" y="1830674"/>
            <a:ext cx="2562932" cy="31370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113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8D42B987-DF56-4E13-B885-7585EFA826A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67891" y="798897"/>
            <a:ext cx="8537608" cy="753668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государственную аккредитацию (ВО)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8B127C2-932A-4604-A130-C7EA1941842C}"/>
              </a:ext>
            </a:extLst>
          </p:cNvPr>
          <p:cNvPicPr/>
          <p:nvPr/>
        </p:nvPicPr>
        <p:blipFill rotWithShape="1">
          <a:blip r:embed="rId2"/>
          <a:srcRect l="32959" t="38494" r="21217" b="50830"/>
          <a:stretch/>
        </p:blipFill>
        <p:spPr bwMode="auto">
          <a:xfrm>
            <a:off x="663675" y="5267608"/>
            <a:ext cx="6998034" cy="9166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Текст 3">
            <a:extLst>
              <a:ext uri="{FF2B5EF4-FFF2-40B4-BE49-F238E27FC236}">
                <a16:creationId xmlns:a16="http://schemas.microsoft.com/office/drawing/2014/main" id="{6D3EF8B0-1F7E-4B86-A9A4-70FC5A81BFE3}"/>
              </a:ext>
            </a:extLst>
          </p:cNvPr>
          <p:cNvSpPr txBox="1">
            <a:spLocks/>
          </p:cNvSpPr>
          <p:nvPr/>
        </p:nvSpPr>
        <p:spPr>
          <a:xfrm>
            <a:off x="7834963" y="1303853"/>
            <a:ext cx="3693361" cy="891754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приказ об утверждении Положения о внутренней независимой оценке качества образования в Финуниверситете от 20.04.2021             № 0890/о </a:t>
            </a:r>
            <a:r>
              <a:rPr lang="ru-RU" sz="1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выполнения показателя АП </a:t>
            </a:r>
            <a:r>
              <a:rPr lang="ru-RU" sz="11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04D8FA7A-5A5B-4D6B-9B1A-DB8D1CE3EA72}"/>
              </a:ext>
            </a:extLst>
          </p:cNvPr>
          <p:cNvSpPr txBox="1">
            <a:spLocks/>
          </p:cNvSpPr>
          <p:nvPr/>
        </p:nvSpPr>
        <p:spPr>
          <a:xfrm>
            <a:off x="7834962" y="3863142"/>
            <a:ext cx="3693361" cy="1404466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отчет о самообследовании филиала </a:t>
            </a:r>
            <a:r>
              <a:rPr lang="ru-RU" sz="1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результатами опросов НПР и обучающихся 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Можно указать ссылку на место размещения результатов опросов или сами результаты опросов (в приложении)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9F717DF-C6B0-4AC9-9372-EAB61114F8DD}"/>
              </a:ext>
            </a:extLst>
          </p:cNvPr>
          <p:cNvPicPr/>
          <p:nvPr/>
        </p:nvPicPr>
        <p:blipFill rotWithShape="1">
          <a:blip r:embed="rId3"/>
          <a:srcRect l="32945" t="28507" r="21138" b="22950"/>
          <a:stretch/>
        </p:blipFill>
        <p:spPr bwMode="auto">
          <a:xfrm>
            <a:off x="663675" y="1269631"/>
            <a:ext cx="6998034" cy="39979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FD4E744A-51F4-44BE-B519-F7B360967AFE}"/>
              </a:ext>
            </a:extLst>
          </p:cNvPr>
          <p:cNvSpPr/>
          <p:nvPr/>
        </p:nvSpPr>
        <p:spPr>
          <a:xfrm>
            <a:off x="3359217" y="1303854"/>
            <a:ext cx="4302491" cy="361317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Скругленный прямоугольник 5">
            <a:extLst>
              <a:ext uri="{FF2B5EF4-FFF2-40B4-BE49-F238E27FC236}">
                <a16:creationId xmlns:a16="http://schemas.microsoft.com/office/drawing/2014/main" id="{8A033068-83BD-49EF-8C75-B6B8E65A5BCD}"/>
              </a:ext>
            </a:extLst>
          </p:cNvPr>
          <p:cNvSpPr/>
          <p:nvPr/>
        </p:nvSpPr>
        <p:spPr>
          <a:xfrm>
            <a:off x="2348565" y="4899258"/>
            <a:ext cx="5226517" cy="234499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4BC2BDE1-C9B8-452D-9E74-8C6CB99E25C2}"/>
              </a:ext>
            </a:extLst>
          </p:cNvPr>
          <p:cNvSpPr/>
          <p:nvPr/>
        </p:nvSpPr>
        <p:spPr>
          <a:xfrm>
            <a:off x="3821229" y="2906831"/>
            <a:ext cx="2358190" cy="20213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934F3472-4869-480B-932C-E6D107232E3A}"/>
              </a:ext>
            </a:extLst>
          </p:cNvPr>
          <p:cNvCxnSpPr>
            <a:cxnSpLocks/>
          </p:cNvCxnSpPr>
          <p:nvPr/>
        </p:nvCxnSpPr>
        <p:spPr>
          <a:xfrm flipH="1">
            <a:off x="6096000" y="3938728"/>
            <a:ext cx="1738962" cy="8735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065AA895-7D46-465A-BB0B-5C8761C239C2}"/>
              </a:ext>
            </a:extLst>
          </p:cNvPr>
          <p:cNvCxnSpPr>
            <a:cxnSpLocks/>
          </p:cNvCxnSpPr>
          <p:nvPr/>
        </p:nvCxnSpPr>
        <p:spPr>
          <a:xfrm flipH="1" flipV="1">
            <a:off x="5871409" y="1529098"/>
            <a:ext cx="1963553" cy="4203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4" name="Текст 3">
            <a:extLst>
              <a:ext uri="{FF2B5EF4-FFF2-40B4-BE49-F238E27FC236}">
                <a16:creationId xmlns:a16="http://schemas.microsoft.com/office/drawing/2014/main" id="{F8996E24-64FE-4647-B93B-3350408C7BBC}"/>
              </a:ext>
            </a:extLst>
          </p:cNvPr>
          <p:cNvSpPr txBox="1">
            <a:spLocks/>
          </p:cNvSpPr>
          <p:nvPr/>
        </p:nvSpPr>
        <p:spPr>
          <a:xfrm>
            <a:off x="7834962" y="2592528"/>
            <a:ext cx="3693361" cy="505695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основную образовательную программу, размещенную на сайте филиала</a:t>
            </a:r>
            <a:endParaRPr lang="ru-RU" sz="1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6E814892-0FBB-4C86-A007-FCAABC0B3CE2}"/>
              </a:ext>
            </a:extLst>
          </p:cNvPr>
          <p:cNvCxnSpPr>
            <a:cxnSpLocks/>
          </p:cNvCxnSpPr>
          <p:nvPr/>
        </p:nvCxnSpPr>
        <p:spPr>
          <a:xfrm flipH="1">
            <a:off x="6256421" y="2626750"/>
            <a:ext cx="1578542" cy="3673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519040E-DE12-4486-A001-150AC401D6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15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031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E1A9FBFB-8EA7-4449-9816-3DE7C1E2EF2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3675" y="808522"/>
            <a:ext cx="6959533" cy="362022"/>
          </a:xfrm>
        </p:spPr>
        <p:txBody>
          <a:bodyPr/>
          <a:lstStyle/>
          <a:p>
            <a:r>
              <a:rPr lang="ru-RU" sz="20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состав на сайте филиала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004E1E-59A7-4FB5-A9DB-A51C6DAAEFC8}"/>
              </a:ext>
            </a:extLst>
          </p:cNvPr>
          <p:cNvPicPr/>
          <p:nvPr/>
        </p:nvPicPr>
        <p:blipFill rotWithShape="1">
          <a:blip r:embed="rId2"/>
          <a:srcRect l="4466" t="20562" r="35256" b="53905"/>
          <a:stretch/>
        </p:blipFill>
        <p:spPr bwMode="auto">
          <a:xfrm>
            <a:off x="770021" y="1333366"/>
            <a:ext cx="7315200" cy="1694815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022250-0991-43F6-AC36-5793C3D342CC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59" t="18091" r="4771" b="31737"/>
          <a:stretch/>
        </p:blipFill>
        <p:spPr bwMode="auto">
          <a:xfrm>
            <a:off x="770021" y="3028181"/>
            <a:ext cx="7315200" cy="344805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Облачко с текстом: прямоугольное 6">
            <a:extLst>
              <a:ext uri="{FF2B5EF4-FFF2-40B4-BE49-F238E27FC236}">
                <a16:creationId xmlns:a16="http://schemas.microsoft.com/office/drawing/2014/main" id="{C1D30A3C-4C16-4125-8BA6-56E00741D09B}"/>
              </a:ext>
            </a:extLst>
          </p:cNvPr>
          <p:cNvSpPr/>
          <p:nvPr/>
        </p:nvSpPr>
        <p:spPr>
          <a:xfrm>
            <a:off x="8884118" y="1333365"/>
            <a:ext cx="2618071" cy="1265456"/>
          </a:xfrm>
          <a:prstGeom prst="wedgeRect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в Сведениях должна быть указана в соответствии с информацией, размещенной  на сайте филиала.</a:t>
            </a:r>
          </a:p>
        </p:txBody>
      </p:sp>
      <p:sp>
        <p:nvSpPr>
          <p:cNvPr id="8" name="Скругленный прямоугольник 5">
            <a:extLst>
              <a:ext uri="{FF2B5EF4-FFF2-40B4-BE49-F238E27FC236}">
                <a16:creationId xmlns:a16="http://schemas.microsoft.com/office/drawing/2014/main" id="{54C710FF-0C64-4D28-8223-5859EEC82381}"/>
              </a:ext>
            </a:extLst>
          </p:cNvPr>
          <p:cNvSpPr/>
          <p:nvPr/>
        </p:nvSpPr>
        <p:spPr>
          <a:xfrm>
            <a:off x="770022" y="1333365"/>
            <a:ext cx="3869356" cy="169481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Скругленный прямоугольник 5">
            <a:extLst>
              <a:ext uri="{FF2B5EF4-FFF2-40B4-BE49-F238E27FC236}">
                <a16:creationId xmlns:a16="http://schemas.microsoft.com/office/drawing/2014/main" id="{8B6B287E-0050-45E5-87BB-2A3706578F97}"/>
              </a:ext>
            </a:extLst>
          </p:cNvPr>
          <p:cNvSpPr/>
          <p:nvPr/>
        </p:nvSpPr>
        <p:spPr>
          <a:xfrm>
            <a:off x="6096000" y="1333365"/>
            <a:ext cx="1989220" cy="169481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id="{E3C80575-95F2-491A-BB43-A6F19586AC5F}"/>
              </a:ext>
            </a:extLst>
          </p:cNvPr>
          <p:cNvSpPr/>
          <p:nvPr/>
        </p:nvSpPr>
        <p:spPr>
          <a:xfrm>
            <a:off x="4466122" y="3028180"/>
            <a:ext cx="1838425" cy="169481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Номер слайда 10">
            <a:extLst>
              <a:ext uri="{FF2B5EF4-FFF2-40B4-BE49-F238E27FC236}">
                <a16:creationId xmlns:a16="http://schemas.microsoft.com/office/drawing/2014/main" id="{0877A4BE-D490-4248-91E4-D4F555400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16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3396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3519940-829E-4167-87DE-DBEE002F328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3676" y="752325"/>
            <a:ext cx="8518826" cy="557887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Аккредитационные показатели по образовательным программам СПО</a:t>
            </a:r>
          </a:p>
          <a:p>
            <a:endParaRPr lang="ru-RU" dirty="0"/>
          </a:p>
        </p:txBody>
      </p:sp>
      <p:sp>
        <p:nvSpPr>
          <p:cNvPr id="5" name="Текст 7">
            <a:extLst>
              <a:ext uri="{FF2B5EF4-FFF2-40B4-BE49-F238E27FC236}">
                <a16:creationId xmlns:a16="http://schemas.microsoft.com/office/drawing/2014/main" id="{8BB2B326-2BE0-4F26-85F5-589820E4742C}"/>
              </a:ext>
            </a:extLst>
          </p:cNvPr>
          <p:cNvSpPr txBox="1">
            <a:spLocks/>
          </p:cNvSpPr>
          <p:nvPr/>
        </p:nvSpPr>
        <p:spPr>
          <a:xfrm>
            <a:off x="1357161" y="1562953"/>
            <a:ext cx="4389119" cy="2974043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Доля педагогических работников, обеспечивающих освоение обучающимися профессиональных модулей образовательной программы среднего профессионального образования, имеющих опыт деятельности не менее одного года в организациях, направление деятельности которых соответствует области профессиональной деятельности, в общей численности педагогических работников, участвующих в реализации профессиональных модулей соответствующей образовательной программы среднего профессионального образования</a:t>
            </a:r>
            <a:endParaRPr lang="ru-RU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016BEBCA-1535-464D-8FC6-1F6AB98708FE}"/>
              </a:ext>
            </a:extLst>
          </p:cNvPr>
          <p:cNvSpPr txBox="1">
            <a:spLocks/>
          </p:cNvSpPr>
          <p:nvPr/>
        </p:nvSpPr>
        <p:spPr>
          <a:xfrm>
            <a:off x="1357161" y="4814407"/>
            <a:ext cx="4389119" cy="973495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АП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Наличие электронной информационно-образовательной среды </a:t>
            </a:r>
            <a:endParaRPr lang="ru-RU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7">
            <a:extLst>
              <a:ext uri="{FF2B5EF4-FFF2-40B4-BE49-F238E27FC236}">
                <a16:creationId xmlns:a16="http://schemas.microsoft.com/office/drawing/2014/main" id="{5FA908E6-051C-40DA-BCB1-437276043F81}"/>
              </a:ext>
            </a:extLst>
          </p:cNvPr>
          <p:cNvSpPr txBox="1">
            <a:spLocks/>
          </p:cNvSpPr>
          <p:nvPr/>
        </p:nvSpPr>
        <p:spPr>
          <a:xfrm>
            <a:off x="6511494" y="1572234"/>
            <a:ext cx="4389119" cy="2974043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АП</a:t>
            </a: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3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Доля обучающихся, выполнивших 70% и более заданий диагностической работы в ходе оценивания достижения обучающимися результатов обучения по соответствующей образовательной программе среднего профессионального образования, в общем количестве обучающихся, выполнявших диагностическую работу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157E44D0-7D30-43B3-A7F1-C64296C8193E}"/>
              </a:ext>
            </a:extLst>
          </p:cNvPr>
          <p:cNvSpPr txBox="1">
            <a:spLocks/>
          </p:cNvSpPr>
          <p:nvPr/>
        </p:nvSpPr>
        <p:spPr>
          <a:xfrm>
            <a:off x="6511494" y="4799018"/>
            <a:ext cx="4389119" cy="973495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АП</a:t>
            </a: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4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Наличие внутренней системы оценки качества образования </a:t>
            </a:r>
            <a:endParaRPr lang="ru-RU" sz="13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0CD59F4-1C30-4E4E-9623-C9AC020271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17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544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AA319F63-BCFE-454C-A588-A12EDE33878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73300" y="741146"/>
            <a:ext cx="6410893" cy="753668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государственную аккредитацию (СПО)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27ACAFB-EF79-4078-931A-3F29747E89A7}"/>
              </a:ext>
            </a:extLst>
          </p:cNvPr>
          <p:cNvPicPr/>
          <p:nvPr/>
        </p:nvPicPr>
        <p:blipFill rotWithShape="1">
          <a:blip r:embed="rId2"/>
          <a:srcRect l="27366" t="25073" r="26905" b="22288"/>
          <a:stretch/>
        </p:blipFill>
        <p:spPr bwMode="auto">
          <a:xfrm>
            <a:off x="490420" y="1222408"/>
            <a:ext cx="5818806" cy="33650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A815E05-666A-4E10-851F-3ECE399EE4F8}"/>
              </a:ext>
            </a:extLst>
          </p:cNvPr>
          <p:cNvPicPr/>
          <p:nvPr/>
        </p:nvPicPr>
        <p:blipFill rotWithShape="1">
          <a:blip r:embed="rId3"/>
          <a:srcRect l="27386" t="26355" r="26825" b="20185"/>
          <a:stretch/>
        </p:blipFill>
        <p:spPr bwMode="auto">
          <a:xfrm>
            <a:off x="6426350" y="2356318"/>
            <a:ext cx="5489725" cy="39626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Текст 3">
            <a:extLst>
              <a:ext uri="{FF2B5EF4-FFF2-40B4-BE49-F238E27FC236}">
                <a16:creationId xmlns:a16="http://schemas.microsoft.com/office/drawing/2014/main" id="{3ED42D9F-FAE1-4A77-9E73-1AACA465C3AF}"/>
              </a:ext>
            </a:extLst>
          </p:cNvPr>
          <p:cNvSpPr txBox="1">
            <a:spLocks/>
          </p:cNvSpPr>
          <p:nvPr/>
        </p:nvSpPr>
        <p:spPr>
          <a:xfrm>
            <a:off x="7007191" y="1222408"/>
            <a:ext cx="4908884" cy="973495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наименование уровня образования, наименование  укрупненной группы профессий, специальности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BD92F532-F02B-409A-BD3D-1C47BE3071A3}"/>
              </a:ext>
            </a:extLst>
          </p:cNvPr>
          <p:cNvSpPr txBox="1">
            <a:spLocks/>
          </p:cNvSpPr>
          <p:nvPr/>
        </p:nvSpPr>
        <p:spPr>
          <a:xfrm>
            <a:off x="490420" y="4955406"/>
            <a:ext cx="4926999" cy="1404382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строке 6.1. указывается наименование образовательной программы в соответствии со строкой 5 формы, а также указывается срок получения образования по очной форме обучения в соответствии с ФГОС </a:t>
            </a:r>
          </a:p>
        </p:txBody>
      </p:sp>
      <p:sp>
        <p:nvSpPr>
          <p:cNvPr id="9" name="Скругленный прямоугольник 5">
            <a:extLst>
              <a:ext uri="{FF2B5EF4-FFF2-40B4-BE49-F238E27FC236}">
                <a16:creationId xmlns:a16="http://schemas.microsoft.com/office/drawing/2014/main" id="{555803B7-F69F-4EF2-AAD5-603A5BC9C18F}"/>
              </a:ext>
            </a:extLst>
          </p:cNvPr>
          <p:cNvSpPr/>
          <p:nvPr/>
        </p:nvSpPr>
        <p:spPr>
          <a:xfrm>
            <a:off x="4071486" y="2829827"/>
            <a:ext cx="2237740" cy="1135781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id="{32AE811F-B427-4259-8A30-924B8E4FEE64}"/>
              </a:ext>
            </a:extLst>
          </p:cNvPr>
          <p:cNvSpPr/>
          <p:nvPr/>
        </p:nvSpPr>
        <p:spPr>
          <a:xfrm>
            <a:off x="7748338" y="4032985"/>
            <a:ext cx="3060834" cy="192506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Скругленный прямоугольник 5">
            <a:extLst>
              <a:ext uri="{FF2B5EF4-FFF2-40B4-BE49-F238E27FC236}">
                <a16:creationId xmlns:a16="http://schemas.microsoft.com/office/drawing/2014/main" id="{3E12E54E-27BC-4C50-AC62-EFCFF3A9AB0F}"/>
              </a:ext>
            </a:extLst>
          </p:cNvPr>
          <p:cNvSpPr/>
          <p:nvPr/>
        </p:nvSpPr>
        <p:spPr>
          <a:xfrm>
            <a:off x="6651057" y="3272589"/>
            <a:ext cx="1097281" cy="52939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AA8CC5E4-D01A-4482-A0BA-7EA5C1B906EB}"/>
              </a:ext>
            </a:extLst>
          </p:cNvPr>
          <p:cNvCxnSpPr>
            <a:cxnSpLocks/>
          </p:cNvCxnSpPr>
          <p:nvPr/>
        </p:nvCxnSpPr>
        <p:spPr>
          <a:xfrm flipH="1">
            <a:off x="5417419" y="1289785"/>
            <a:ext cx="1589772" cy="144379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4EF91200-7496-48F3-B540-73CD1F07E3AD}"/>
              </a:ext>
            </a:extLst>
          </p:cNvPr>
          <p:cNvCxnSpPr>
            <a:cxnSpLocks/>
          </p:cNvCxnSpPr>
          <p:nvPr/>
        </p:nvCxnSpPr>
        <p:spPr>
          <a:xfrm flipV="1">
            <a:off x="5410973" y="4129239"/>
            <a:ext cx="2250736" cy="8261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49624492-29E2-4D05-8817-D8508166555E}"/>
              </a:ext>
            </a:extLst>
          </p:cNvPr>
          <p:cNvCxnSpPr>
            <a:cxnSpLocks/>
          </p:cNvCxnSpPr>
          <p:nvPr/>
        </p:nvCxnSpPr>
        <p:spPr>
          <a:xfrm flipV="1">
            <a:off x="5388671" y="3669457"/>
            <a:ext cx="1219071" cy="12859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578ABA3-57F9-4DE6-8DDA-555714279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1425" y="6318983"/>
            <a:ext cx="473413" cy="284869"/>
          </a:xfrm>
        </p:spPr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18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14" name="Скругленный прямоугольник 5">
            <a:extLst>
              <a:ext uri="{FF2B5EF4-FFF2-40B4-BE49-F238E27FC236}">
                <a16:creationId xmlns:a16="http://schemas.microsoft.com/office/drawing/2014/main" id="{562D412E-B965-4F27-8958-6A03E2743E67}"/>
              </a:ext>
            </a:extLst>
          </p:cNvPr>
          <p:cNvSpPr/>
          <p:nvPr/>
        </p:nvSpPr>
        <p:spPr>
          <a:xfrm>
            <a:off x="2608446" y="1289785"/>
            <a:ext cx="3628725" cy="78166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7932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>
            <a:extLst>
              <a:ext uri="{FF2B5EF4-FFF2-40B4-BE49-F238E27FC236}">
                <a16:creationId xmlns:a16="http://schemas.microsoft.com/office/drawing/2014/main" id="{AEE8AD05-7168-2960-8BFE-9AE7F78F876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4040" y="785372"/>
            <a:ext cx="6817589" cy="346329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государственную аккредитацию (СПО)</a:t>
            </a:r>
          </a:p>
          <a:p>
            <a:endParaRPr lang="ru-RU" dirty="0"/>
          </a:p>
        </p:txBody>
      </p:sp>
      <p:sp>
        <p:nvSpPr>
          <p:cNvPr id="12" name="Номер слайда 15">
            <a:extLst>
              <a:ext uri="{FF2B5EF4-FFF2-40B4-BE49-F238E27FC236}">
                <a16:creationId xmlns:a16="http://schemas.microsoft.com/office/drawing/2014/main" id="{2395D5EB-B15E-CF6B-E2C4-779B55C14F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8185" y="6351641"/>
            <a:ext cx="466653" cy="3693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19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id="{96B840B5-456F-4032-B177-223CA12A4E8F}"/>
              </a:ext>
            </a:extLst>
          </p:cNvPr>
          <p:cNvSpPr txBox="1">
            <a:spLocks/>
          </p:cNvSpPr>
          <p:nvPr/>
        </p:nvSpPr>
        <p:spPr>
          <a:xfrm>
            <a:off x="7603959" y="1189551"/>
            <a:ext cx="4210879" cy="2173823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выполнения показателя АП 1 </a:t>
            </a: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указываем сведения о трудовом стаже пед. работников, обеспечивающих освоение обучающимися профессиональных модулей образовательной программы, имеющих опыт деятельности не менее 1 года в организациях, направление деятельности которых соответствует  области профессиональной деятельности, в общей численности пед.работников, </a:t>
            </a:r>
            <a:r>
              <a:rPr lang="ru-RU" sz="1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участвующих в реализации профессиональных модулей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33E5F39-601D-47F2-992F-E1BCBA9DFE8E}"/>
              </a:ext>
            </a:extLst>
          </p:cNvPr>
          <p:cNvPicPr/>
          <p:nvPr/>
        </p:nvPicPr>
        <p:blipFill rotWithShape="1">
          <a:blip r:embed="rId3"/>
          <a:srcRect l="27353" t="21251" r="27627" b="43602"/>
          <a:stretch/>
        </p:blipFill>
        <p:spPr bwMode="auto">
          <a:xfrm>
            <a:off x="634040" y="2345058"/>
            <a:ext cx="6838067" cy="32531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Скругленный прямоугольник 5">
            <a:extLst>
              <a:ext uri="{FF2B5EF4-FFF2-40B4-BE49-F238E27FC236}">
                <a16:creationId xmlns:a16="http://schemas.microsoft.com/office/drawing/2014/main" id="{26DB4430-750B-4025-9962-5055D6BB5D2D}"/>
              </a:ext>
            </a:extLst>
          </p:cNvPr>
          <p:cNvSpPr/>
          <p:nvPr/>
        </p:nvSpPr>
        <p:spPr>
          <a:xfrm>
            <a:off x="6045007" y="2400377"/>
            <a:ext cx="461671" cy="3163344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Текст 7">
            <a:extLst>
              <a:ext uri="{FF2B5EF4-FFF2-40B4-BE49-F238E27FC236}">
                <a16:creationId xmlns:a16="http://schemas.microsoft.com/office/drawing/2014/main" id="{5BE79F2F-7C4F-45FB-AABB-D8D98A283A1E}"/>
              </a:ext>
            </a:extLst>
          </p:cNvPr>
          <p:cNvSpPr txBox="1">
            <a:spLocks/>
          </p:cNvSpPr>
          <p:nvPr/>
        </p:nvSpPr>
        <p:spPr>
          <a:xfrm>
            <a:off x="7603958" y="5429255"/>
            <a:ext cx="4206221" cy="881162"/>
          </a:xfrm>
          <a:prstGeom prst="rect">
            <a:avLst/>
          </a:prstGeom>
          <a:solidFill>
            <a:srgbClr val="006B80"/>
          </a:solidFill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216000" tIns="144000" rIns="216000" bIns="180000" rtlCol="0">
            <a:sp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Open Sans SemiBold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Общее количество ставок рассчитывается только в соответствии со всеми профессиональными модулями УП</a:t>
            </a: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ED820FFA-BD9B-4E4C-97C0-3AA4692D560E}"/>
              </a:ext>
            </a:extLst>
          </p:cNvPr>
          <p:cNvCxnSpPr>
            <a:cxnSpLocks/>
          </p:cNvCxnSpPr>
          <p:nvPr/>
        </p:nvCxnSpPr>
        <p:spPr>
          <a:xfrm flipH="1" flipV="1">
            <a:off x="6951718" y="2857438"/>
            <a:ext cx="647582" cy="61209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3" name="Скругленный прямоугольник 5">
            <a:extLst>
              <a:ext uri="{FF2B5EF4-FFF2-40B4-BE49-F238E27FC236}">
                <a16:creationId xmlns:a16="http://schemas.microsoft.com/office/drawing/2014/main" id="{BD728909-AE93-4B43-85A8-465BDA7348A9}"/>
              </a:ext>
            </a:extLst>
          </p:cNvPr>
          <p:cNvSpPr/>
          <p:nvPr/>
        </p:nvSpPr>
        <p:spPr>
          <a:xfrm>
            <a:off x="6588235" y="2382092"/>
            <a:ext cx="883871" cy="3181629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5627421-ED7A-4DC3-97CC-2C8510C5A1B2}"/>
              </a:ext>
            </a:extLst>
          </p:cNvPr>
          <p:cNvGrpSpPr/>
          <p:nvPr/>
        </p:nvGrpSpPr>
        <p:grpSpPr>
          <a:xfrm>
            <a:off x="7599300" y="3398873"/>
            <a:ext cx="4210879" cy="1989158"/>
            <a:chOff x="7599300" y="3398873"/>
            <a:chExt cx="4210879" cy="1989158"/>
          </a:xfrm>
        </p:grpSpPr>
        <p:sp>
          <p:nvSpPr>
            <p:cNvPr id="22" name="Текст 7">
              <a:extLst>
                <a:ext uri="{FF2B5EF4-FFF2-40B4-BE49-F238E27FC236}">
                  <a16:creationId xmlns:a16="http://schemas.microsoft.com/office/drawing/2014/main" id="{F2015F3B-26BA-4CF9-BB79-67BA0F99A1AC}"/>
                </a:ext>
              </a:extLst>
            </p:cNvPr>
            <p:cNvSpPr txBox="1">
              <a:spLocks/>
            </p:cNvSpPr>
            <p:nvPr/>
          </p:nvSpPr>
          <p:spPr>
            <a:xfrm>
              <a:off x="7599300" y="3398873"/>
              <a:ext cx="4210879" cy="1989158"/>
            </a:xfrm>
            <a:prstGeom prst="rect">
              <a:avLst/>
            </a:prstGeom>
            <a:solidFill>
              <a:srgbClr val="006B80"/>
            </a:solidFill>
            <a:effectLst>
              <a:glow rad="63500">
                <a:schemeClr val="accent2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square" lIns="216000" tIns="144000" rIns="216000" bIns="180000" rtlCol="0">
              <a:spAutoFit/>
            </a:bodyPr>
            <a:lstStyle>
              <a:lvl1pPr marL="0" indent="0" algn="l" defTabSz="914400" rtl="0" eaLnBrk="1" latinLnBrk="0" hangingPunct="1">
                <a:lnSpc>
                  <a:spcPts val="26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b="1" i="0" kern="1200">
                  <a:solidFill>
                    <a:schemeClr val="bg1"/>
                  </a:solidFill>
                  <a:latin typeface="Arial" panose="020B0604020202020204" pitchFamily="34" charset="0"/>
                  <a:ea typeface="Open Sans SemiBold" pitchFamily="2" charset="0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0" i="0" kern="1200">
                  <a:solidFill>
                    <a:schemeClr val="tx1"/>
                  </a:solidFill>
                  <a:latin typeface="Arial" panose="020B0604020202020204" pitchFamily="34" charset="0"/>
                  <a:ea typeface="Open Sans" pitchFamily="2" charset="0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0" i="0" kern="1200">
                  <a:solidFill>
                    <a:schemeClr val="tx1"/>
                  </a:solidFill>
                  <a:latin typeface="Arial" panose="020B0604020202020204" pitchFamily="34" charset="0"/>
                  <a:ea typeface="Open Sans" pitchFamily="2" charset="0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rial" panose="020B0604020202020204" pitchFamily="34" charset="0"/>
                  <a:ea typeface="Open Sans" pitchFamily="2" charset="0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0" i="0" kern="1200">
                  <a:solidFill>
                    <a:schemeClr val="tx1"/>
                  </a:solidFill>
                  <a:latin typeface="Arial" panose="020B0604020202020204" pitchFamily="34" charset="0"/>
                  <a:ea typeface="Open Sans" pitchFamily="2" charset="0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just">
                <a:lnSpc>
                  <a:spcPct val="100000"/>
                </a:lnSpc>
                <a:spcBef>
                  <a:spcPts val="0"/>
                </a:spcBef>
              </a:pPr>
              <a:r>
                <a:rPr lang="ru-RU" sz="1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Количество часов  указывается в соответствии с УП и приказом Финуниверситета от 29.08.2025 № 1955/о «Об утверждении Положений о продолжительности рабочего времени (нормах часов </a:t>
              </a:r>
              <a:r>
                <a:rPr lang="ru-RU" sz="1200" dirty="0" err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пед.работы</a:t>
              </a:r>
              <a:r>
                <a:rPr lang="ru-RU" sz="1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)…(!)» </a:t>
              </a:r>
            </a:p>
            <a:p>
              <a:pPr lvl="0" algn="just">
                <a:lnSpc>
                  <a:spcPct val="100000"/>
                </a:lnSpc>
                <a:spcBef>
                  <a:spcPts val="0"/>
                </a:spcBef>
                <a:buFont typeface="Wingdings" panose="05000000000000000000" pitchFamily="2" charset="2"/>
                <a:buChar char="v"/>
              </a:pPr>
              <a:r>
                <a:rPr lang="ru-RU" sz="12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Доля ставки рассчитывается как отношение количества часов учебной нагрузки к норме часов учебной преподавательской работы за ставку заработной платы в процентах                                             (норма часов для СПО – 720)    </a:t>
              </a:r>
            </a:p>
          </p:txBody>
        </p:sp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F7A3B527-2732-4B8A-9A73-3C283B5DD866}"/>
                </a:ext>
              </a:extLst>
            </p:cNvPr>
            <p:cNvSpPr/>
            <p:nvPr/>
          </p:nvSpPr>
          <p:spPr>
            <a:xfrm>
              <a:off x="9824187" y="4923060"/>
              <a:ext cx="1985992" cy="2766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200" b="1" u="sng" dirty="0">
                  <a:solidFill>
                    <a:schemeClr val="bg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xmlns="" val="tx"/>
                      </a:ext>
                    </a:extLst>
                  </a:hlinkClick>
                </a:rPr>
                <a:t>Приказ о нормах времени</a:t>
              </a:r>
              <a:r>
                <a:rPr lang="ru-RU" sz="12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ru-RU" sz="1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D3420FD-16E5-48F2-84B8-8A83DA5C583F}"/>
              </a:ext>
            </a:extLst>
          </p:cNvPr>
          <p:cNvPicPr/>
          <p:nvPr/>
        </p:nvPicPr>
        <p:blipFill rotWithShape="1">
          <a:blip r:embed="rId5"/>
          <a:srcRect l="27529" t="29832" r="27317" b="54203"/>
          <a:stretch/>
        </p:blipFill>
        <p:spPr bwMode="auto">
          <a:xfrm>
            <a:off x="654518" y="1259836"/>
            <a:ext cx="6817589" cy="10990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C7D8C4D-6EA1-4B26-8BE2-1DA89FAB0D92}"/>
              </a:ext>
            </a:extLst>
          </p:cNvPr>
          <p:cNvPicPr/>
          <p:nvPr/>
        </p:nvPicPr>
        <p:blipFill rotWithShape="1">
          <a:blip r:embed="rId6"/>
          <a:srcRect l="27380" t="59782" r="27316" b="35212"/>
          <a:stretch/>
        </p:blipFill>
        <p:spPr bwMode="auto">
          <a:xfrm>
            <a:off x="634040" y="5639652"/>
            <a:ext cx="6838066" cy="3994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7" name="Скругленный прямоугольник 5">
            <a:extLst>
              <a:ext uri="{FF2B5EF4-FFF2-40B4-BE49-F238E27FC236}">
                <a16:creationId xmlns:a16="http://schemas.microsoft.com/office/drawing/2014/main" id="{09D70EEF-A45F-4804-913F-1F5D9A7516AB}"/>
              </a:ext>
            </a:extLst>
          </p:cNvPr>
          <p:cNvSpPr/>
          <p:nvPr/>
        </p:nvSpPr>
        <p:spPr>
          <a:xfrm>
            <a:off x="6506678" y="5639651"/>
            <a:ext cx="965428" cy="39941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Скругленный прямоугольник 5">
            <a:extLst>
              <a:ext uri="{FF2B5EF4-FFF2-40B4-BE49-F238E27FC236}">
                <a16:creationId xmlns:a16="http://schemas.microsoft.com/office/drawing/2014/main" id="{EF11B447-2CAA-415B-9FA7-1C2462211B64}"/>
              </a:ext>
            </a:extLst>
          </p:cNvPr>
          <p:cNvSpPr/>
          <p:nvPr/>
        </p:nvSpPr>
        <p:spPr>
          <a:xfrm>
            <a:off x="5967663" y="1568919"/>
            <a:ext cx="1504443" cy="78997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10E0D072-E37E-4E70-A6E4-96FB190DC5CD}"/>
              </a:ext>
            </a:extLst>
          </p:cNvPr>
          <p:cNvCxnSpPr>
            <a:cxnSpLocks/>
          </p:cNvCxnSpPr>
          <p:nvPr/>
        </p:nvCxnSpPr>
        <p:spPr>
          <a:xfrm flipH="1">
            <a:off x="6371924" y="1189551"/>
            <a:ext cx="1227377" cy="3166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E845D92E-4E56-4430-A7CC-C00F52E2B499}"/>
              </a:ext>
            </a:extLst>
          </p:cNvPr>
          <p:cNvCxnSpPr>
            <a:cxnSpLocks/>
          </p:cNvCxnSpPr>
          <p:nvPr/>
        </p:nvCxnSpPr>
        <p:spPr>
          <a:xfrm flipH="1">
            <a:off x="7170821" y="5445881"/>
            <a:ext cx="445277" cy="41770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0882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4E0603D9-B869-4FC9-9336-5E1C16A19E6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90888" y="731521"/>
            <a:ext cx="7372952" cy="888320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государственную аккредитацию (СПО)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A32DF2-024B-4960-B477-B68207D809C4}"/>
              </a:ext>
            </a:extLst>
          </p:cNvPr>
          <p:cNvPicPr/>
          <p:nvPr/>
        </p:nvPicPr>
        <p:blipFill rotWithShape="1">
          <a:blip r:embed="rId2"/>
          <a:srcRect l="29748" t="22494" r="29775" b="28588"/>
          <a:stretch/>
        </p:blipFill>
        <p:spPr bwMode="auto">
          <a:xfrm>
            <a:off x="573622" y="1164659"/>
            <a:ext cx="5807928" cy="361909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Текст 3">
            <a:extLst>
              <a:ext uri="{FF2B5EF4-FFF2-40B4-BE49-F238E27FC236}">
                <a16:creationId xmlns:a16="http://schemas.microsoft.com/office/drawing/2014/main" id="{F780FBD6-6BD5-44D9-9510-E17D26F679F1}"/>
              </a:ext>
            </a:extLst>
          </p:cNvPr>
          <p:cNvSpPr txBox="1">
            <a:spLocks/>
          </p:cNvSpPr>
          <p:nvPr/>
        </p:nvSpPr>
        <p:spPr>
          <a:xfrm>
            <a:off x="7433195" y="1224167"/>
            <a:ext cx="4068993" cy="381444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Ссылку заполняет УГКО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CEDBDBC7-DC19-4107-8AC1-3DB19DC71C10}"/>
              </a:ext>
            </a:extLst>
          </p:cNvPr>
          <p:cNvSpPr txBox="1">
            <a:spLocks/>
          </p:cNvSpPr>
          <p:nvPr/>
        </p:nvSpPr>
        <p:spPr>
          <a:xfrm>
            <a:off x="7433196" y="1713199"/>
            <a:ext cx="4068992" cy="381444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Ссылки с сайта филиала обеспечивающие доступы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A0BA510A-287C-400D-B094-DD72B5351B07}"/>
              </a:ext>
            </a:extLst>
          </p:cNvPr>
          <p:cNvSpPr txBox="1">
            <a:spLocks/>
          </p:cNvSpPr>
          <p:nvPr/>
        </p:nvSpPr>
        <p:spPr>
          <a:xfrm>
            <a:off x="573622" y="4986530"/>
            <a:ext cx="5342020" cy="697187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Ссылка на приказ об утверждении Положения об электронной информационно-образовательной среде Финуниверситета для выполнения от 27.07.2020 № 1346/о </a:t>
            </a:r>
            <a:r>
              <a:rPr lang="ru-RU" sz="12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для выполнения показателя АП 2 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25A6E63B-3E2D-4921-B1FE-8FAFF52962F1}"/>
              </a:ext>
            </a:extLst>
          </p:cNvPr>
          <p:cNvSpPr txBox="1">
            <a:spLocks/>
          </p:cNvSpPr>
          <p:nvPr/>
        </p:nvSpPr>
        <p:spPr>
          <a:xfrm>
            <a:off x="573622" y="5768025"/>
            <a:ext cx="5342020" cy="697187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приказ Финуниверситета о ВСОКО от 20.04.2021 № 0890/о </a:t>
            </a:r>
            <a:r>
              <a:rPr lang="ru-RU" sz="1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выполнения показателя АП 4</a:t>
            </a:r>
          </a:p>
        </p:txBody>
      </p:sp>
      <p:sp>
        <p:nvSpPr>
          <p:cNvPr id="11" name="Скругленный прямоугольник 5">
            <a:extLst>
              <a:ext uri="{FF2B5EF4-FFF2-40B4-BE49-F238E27FC236}">
                <a16:creationId xmlns:a16="http://schemas.microsoft.com/office/drawing/2014/main" id="{B8953310-1E58-492F-9D0E-F59177F540EA}"/>
              </a:ext>
            </a:extLst>
          </p:cNvPr>
          <p:cNvSpPr/>
          <p:nvPr/>
        </p:nvSpPr>
        <p:spPr>
          <a:xfrm>
            <a:off x="2887579" y="1157018"/>
            <a:ext cx="3493971" cy="594781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Скругленный прямоугольник 5">
            <a:extLst>
              <a:ext uri="{FF2B5EF4-FFF2-40B4-BE49-F238E27FC236}">
                <a16:creationId xmlns:a16="http://schemas.microsoft.com/office/drawing/2014/main" id="{3A9C0B41-7EB8-4A71-94B2-865C63EBB412}"/>
              </a:ext>
            </a:extLst>
          </p:cNvPr>
          <p:cNvSpPr/>
          <p:nvPr/>
        </p:nvSpPr>
        <p:spPr>
          <a:xfrm>
            <a:off x="2926082" y="1926395"/>
            <a:ext cx="3455468" cy="25622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Скругленный прямоугольник 5">
            <a:extLst>
              <a:ext uri="{FF2B5EF4-FFF2-40B4-BE49-F238E27FC236}">
                <a16:creationId xmlns:a16="http://schemas.microsoft.com/office/drawing/2014/main" id="{DE5AE520-91CF-4115-83C0-D8408775A2C7}"/>
              </a:ext>
            </a:extLst>
          </p:cNvPr>
          <p:cNvSpPr/>
          <p:nvPr/>
        </p:nvSpPr>
        <p:spPr>
          <a:xfrm>
            <a:off x="2887580" y="2736067"/>
            <a:ext cx="1597793" cy="346508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Скругленный прямоугольник 5">
            <a:extLst>
              <a:ext uri="{FF2B5EF4-FFF2-40B4-BE49-F238E27FC236}">
                <a16:creationId xmlns:a16="http://schemas.microsoft.com/office/drawing/2014/main" id="{B170315A-47AC-49A9-8BB2-902C9BFB4D29}"/>
              </a:ext>
            </a:extLst>
          </p:cNvPr>
          <p:cNvSpPr/>
          <p:nvPr/>
        </p:nvSpPr>
        <p:spPr>
          <a:xfrm>
            <a:off x="2926082" y="3636027"/>
            <a:ext cx="1905800" cy="348832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3BBED0DF-59FF-4357-B735-84F99F8CCAE8}"/>
              </a:ext>
            </a:extLst>
          </p:cNvPr>
          <p:cNvCxnSpPr>
            <a:cxnSpLocks/>
          </p:cNvCxnSpPr>
          <p:nvPr/>
        </p:nvCxnSpPr>
        <p:spPr>
          <a:xfrm flipH="1">
            <a:off x="6096000" y="1252625"/>
            <a:ext cx="1337196" cy="1506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FD7D7812-34E0-4093-A0CA-7C559719AE3F}"/>
              </a:ext>
            </a:extLst>
          </p:cNvPr>
          <p:cNvCxnSpPr>
            <a:cxnSpLocks/>
          </p:cNvCxnSpPr>
          <p:nvPr/>
        </p:nvCxnSpPr>
        <p:spPr>
          <a:xfrm flipH="1">
            <a:off x="4562375" y="1751799"/>
            <a:ext cx="2870822" cy="100588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21A4F4FA-C85D-4BFF-8620-6D1F2B1296DF}"/>
              </a:ext>
            </a:extLst>
          </p:cNvPr>
          <p:cNvCxnSpPr>
            <a:cxnSpLocks/>
          </p:cNvCxnSpPr>
          <p:nvPr/>
        </p:nvCxnSpPr>
        <p:spPr>
          <a:xfrm flipH="1">
            <a:off x="4880007" y="1759440"/>
            <a:ext cx="2533937" cy="18391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ACAD1329-2184-4384-BA38-92CD71A87ED3}"/>
              </a:ext>
            </a:extLst>
          </p:cNvPr>
          <p:cNvCxnSpPr>
            <a:cxnSpLocks/>
          </p:cNvCxnSpPr>
          <p:nvPr/>
        </p:nvCxnSpPr>
        <p:spPr>
          <a:xfrm flipV="1">
            <a:off x="573621" y="2054505"/>
            <a:ext cx="2313958" cy="293202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43A17261-3765-416D-BE64-2131A56C1F75}"/>
              </a:ext>
            </a:extLst>
          </p:cNvPr>
          <p:cNvPicPr/>
          <p:nvPr/>
        </p:nvPicPr>
        <p:blipFill rotWithShape="1">
          <a:blip r:embed="rId3"/>
          <a:srcRect l="29649" t="38799" r="29582" b="24049"/>
          <a:stretch/>
        </p:blipFill>
        <p:spPr bwMode="auto">
          <a:xfrm>
            <a:off x="6420053" y="2288981"/>
            <a:ext cx="5500535" cy="394039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7" name="Скругленный прямоугольник 5">
            <a:extLst>
              <a:ext uri="{FF2B5EF4-FFF2-40B4-BE49-F238E27FC236}">
                <a16:creationId xmlns:a16="http://schemas.microsoft.com/office/drawing/2014/main" id="{A5120061-1517-4501-92B1-478EB79DC063}"/>
              </a:ext>
            </a:extLst>
          </p:cNvPr>
          <p:cNvSpPr/>
          <p:nvPr/>
        </p:nvSpPr>
        <p:spPr>
          <a:xfrm>
            <a:off x="8114097" y="5072515"/>
            <a:ext cx="3705725" cy="561317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9" name="Прямая со стрелкой 48">
            <a:extLst>
              <a:ext uri="{FF2B5EF4-FFF2-40B4-BE49-F238E27FC236}">
                <a16:creationId xmlns:a16="http://schemas.microsoft.com/office/drawing/2014/main" id="{62A1021B-2476-40CB-98C9-7BEBFD6452B2}"/>
              </a:ext>
            </a:extLst>
          </p:cNvPr>
          <p:cNvCxnSpPr>
            <a:cxnSpLocks/>
          </p:cNvCxnSpPr>
          <p:nvPr/>
        </p:nvCxnSpPr>
        <p:spPr>
          <a:xfrm flipV="1">
            <a:off x="5915642" y="5304861"/>
            <a:ext cx="2198455" cy="4631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388585-A7C9-478C-BD59-910B91CD61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20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164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25378A3-9DEB-464C-9E63-8249A933E8A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6767" y="750772"/>
            <a:ext cx="7305574" cy="435544"/>
          </a:xfrm>
        </p:spPr>
        <p:txBody>
          <a:bodyPr/>
          <a:lstStyle/>
          <a:p>
            <a:pPr lvl="0">
              <a:lnSpc>
                <a:spcPct val="90000"/>
              </a:lnSpc>
            </a:pPr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государственную аккредитацию (СПО)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833111-9716-4025-94AB-81507F075603}"/>
              </a:ext>
            </a:extLst>
          </p:cNvPr>
          <p:cNvPicPr/>
          <p:nvPr/>
        </p:nvPicPr>
        <p:blipFill rotWithShape="1">
          <a:blip r:embed="rId2"/>
          <a:srcRect l="27384" t="30015" r="26901" b="21303"/>
          <a:stretch/>
        </p:blipFill>
        <p:spPr bwMode="auto">
          <a:xfrm>
            <a:off x="688887" y="1434163"/>
            <a:ext cx="6834175" cy="44757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Текст 3">
            <a:extLst>
              <a:ext uri="{FF2B5EF4-FFF2-40B4-BE49-F238E27FC236}">
                <a16:creationId xmlns:a16="http://schemas.microsoft.com/office/drawing/2014/main" id="{2A8D36D0-093D-4CF0-8710-721471FD8FEF}"/>
              </a:ext>
            </a:extLst>
          </p:cNvPr>
          <p:cNvSpPr txBox="1">
            <a:spLocks/>
          </p:cNvSpPr>
          <p:nvPr/>
        </p:nvSpPr>
        <p:spPr>
          <a:xfrm>
            <a:off x="7680959" y="2870735"/>
            <a:ext cx="4225490" cy="1479884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отчет о самообследовании филиала </a:t>
            </a:r>
            <a:r>
              <a:rPr lang="ru-RU" sz="1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результатами опросов ПЕД.РАБ,  обучающихся, работодателей.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Можно указать ссылку на место размещения результатов опросов или сами результаты опросов           (в приложении)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2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Скругленный прямоугольник 5">
            <a:extLst>
              <a:ext uri="{FF2B5EF4-FFF2-40B4-BE49-F238E27FC236}">
                <a16:creationId xmlns:a16="http://schemas.microsoft.com/office/drawing/2014/main" id="{636F5695-69A1-436A-87C9-2E82DCAF594C}"/>
              </a:ext>
            </a:extLst>
          </p:cNvPr>
          <p:cNvSpPr/>
          <p:nvPr/>
        </p:nvSpPr>
        <p:spPr>
          <a:xfrm>
            <a:off x="2290813" y="4350619"/>
            <a:ext cx="5232249" cy="404261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9F9DBE44-CFDD-4268-BB75-8956BB62E03B}"/>
              </a:ext>
            </a:extLst>
          </p:cNvPr>
          <p:cNvCxnSpPr>
            <a:cxnSpLocks/>
          </p:cNvCxnSpPr>
          <p:nvPr/>
        </p:nvCxnSpPr>
        <p:spPr>
          <a:xfrm flipH="1">
            <a:off x="6096000" y="2870736"/>
            <a:ext cx="1584960" cy="135475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2" name="Текст 3">
            <a:extLst>
              <a:ext uri="{FF2B5EF4-FFF2-40B4-BE49-F238E27FC236}">
                <a16:creationId xmlns:a16="http://schemas.microsoft.com/office/drawing/2014/main" id="{4CC2F950-9C6B-4D2D-9F95-CCEE4361FAB1}"/>
              </a:ext>
            </a:extLst>
          </p:cNvPr>
          <p:cNvSpPr txBox="1">
            <a:spLocks/>
          </p:cNvSpPr>
          <p:nvPr/>
        </p:nvSpPr>
        <p:spPr>
          <a:xfrm>
            <a:off x="7680959" y="1515980"/>
            <a:ext cx="4225490" cy="558264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Ссылка на основную образовательную программу, размещенную на сайте филиала</a:t>
            </a:r>
            <a:endParaRPr lang="ru-RU" sz="1200" b="1" u="sng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5">
            <a:extLst>
              <a:ext uri="{FF2B5EF4-FFF2-40B4-BE49-F238E27FC236}">
                <a16:creationId xmlns:a16="http://schemas.microsoft.com/office/drawing/2014/main" id="{1919DA69-4EE4-4473-8038-7D8095B65C13}"/>
              </a:ext>
            </a:extLst>
          </p:cNvPr>
          <p:cNvSpPr/>
          <p:nvPr/>
        </p:nvSpPr>
        <p:spPr>
          <a:xfrm>
            <a:off x="3888606" y="2156059"/>
            <a:ext cx="2069432" cy="211756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897637B6-A746-41D1-B48D-14B13BAD34FD}"/>
              </a:ext>
            </a:extLst>
          </p:cNvPr>
          <p:cNvCxnSpPr>
            <a:cxnSpLocks/>
          </p:cNvCxnSpPr>
          <p:nvPr/>
        </p:nvCxnSpPr>
        <p:spPr>
          <a:xfrm flipH="1">
            <a:off x="6025415" y="1561698"/>
            <a:ext cx="1655545" cy="6533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47CD517-C9E7-46B7-9CC6-17D62D3CA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21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467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154809C-EB4F-44C7-9232-1127F7DE10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347536" y="693019"/>
            <a:ext cx="8499107" cy="447045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BF67C2B-D11A-4A16-87B5-598DDE5A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587" y="1350530"/>
            <a:ext cx="9006073" cy="4920718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8080791-793C-4F83-A024-95537B92E6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22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0531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E0CF53F1-620A-40A7-A2F3-2374ABC3C5E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790299" y="651324"/>
            <a:ext cx="7372952" cy="968342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44E834-B742-465C-841C-21E089896D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245" y="1241659"/>
            <a:ext cx="7763645" cy="4965017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4337A68-A0AB-4ACC-8F86-08E5CFBCD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23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41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3D5AF76-6572-40E3-A9C3-F5B89AF6821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751798" y="712270"/>
            <a:ext cx="6458550" cy="968342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419288-0DC0-4E3F-BE53-048ABF7B9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8425" y="1270535"/>
            <a:ext cx="8114096" cy="5154264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DC5E9B6-ED45-473F-A09C-F0067EC29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24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8411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52D6528-1B7B-492F-92C0-F0F2C508D6D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467499" y="664143"/>
            <a:ext cx="6906480" cy="567891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B87FA1-CD0C-4A01-ABB1-9B63E2D8F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499" y="1386038"/>
            <a:ext cx="8588973" cy="4908885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236E3C6-44F1-425C-830D-3FC63BB7AA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25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7128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8EC55387-B958-40C6-AE76-016686864AE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636295" y="693018"/>
            <a:ext cx="6448926" cy="462013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F474168-57D2-4551-9CE1-CE5B065F5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926" y="1247371"/>
            <a:ext cx="8099311" cy="4917610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91D2230-9A2B-46C3-83C6-5CE9E7D3AD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26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7569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53B847F-41B1-49B2-B561-B7C254A9E6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780674" y="625643"/>
            <a:ext cx="7074568" cy="481262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D67A0B-55B8-4920-B449-3002568FFA93}"/>
              </a:ext>
            </a:extLst>
          </p:cNvPr>
          <p:cNvPicPr/>
          <p:nvPr/>
        </p:nvPicPr>
        <p:blipFill rotWithShape="1">
          <a:blip r:embed="rId2"/>
          <a:srcRect l="1" t="3158" r="244"/>
          <a:stretch/>
        </p:blipFill>
        <p:spPr bwMode="auto">
          <a:xfrm>
            <a:off x="1873417" y="1226720"/>
            <a:ext cx="7867650" cy="4890135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F439456-7728-4738-9FD5-795CAB39B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27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26861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CE236D2-05D5-498C-B3AC-1A568B1C75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50387" y="770021"/>
            <a:ext cx="7819845" cy="442762"/>
          </a:xfrm>
        </p:spPr>
        <p:txBody>
          <a:bodyPr/>
          <a:lstStyle/>
          <a:p>
            <a:pPr lvl="0"/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 ВО (тестовые задания)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3BBD9D-1F6F-4BF2-A1FD-CA0B15E802A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6" t="16755" r="32524" b="24392"/>
          <a:stretch/>
        </p:blipFill>
        <p:spPr bwMode="auto">
          <a:xfrm>
            <a:off x="1347536" y="1326482"/>
            <a:ext cx="4552749" cy="4516053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4211F99-1CB3-4681-8982-D29A54EC4FD9}"/>
              </a:ext>
            </a:extLst>
          </p:cNvPr>
          <p:cNvPicPr/>
          <p:nvPr/>
        </p:nvPicPr>
        <p:blipFill rotWithShape="1">
          <a:blip r:embed="rId3"/>
          <a:srcRect l="34707" t="16959" r="32759" b="7019"/>
          <a:stretch/>
        </p:blipFill>
        <p:spPr bwMode="auto">
          <a:xfrm>
            <a:off x="6516304" y="1326481"/>
            <a:ext cx="3994484" cy="4516053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Скругленный прямоугольник 5">
            <a:extLst>
              <a:ext uri="{FF2B5EF4-FFF2-40B4-BE49-F238E27FC236}">
                <a16:creationId xmlns:a16="http://schemas.microsoft.com/office/drawing/2014/main" id="{CBE08032-7451-48E3-841F-72EA61A4F363}"/>
              </a:ext>
            </a:extLst>
          </p:cNvPr>
          <p:cNvSpPr/>
          <p:nvPr/>
        </p:nvSpPr>
        <p:spPr>
          <a:xfrm>
            <a:off x="1347537" y="1636293"/>
            <a:ext cx="2127184" cy="1463042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id="{C79901B8-8A86-430C-B2F2-CE3CA6C7F641}"/>
              </a:ext>
            </a:extLst>
          </p:cNvPr>
          <p:cNvSpPr/>
          <p:nvPr/>
        </p:nvSpPr>
        <p:spPr>
          <a:xfrm>
            <a:off x="6516304" y="1326481"/>
            <a:ext cx="1876925" cy="72370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2606F0B-F4DD-496B-AA08-3F9230727F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28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152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CA1B0B33-B12C-4B18-BB43-9D9D1A29867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8888" y="721896"/>
            <a:ext cx="8272232" cy="481262"/>
          </a:xfrm>
        </p:spPr>
        <p:txBody>
          <a:bodyPr/>
          <a:lstStyle/>
          <a:p>
            <a:pPr lvl="0"/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 ВО (тестовые задания)</a:t>
            </a:r>
          </a:p>
          <a:p>
            <a:endParaRPr lang="ru-RU" dirty="0"/>
          </a:p>
        </p:txBody>
      </p:sp>
      <p:sp>
        <p:nvSpPr>
          <p:cNvPr id="6" name="Текст 3">
            <a:extLst>
              <a:ext uri="{FF2B5EF4-FFF2-40B4-BE49-F238E27FC236}">
                <a16:creationId xmlns:a16="http://schemas.microsoft.com/office/drawing/2014/main" id="{310458EF-424A-4A25-9C27-85A575D84E5F}"/>
              </a:ext>
            </a:extLst>
          </p:cNvPr>
          <p:cNvSpPr txBox="1">
            <a:spLocks/>
          </p:cNvSpPr>
          <p:nvPr/>
        </p:nvSpPr>
        <p:spPr>
          <a:xfrm>
            <a:off x="688887" y="1267505"/>
            <a:ext cx="4701259" cy="381444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с выбором одного ответа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23315D1-2AAD-4C25-8C55-56076408E61F}"/>
              </a:ext>
            </a:extLst>
          </p:cNvPr>
          <p:cNvPicPr/>
          <p:nvPr/>
        </p:nvPicPr>
        <p:blipFill rotWithShape="1">
          <a:blip r:embed="rId2"/>
          <a:srcRect l="34593" t="16959" r="33410" b="31744"/>
          <a:stretch/>
        </p:blipFill>
        <p:spPr bwMode="auto">
          <a:xfrm>
            <a:off x="688887" y="1648949"/>
            <a:ext cx="4701258" cy="4688840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Скругленный прямоугольник 5">
            <a:extLst>
              <a:ext uri="{FF2B5EF4-FFF2-40B4-BE49-F238E27FC236}">
                <a16:creationId xmlns:a16="http://schemas.microsoft.com/office/drawing/2014/main" id="{E80CB3B8-40D0-45BF-90AD-CFDE62D88AD0}"/>
              </a:ext>
            </a:extLst>
          </p:cNvPr>
          <p:cNvSpPr/>
          <p:nvPr/>
        </p:nvSpPr>
        <p:spPr>
          <a:xfrm>
            <a:off x="847025" y="1934678"/>
            <a:ext cx="433135" cy="240093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580999F8-0F8C-4B0F-90BC-05A4894FE2BA}"/>
              </a:ext>
            </a:extLst>
          </p:cNvPr>
          <p:cNvSpPr/>
          <p:nvPr/>
        </p:nvSpPr>
        <p:spPr>
          <a:xfrm>
            <a:off x="847025" y="3243715"/>
            <a:ext cx="433135" cy="240094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Скругленный прямоугольник 5">
            <a:extLst>
              <a:ext uri="{FF2B5EF4-FFF2-40B4-BE49-F238E27FC236}">
                <a16:creationId xmlns:a16="http://schemas.microsoft.com/office/drawing/2014/main" id="{09072F72-0341-495A-9A42-FDEFB83AFB56}"/>
              </a:ext>
            </a:extLst>
          </p:cNvPr>
          <p:cNvSpPr/>
          <p:nvPr/>
        </p:nvSpPr>
        <p:spPr>
          <a:xfrm>
            <a:off x="847026" y="5057010"/>
            <a:ext cx="433134" cy="240094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Текст 3">
            <a:extLst>
              <a:ext uri="{FF2B5EF4-FFF2-40B4-BE49-F238E27FC236}">
                <a16:creationId xmlns:a16="http://schemas.microsoft.com/office/drawing/2014/main" id="{A5E00E73-94FE-41B1-B0AB-2B5C1790732B}"/>
              </a:ext>
            </a:extLst>
          </p:cNvPr>
          <p:cNvSpPr txBox="1">
            <a:spLocks/>
          </p:cNvSpPr>
          <p:nvPr/>
        </p:nvSpPr>
        <p:spPr>
          <a:xfrm>
            <a:off x="5990802" y="1267505"/>
            <a:ext cx="4701259" cy="381444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на установление соответствия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08473B8-A3B7-427C-9B43-9F890D295B10}"/>
              </a:ext>
            </a:extLst>
          </p:cNvPr>
          <p:cNvPicPr/>
          <p:nvPr/>
        </p:nvPicPr>
        <p:blipFill rotWithShape="1">
          <a:blip r:embed="rId3"/>
          <a:srcRect l="34940" t="16961" r="33678" b="29626"/>
          <a:stretch/>
        </p:blipFill>
        <p:spPr bwMode="auto">
          <a:xfrm>
            <a:off x="5990802" y="1648949"/>
            <a:ext cx="4701258" cy="4688840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Скругленный прямоугольник 5">
            <a:extLst>
              <a:ext uri="{FF2B5EF4-FFF2-40B4-BE49-F238E27FC236}">
                <a16:creationId xmlns:a16="http://schemas.microsoft.com/office/drawing/2014/main" id="{F5D6546C-0788-448C-9C67-C783E66C2EF1}"/>
              </a:ext>
            </a:extLst>
          </p:cNvPr>
          <p:cNvSpPr/>
          <p:nvPr/>
        </p:nvSpPr>
        <p:spPr>
          <a:xfrm>
            <a:off x="6266047" y="1648949"/>
            <a:ext cx="423511" cy="218352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Скругленный прямоугольник 5">
            <a:extLst>
              <a:ext uri="{FF2B5EF4-FFF2-40B4-BE49-F238E27FC236}">
                <a16:creationId xmlns:a16="http://schemas.microsoft.com/office/drawing/2014/main" id="{8ED5DB6C-78BC-40F0-A140-2AD7FE34A4AC}"/>
              </a:ext>
            </a:extLst>
          </p:cNvPr>
          <p:cNvSpPr/>
          <p:nvPr/>
        </p:nvSpPr>
        <p:spPr>
          <a:xfrm>
            <a:off x="6266047" y="4196615"/>
            <a:ext cx="346509" cy="250257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5650667-8567-495A-BDB0-7E30625DFA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29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500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F4C170C-7C94-4CD7-A095-DA295DBC3CB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8888" y="760397"/>
            <a:ext cx="7742843" cy="423510"/>
          </a:xfrm>
        </p:spPr>
        <p:txBody>
          <a:bodyPr/>
          <a:lstStyle/>
          <a:p>
            <a:pPr lvl="0"/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 ВО (тестовые задания)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6757B0-8FF2-4F17-89D7-6883ABC00F4B}"/>
              </a:ext>
            </a:extLst>
          </p:cNvPr>
          <p:cNvPicPr/>
          <p:nvPr/>
        </p:nvPicPr>
        <p:blipFill rotWithShape="1">
          <a:blip r:embed="rId2"/>
          <a:srcRect l="33443" t="17776" r="33332" b="59339"/>
          <a:stretch/>
        </p:blipFill>
        <p:spPr bwMode="auto">
          <a:xfrm>
            <a:off x="861613" y="1677824"/>
            <a:ext cx="5383024" cy="2147570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Текст 3">
            <a:extLst>
              <a:ext uri="{FF2B5EF4-FFF2-40B4-BE49-F238E27FC236}">
                <a16:creationId xmlns:a16="http://schemas.microsoft.com/office/drawing/2014/main" id="{5E63E525-C00A-4BDF-ACA2-0D9BA0573370}"/>
              </a:ext>
            </a:extLst>
          </p:cNvPr>
          <p:cNvSpPr txBox="1">
            <a:spLocks/>
          </p:cNvSpPr>
          <p:nvPr/>
        </p:nvSpPr>
        <p:spPr>
          <a:xfrm>
            <a:off x="831661" y="1296380"/>
            <a:ext cx="5412976" cy="381444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на установление последовательности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AD603A-F809-4F44-9199-AC9EC1F76D63}"/>
              </a:ext>
            </a:extLst>
          </p:cNvPr>
          <p:cNvPicPr/>
          <p:nvPr/>
        </p:nvPicPr>
        <p:blipFill rotWithShape="1">
          <a:blip r:embed="rId3"/>
          <a:srcRect l="33905" t="47546" r="34997" b="39497"/>
          <a:stretch/>
        </p:blipFill>
        <p:spPr bwMode="auto">
          <a:xfrm>
            <a:off x="831661" y="4179860"/>
            <a:ext cx="5412976" cy="1381760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Текст 3">
            <a:extLst>
              <a:ext uri="{FF2B5EF4-FFF2-40B4-BE49-F238E27FC236}">
                <a16:creationId xmlns:a16="http://schemas.microsoft.com/office/drawing/2014/main" id="{FD8A1C71-8178-44CF-BA4B-FEA84E744218}"/>
              </a:ext>
            </a:extLst>
          </p:cNvPr>
          <p:cNvSpPr txBox="1">
            <a:spLocks/>
          </p:cNvSpPr>
          <p:nvPr/>
        </p:nvSpPr>
        <p:spPr>
          <a:xfrm>
            <a:off x="6602930" y="1296380"/>
            <a:ext cx="4851133" cy="381444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с развернутым ответом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E4EE19A-A6D1-4C9A-A5BD-282AFCF2FFB8}"/>
              </a:ext>
            </a:extLst>
          </p:cNvPr>
          <p:cNvPicPr/>
          <p:nvPr/>
        </p:nvPicPr>
        <p:blipFill rotWithShape="1">
          <a:blip r:embed="rId4"/>
          <a:srcRect l="34480" t="52925" r="31953" b="34405"/>
          <a:stretch/>
        </p:blipFill>
        <p:spPr bwMode="auto">
          <a:xfrm>
            <a:off x="6602928" y="1705484"/>
            <a:ext cx="4851133" cy="1046125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2B33261-8622-49E7-9746-003FFAD29685}"/>
              </a:ext>
            </a:extLst>
          </p:cNvPr>
          <p:cNvPicPr/>
          <p:nvPr/>
        </p:nvPicPr>
        <p:blipFill rotWithShape="1">
          <a:blip r:embed="rId5"/>
          <a:srcRect l="34744" t="40049" r="32634" b="49526"/>
          <a:stretch/>
        </p:blipFill>
        <p:spPr bwMode="auto">
          <a:xfrm>
            <a:off x="6636617" y="3015559"/>
            <a:ext cx="4851133" cy="945515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FC0BC72-C471-46D1-B190-8939973173EA}"/>
              </a:ext>
            </a:extLst>
          </p:cNvPr>
          <p:cNvPicPr/>
          <p:nvPr/>
        </p:nvPicPr>
        <p:blipFill rotWithShape="1">
          <a:blip r:embed="rId6"/>
          <a:srcRect l="33559" t="45976" r="32038" b="40331"/>
          <a:stretch/>
        </p:blipFill>
        <p:spPr bwMode="auto">
          <a:xfrm>
            <a:off x="6569238" y="4296700"/>
            <a:ext cx="4918512" cy="1264920"/>
          </a:xfrm>
          <a:prstGeom prst="rect">
            <a:avLst/>
          </a:prstGeom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Скругленный прямоугольник 5">
            <a:extLst>
              <a:ext uri="{FF2B5EF4-FFF2-40B4-BE49-F238E27FC236}">
                <a16:creationId xmlns:a16="http://schemas.microsoft.com/office/drawing/2014/main" id="{B55859F4-CBB9-452C-BE95-6DC2B6404012}"/>
              </a:ext>
            </a:extLst>
          </p:cNvPr>
          <p:cNvSpPr/>
          <p:nvPr/>
        </p:nvSpPr>
        <p:spPr>
          <a:xfrm>
            <a:off x="1674795" y="1705485"/>
            <a:ext cx="577517" cy="258069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Скругленный прямоугольник 5">
            <a:extLst>
              <a:ext uri="{FF2B5EF4-FFF2-40B4-BE49-F238E27FC236}">
                <a16:creationId xmlns:a16="http://schemas.microsoft.com/office/drawing/2014/main" id="{CDC7B306-9B00-4BF3-AD76-C35C98D9A8CE}"/>
              </a:ext>
            </a:extLst>
          </p:cNvPr>
          <p:cNvSpPr/>
          <p:nvPr/>
        </p:nvSpPr>
        <p:spPr>
          <a:xfrm>
            <a:off x="1788695" y="4321743"/>
            <a:ext cx="616018" cy="288758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Скругленный прямоугольник 5">
            <a:extLst>
              <a:ext uri="{FF2B5EF4-FFF2-40B4-BE49-F238E27FC236}">
                <a16:creationId xmlns:a16="http://schemas.microsoft.com/office/drawing/2014/main" id="{22C98ADA-E2B6-4C98-9AAB-1062E9551046}"/>
              </a:ext>
            </a:extLst>
          </p:cNvPr>
          <p:cNvSpPr/>
          <p:nvPr/>
        </p:nvSpPr>
        <p:spPr>
          <a:xfrm>
            <a:off x="7603958" y="1790297"/>
            <a:ext cx="442762" cy="269509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Скругленный прямоугольник 5">
            <a:extLst>
              <a:ext uri="{FF2B5EF4-FFF2-40B4-BE49-F238E27FC236}">
                <a16:creationId xmlns:a16="http://schemas.microsoft.com/office/drawing/2014/main" id="{B18C4245-006E-43F4-8922-72DB16B106F0}"/>
              </a:ext>
            </a:extLst>
          </p:cNvPr>
          <p:cNvSpPr/>
          <p:nvPr/>
        </p:nvSpPr>
        <p:spPr>
          <a:xfrm>
            <a:off x="7680960" y="2144619"/>
            <a:ext cx="518160" cy="21357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Скругленный прямоугольник 5">
            <a:extLst>
              <a:ext uri="{FF2B5EF4-FFF2-40B4-BE49-F238E27FC236}">
                <a16:creationId xmlns:a16="http://schemas.microsoft.com/office/drawing/2014/main" id="{657E069F-5EF2-415B-9053-254F05B9C2E2}"/>
              </a:ext>
            </a:extLst>
          </p:cNvPr>
          <p:cNvSpPr/>
          <p:nvPr/>
        </p:nvSpPr>
        <p:spPr>
          <a:xfrm>
            <a:off x="7199698" y="3048030"/>
            <a:ext cx="481262" cy="213718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Скругленный прямоугольник 5">
            <a:extLst>
              <a:ext uri="{FF2B5EF4-FFF2-40B4-BE49-F238E27FC236}">
                <a16:creationId xmlns:a16="http://schemas.microsoft.com/office/drawing/2014/main" id="{9A9AD60A-DBAE-423E-97BE-525161156278}"/>
              </a:ext>
            </a:extLst>
          </p:cNvPr>
          <p:cNvSpPr/>
          <p:nvPr/>
        </p:nvSpPr>
        <p:spPr>
          <a:xfrm>
            <a:off x="7199698" y="3525699"/>
            <a:ext cx="548639" cy="213718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Скругленный прямоугольник 5">
            <a:extLst>
              <a:ext uri="{FF2B5EF4-FFF2-40B4-BE49-F238E27FC236}">
                <a16:creationId xmlns:a16="http://schemas.microsoft.com/office/drawing/2014/main" id="{CF5D3BBE-D6DB-4950-A29A-99CCC8782DA4}"/>
              </a:ext>
            </a:extLst>
          </p:cNvPr>
          <p:cNvSpPr/>
          <p:nvPr/>
        </p:nvSpPr>
        <p:spPr>
          <a:xfrm>
            <a:off x="6684746" y="4363096"/>
            <a:ext cx="404260" cy="247404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Скругленный прямоугольник 5">
            <a:extLst>
              <a:ext uri="{FF2B5EF4-FFF2-40B4-BE49-F238E27FC236}">
                <a16:creationId xmlns:a16="http://schemas.microsoft.com/office/drawing/2014/main" id="{5DD0506A-E1B2-4EEB-9751-D0D8A8D1A63A}"/>
              </a:ext>
            </a:extLst>
          </p:cNvPr>
          <p:cNvSpPr/>
          <p:nvPr/>
        </p:nvSpPr>
        <p:spPr>
          <a:xfrm>
            <a:off x="6708809" y="5037102"/>
            <a:ext cx="404260" cy="247404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F184D32-6CFA-4EF0-BFA7-D33F8FA56D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30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467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46B62AD-942A-48A1-ADEA-B4B855BF7C9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8888" y="683395"/>
            <a:ext cx="7636965" cy="481262"/>
          </a:xfrm>
        </p:spPr>
        <p:txBody>
          <a:bodyPr/>
          <a:lstStyle/>
          <a:p>
            <a:pPr lvl="0"/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 ВО (ключи к оцениванию)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88D13B-9DFD-4D47-AB38-F312467D6E2E}"/>
              </a:ext>
            </a:extLst>
          </p:cNvPr>
          <p:cNvPicPr/>
          <p:nvPr/>
        </p:nvPicPr>
        <p:blipFill rotWithShape="1">
          <a:blip r:embed="rId2"/>
          <a:srcRect l="34135" t="51497" r="32628" b="10278"/>
          <a:stretch/>
        </p:blipFill>
        <p:spPr bwMode="auto">
          <a:xfrm>
            <a:off x="812669" y="1320698"/>
            <a:ext cx="4433099" cy="4136157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6C469F-1FF4-4B43-B3F7-4893F94F65A9}"/>
              </a:ext>
            </a:extLst>
          </p:cNvPr>
          <p:cNvPicPr/>
          <p:nvPr/>
        </p:nvPicPr>
        <p:blipFill rotWithShape="1">
          <a:blip r:embed="rId3"/>
          <a:srcRect l="31836" t="19012" r="44884" b="31125"/>
          <a:stretch/>
        </p:blipFill>
        <p:spPr bwMode="auto">
          <a:xfrm>
            <a:off x="5659656" y="1273240"/>
            <a:ext cx="3445844" cy="4136157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Текст 3">
            <a:extLst>
              <a:ext uri="{FF2B5EF4-FFF2-40B4-BE49-F238E27FC236}">
                <a16:creationId xmlns:a16="http://schemas.microsoft.com/office/drawing/2014/main" id="{BE587DA0-DE2F-4E6E-A1EB-C932CA5AF8D0}"/>
              </a:ext>
            </a:extLst>
          </p:cNvPr>
          <p:cNvSpPr txBox="1">
            <a:spLocks/>
          </p:cNvSpPr>
          <p:nvPr/>
        </p:nvSpPr>
        <p:spPr>
          <a:xfrm>
            <a:off x="9105500" y="1416566"/>
            <a:ext cx="2569944" cy="359165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с выбором одного ответа</a:t>
            </a:r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5D77C670-A15C-4E85-B5D2-A7014BE7473A}"/>
              </a:ext>
            </a:extLst>
          </p:cNvPr>
          <p:cNvSpPr txBox="1">
            <a:spLocks/>
          </p:cNvSpPr>
          <p:nvPr/>
        </p:nvSpPr>
        <p:spPr>
          <a:xfrm>
            <a:off x="9119933" y="2540130"/>
            <a:ext cx="2569944" cy="359165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с развернутым ответом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8B68AB21-8422-4827-A7E3-F8420354A5F9}"/>
              </a:ext>
            </a:extLst>
          </p:cNvPr>
          <p:cNvSpPr txBox="1">
            <a:spLocks/>
          </p:cNvSpPr>
          <p:nvPr/>
        </p:nvSpPr>
        <p:spPr>
          <a:xfrm>
            <a:off x="9119933" y="3663694"/>
            <a:ext cx="2569944" cy="468268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на установление соответствия</a:t>
            </a:r>
          </a:p>
        </p:txBody>
      </p:sp>
      <p:sp>
        <p:nvSpPr>
          <p:cNvPr id="10" name="Текст 3">
            <a:extLst>
              <a:ext uri="{FF2B5EF4-FFF2-40B4-BE49-F238E27FC236}">
                <a16:creationId xmlns:a16="http://schemas.microsoft.com/office/drawing/2014/main" id="{16C64C1E-2BB3-48E0-AE2B-4F77049A5637}"/>
              </a:ext>
            </a:extLst>
          </p:cNvPr>
          <p:cNvSpPr txBox="1">
            <a:spLocks/>
          </p:cNvSpPr>
          <p:nvPr/>
        </p:nvSpPr>
        <p:spPr>
          <a:xfrm>
            <a:off x="9119933" y="4970455"/>
            <a:ext cx="2569944" cy="468268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на установление последовательности</a:t>
            </a:r>
          </a:p>
        </p:txBody>
      </p:sp>
      <p:sp>
        <p:nvSpPr>
          <p:cNvPr id="11" name="Скругленный прямоугольник 5">
            <a:extLst>
              <a:ext uri="{FF2B5EF4-FFF2-40B4-BE49-F238E27FC236}">
                <a16:creationId xmlns:a16="http://schemas.microsoft.com/office/drawing/2014/main" id="{A3849804-3FEC-4A28-B35C-B492BFEFB9FE}"/>
              </a:ext>
            </a:extLst>
          </p:cNvPr>
          <p:cNvSpPr/>
          <p:nvPr/>
        </p:nvSpPr>
        <p:spPr>
          <a:xfrm>
            <a:off x="6015790" y="1617045"/>
            <a:ext cx="943276" cy="2627696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Скругленный прямоугольник 5">
            <a:extLst>
              <a:ext uri="{FF2B5EF4-FFF2-40B4-BE49-F238E27FC236}">
                <a16:creationId xmlns:a16="http://schemas.microsoft.com/office/drawing/2014/main" id="{73A68CAC-F99D-48D3-B4F1-29312B5C0996}"/>
              </a:ext>
            </a:extLst>
          </p:cNvPr>
          <p:cNvSpPr/>
          <p:nvPr/>
        </p:nvSpPr>
        <p:spPr>
          <a:xfrm>
            <a:off x="6015789" y="4244741"/>
            <a:ext cx="2935705" cy="74114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Скругленный прямоугольник 5">
            <a:extLst>
              <a:ext uri="{FF2B5EF4-FFF2-40B4-BE49-F238E27FC236}">
                <a16:creationId xmlns:a16="http://schemas.microsoft.com/office/drawing/2014/main" id="{2CD23E1C-942A-42A4-B810-5C8E5D84CED6}"/>
              </a:ext>
            </a:extLst>
          </p:cNvPr>
          <p:cNvSpPr/>
          <p:nvPr/>
        </p:nvSpPr>
        <p:spPr>
          <a:xfrm>
            <a:off x="6015790" y="4985886"/>
            <a:ext cx="1848050" cy="18288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00B05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Скругленный прямоугольник 5">
            <a:extLst>
              <a:ext uri="{FF2B5EF4-FFF2-40B4-BE49-F238E27FC236}">
                <a16:creationId xmlns:a16="http://schemas.microsoft.com/office/drawing/2014/main" id="{D42F04AB-815D-4A06-BBA8-8AC0CB3E881F}"/>
              </a:ext>
            </a:extLst>
          </p:cNvPr>
          <p:cNvSpPr/>
          <p:nvPr/>
        </p:nvSpPr>
        <p:spPr>
          <a:xfrm>
            <a:off x="6015790" y="5167162"/>
            <a:ext cx="1491916" cy="18288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0070C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022F35E6-041D-4B02-B806-4B39F77476EB}"/>
              </a:ext>
            </a:extLst>
          </p:cNvPr>
          <p:cNvCxnSpPr>
            <a:cxnSpLocks/>
          </p:cNvCxnSpPr>
          <p:nvPr/>
        </p:nvCxnSpPr>
        <p:spPr>
          <a:xfrm flipH="1">
            <a:off x="7064943" y="1448603"/>
            <a:ext cx="2040557" cy="97701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07431074-C09A-44DF-9987-374BEFBA0D44}"/>
              </a:ext>
            </a:extLst>
          </p:cNvPr>
          <p:cNvCxnSpPr>
            <a:cxnSpLocks/>
          </p:cNvCxnSpPr>
          <p:nvPr/>
        </p:nvCxnSpPr>
        <p:spPr>
          <a:xfrm flipH="1">
            <a:off x="7372954" y="2613259"/>
            <a:ext cx="1719311" cy="15721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41D59732-6071-4182-A4F5-D153CC553434}"/>
              </a:ext>
            </a:extLst>
          </p:cNvPr>
          <p:cNvCxnSpPr>
            <a:cxnSpLocks/>
          </p:cNvCxnSpPr>
          <p:nvPr/>
        </p:nvCxnSpPr>
        <p:spPr>
          <a:xfrm flipH="1">
            <a:off x="7916775" y="3709497"/>
            <a:ext cx="1183916" cy="13673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3C3F2481-7992-4F70-9E6B-9D702BDDF546}"/>
              </a:ext>
            </a:extLst>
          </p:cNvPr>
          <p:cNvCxnSpPr>
            <a:cxnSpLocks/>
          </p:cNvCxnSpPr>
          <p:nvPr/>
        </p:nvCxnSpPr>
        <p:spPr>
          <a:xfrm flipH="1">
            <a:off x="7560641" y="4970455"/>
            <a:ext cx="1540049" cy="34307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0BD2FF2-6507-4E10-8116-8389E27F98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31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8143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3F3F3497-0D56-4954-87E6-B440EA6A559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8888" y="616921"/>
            <a:ext cx="7858346" cy="403357"/>
          </a:xfrm>
        </p:spPr>
        <p:txBody>
          <a:bodyPr/>
          <a:lstStyle/>
          <a:p>
            <a:pPr lvl="0"/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 СПО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06F95A-6BEB-4D15-8D52-50809D50438D}"/>
              </a:ext>
            </a:extLst>
          </p:cNvPr>
          <p:cNvPicPr/>
          <p:nvPr/>
        </p:nvPicPr>
        <p:blipFill rotWithShape="1">
          <a:blip r:embed="rId2"/>
          <a:srcRect l="32527" t="16963" r="33098" b="5262"/>
          <a:stretch/>
        </p:blipFill>
        <p:spPr bwMode="auto">
          <a:xfrm>
            <a:off x="726339" y="1126154"/>
            <a:ext cx="4018915" cy="5114925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Скругленный прямоугольник 5">
            <a:extLst>
              <a:ext uri="{FF2B5EF4-FFF2-40B4-BE49-F238E27FC236}">
                <a16:creationId xmlns:a16="http://schemas.microsoft.com/office/drawing/2014/main" id="{97FB3CEA-258A-45DE-ACAA-CAB345CCB2CA}"/>
              </a:ext>
            </a:extLst>
          </p:cNvPr>
          <p:cNvSpPr/>
          <p:nvPr/>
        </p:nvSpPr>
        <p:spPr>
          <a:xfrm>
            <a:off x="1780675" y="1126154"/>
            <a:ext cx="2483318" cy="481263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D3B9069-E079-406A-BECD-A391A32E0A7C}"/>
              </a:ext>
            </a:extLst>
          </p:cNvPr>
          <p:cNvPicPr/>
          <p:nvPr/>
        </p:nvPicPr>
        <p:blipFill rotWithShape="1">
          <a:blip r:embed="rId3"/>
          <a:srcRect l="39076" t="7970" r="24252" b="4968"/>
          <a:stretch/>
        </p:blipFill>
        <p:spPr bwMode="auto">
          <a:xfrm>
            <a:off x="5062888" y="1126153"/>
            <a:ext cx="3724977" cy="5114925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Текст 3">
            <a:extLst>
              <a:ext uri="{FF2B5EF4-FFF2-40B4-BE49-F238E27FC236}">
                <a16:creationId xmlns:a16="http://schemas.microsoft.com/office/drawing/2014/main" id="{D013B8FF-5C79-4449-8858-8490424075EA}"/>
              </a:ext>
            </a:extLst>
          </p:cNvPr>
          <p:cNvSpPr txBox="1">
            <a:spLocks/>
          </p:cNvSpPr>
          <p:nvPr/>
        </p:nvSpPr>
        <p:spPr>
          <a:xfrm>
            <a:off x="8912992" y="1212779"/>
            <a:ext cx="2704699" cy="798901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Финуниверситета «Об  утверждении Положения о формировании ФОС…(!)»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245ADFE9-5D87-4F09-BA48-BE049459E17E}"/>
              </a:ext>
            </a:extLst>
          </p:cNvPr>
          <p:cNvSpPr txBox="1">
            <a:spLocks/>
          </p:cNvSpPr>
          <p:nvPr/>
        </p:nvSpPr>
        <p:spPr>
          <a:xfrm>
            <a:off x="8912991" y="2308453"/>
            <a:ext cx="2704699" cy="1120547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приказ: </a:t>
            </a: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https://www.fa.ru/upload/constructor/f8b/cm2ozobhrfc6u53i7lsk9uia4zj37em0/Prikaz-_-1431_o-ot-23.05.2023-FOS-SPO.pdf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5">
            <a:extLst>
              <a:ext uri="{FF2B5EF4-FFF2-40B4-BE49-F238E27FC236}">
                <a16:creationId xmlns:a16="http://schemas.microsoft.com/office/drawing/2014/main" id="{405B2416-F56D-47B7-A857-287CDAB6E5EA}"/>
              </a:ext>
            </a:extLst>
          </p:cNvPr>
          <p:cNvSpPr/>
          <p:nvPr/>
        </p:nvSpPr>
        <p:spPr>
          <a:xfrm>
            <a:off x="1780675" y="1607418"/>
            <a:ext cx="385009" cy="1821582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C129392-6ABD-4179-90A8-4A8B0B00DA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32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3148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A0676CF6-B66D-42A0-9937-09E0809EFD2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27389" y="731520"/>
            <a:ext cx="7685091" cy="519763"/>
          </a:xfrm>
        </p:spPr>
        <p:txBody>
          <a:bodyPr/>
          <a:lstStyle/>
          <a:p>
            <a:pPr lvl="0"/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 СПО (тестовые задания)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754FA9-336C-49D9-A267-814C37391412}"/>
              </a:ext>
            </a:extLst>
          </p:cNvPr>
          <p:cNvPicPr/>
          <p:nvPr/>
        </p:nvPicPr>
        <p:blipFill rotWithShape="1">
          <a:blip r:embed="rId2"/>
          <a:srcRect l="34824" t="22272" r="34714" b="11927"/>
          <a:stretch/>
        </p:blipFill>
        <p:spPr bwMode="auto">
          <a:xfrm>
            <a:off x="1161916" y="1251283"/>
            <a:ext cx="4141136" cy="5026327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A13726F-9048-4A65-84D1-E6A174808C0C}"/>
              </a:ext>
            </a:extLst>
          </p:cNvPr>
          <p:cNvSpPr/>
          <p:nvPr/>
        </p:nvSpPr>
        <p:spPr>
          <a:xfrm>
            <a:off x="2608446" y="1357162"/>
            <a:ext cx="1660580" cy="25025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23A4AA-84DF-41D2-8753-C695CD9AC23F}"/>
              </a:ext>
            </a:extLst>
          </p:cNvPr>
          <p:cNvPicPr/>
          <p:nvPr/>
        </p:nvPicPr>
        <p:blipFill rotWithShape="1">
          <a:blip r:embed="rId3"/>
          <a:srcRect l="36663" t="17573" r="34484" b="26231"/>
          <a:stretch/>
        </p:blipFill>
        <p:spPr bwMode="auto">
          <a:xfrm>
            <a:off x="5564305" y="1251283"/>
            <a:ext cx="4316730" cy="5026327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Скругленный прямоугольник 5">
            <a:extLst>
              <a:ext uri="{FF2B5EF4-FFF2-40B4-BE49-F238E27FC236}">
                <a16:creationId xmlns:a16="http://schemas.microsoft.com/office/drawing/2014/main" id="{D208A388-63BA-4172-8E67-98456582CF04}"/>
              </a:ext>
            </a:extLst>
          </p:cNvPr>
          <p:cNvSpPr/>
          <p:nvPr/>
        </p:nvSpPr>
        <p:spPr>
          <a:xfrm>
            <a:off x="1607418" y="2127184"/>
            <a:ext cx="3513221" cy="250255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Скругленный прямоугольник 5">
            <a:extLst>
              <a:ext uri="{FF2B5EF4-FFF2-40B4-BE49-F238E27FC236}">
                <a16:creationId xmlns:a16="http://schemas.microsoft.com/office/drawing/2014/main" id="{0E937A8C-3CA0-4B22-A87A-1950AC2E7003}"/>
              </a:ext>
            </a:extLst>
          </p:cNvPr>
          <p:cNvSpPr/>
          <p:nvPr/>
        </p:nvSpPr>
        <p:spPr>
          <a:xfrm>
            <a:off x="5737580" y="1472666"/>
            <a:ext cx="2674900" cy="259878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Облачко с текстом: прямоугольное 9">
            <a:extLst>
              <a:ext uri="{FF2B5EF4-FFF2-40B4-BE49-F238E27FC236}">
                <a16:creationId xmlns:a16="http://schemas.microsoft.com/office/drawing/2014/main" id="{7F0A2012-EE6A-453A-86BC-36C2FA07B896}"/>
              </a:ext>
            </a:extLst>
          </p:cNvPr>
          <p:cNvSpPr/>
          <p:nvPr/>
        </p:nvSpPr>
        <p:spPr>
          <a:xfrm>
            <a:off x="10054310" y="1232032"/>
            <a:ext cx="1486381" cy="1145407"/>
          </a:xfrm>
          <a:prstGeom prst="wedgeRect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</a:t>
            </a:r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 заданию!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1D16932-C67D-4437-A973-789CF3CA43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33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9218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B97D45D-A812-42C2-AF7F-75D988C555D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8888" y="693019"/>
            <a:ext cx="8387735" cy="481264"/>
          </a:xfrm>
        </p:spPr>
        <p:txBody>
          <a:bodyPr/>
          <a:lstStyle/>
          <a:p>
            <a:pPr lvl="0"/>
            <a:r>
              <a:rPr lang="ru-RU" sz="2000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 СПО (тестовые задания)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79382A1-7470-48AC-A7EF-528305AB1589}"/>
              </a:ext>
            </a:extLst>
          </p:cNvPr>
          <p:cNvPicPr/>
          <p:nvPr/>
        </p:nvPicPr>
        <p:blipFill rotWithShape="1">
          <a:blip r:embed="rId2"/>
          <a:srcRect l="35167" t="18799" r="33446" b="15607"/>
          <a:stretch/>
        </p:blipFill>
        <p:spPr bwMode="auto">
          <a:xfrm>
            <a:off x="815686" y="1139206"/>
            <a:ext cx="4196080" cy="4933315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1B67205-7ECB-46CD-AB67-6D82B69F698A}"/>
              </a:ext>
            </a:extLst>
          </p:cNvPr>
          <p:cNvPicPr/>
          <p:nvPr/>
        </p:nvPicPr>
        <p:blipFill rotWithShape="1">
          <a:blip r:embed="rId3"/>
          <a:srcRect l="36893" t="17163" r="34367" b="13158"/>
          <a:stretch/>
        </p:blipFill>
        <p:spPr bwMode="auto">
          <a:xfrm>
            <a:off x="5714370" y="1174281"/>
            <a:ext cx="4040706" cy="4933315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Скругленный прямоугольник 5">
            <a:extLst>
              <a:ext uri="{FF2B5EF4-FFF2-40B4-BE49-F238E27FC236}">
                <a16:creationId xmlns:a16="http://schemas.microsoft.com/office/drawing/2014/main" id="{A8226884-C586-4BDC-9039-42D9D32BCAE5}"/>
              </a:ext>
            </a:extLst>
          </p:cNvPr>
          <p:cNvSpPr/>
          <p:nvPr/>
        </p:nvSpPr>
        <p:spPr>
          <a:xfrm>
            <a:off x="924026" y="1886553"/>
            <a:ext cx="2483317" cy="18288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Скругленный прямоугольник 5">
            <a:extLst>
              <a:ext uri="{FF2B5EF4-FFF2-40B4-BE49-F238E27FC236}">
                <a16:creationId xmlns:a16="http://schemas.microsoft.com/office/drawing/2014/main" id="{2A7BDEED-4872-4A0C-B55E-79AFF8059059}"/>
              </a:ext>
            </a:extLst>
          </p:cNvPr>
          <p:cNvSpPr/>
          <p:nvPr/>
        </p:nvSpPr>
        <p:spPr>
          <a:xfrm>
            <a:off x="924026" y="3984859"/>
            <a:ext cx="3108959" cy="182880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Скругленный прямоугольник 5">
            <a:extLst>
              <a:ext uri="{FF2B5EF4-FFF2-40B4-BE49-F238E27FC236}">
                <a16:creationId xmlns:a16="http://schemas.microsoft.com/office/drawing/2014/main" id="{F32DA3BD-806F-4CC8-AE47-335C4CD3DF9C}"/>
              </a:ext>
            </a:extLst>
          </p:cNvPr>
          <p:cNvSpPr/>
          <p:nvPr/>
        </p:nvSpPr>
        <p:spPr>
          <a:xfrm>
            <a:off x="5871411" y="1174281"/>
            <a:ext cx="2050181" cy="211757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id="{9E3296F2-0A93-4DD7-98E6-B349723BDEEB}"/>
              </a:ext>
            </a:extLst>
          </p:cNvPr>
          <p:cNvSpPr/>
          <p:nvPr/>
        </p:nvSpPr>
        <p:spPr>
          <a:xfrm>
            <a:off x="5784783" y="3429000"/>
            <a:ext cx="3898232" cy="353728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Облачко с текстом: прямоугольное 10">
            <a:extLst>
              <a:ext uri="{FF2B5EF4-FFF2-40B4-BE49-F238E27FC236}">
                <a16:creationId xmlns:a16="http://schemas.microsoft.com/office/drawing/2014/main" id="{C4A9CFAA-89B3-43FD-B25E-A76308324D97}"/>
              </a:ext>
            </a:extLst>
          </p:cNvPr>
          <p:cNvSpPr/>
          <p:nvPr/>
        </p:nvSpPr>
        <p:spPr>
          <a:xfrm>
            <a:off x="10154653" y="1183906"/>
            <a:ext cx="1386038" cy="1145407"/>
          </a:xfrm>
          <a:prstGeom prst="wedgeRect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Сценарий </a:t>
            </a:r>
          </a:p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 заданию!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1241168-EBAF-4E3D-A819-1F8F0F872C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34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E81A4B9D-19EF-42B5-B312-E866EC98EDF6}"/>
              </a:ext>
            </a:extLst>
          </p:cNvPr>
          <p:cNvCxnSpPr>
            <a:cxnSpLocks/>
          </p:cNvCxnSpPr>
          <p:nvPr/>
        </p:nvCxnSpPr>
        <p:spPr>
          <a:xfrm flipH="1">
            <a:off x="8970745" y="2329313"/>
            <a:ext cx="1183910" cy="101065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0492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7FB6F8E2-6CD3-480B-98AB-7D4B3DDC84C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8888" y="664143"/>
            <a:ext cx="8599491" cy="394636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 СПО (ключи к оцениванию)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A0D6B4-899F-40E1-927E-812BDA9B3E2D}"/>
              </a:ext>
            </a:extLst>
          </p:cNvPr>
          <p:cNvPicPr/>
          <p:nvPr/>
        </p:nvPicPr>
        <p:blipFill rotWithShape="1">
          <a:blip r:embed="rId2"/>
          <a:srcRect l="36332" t="20501" r="33498" b="12341"/>
          <a:stretch/>
        </p:blipFill>
        <p:spPr bwMode="auto">
          <a:xfrm>
            <a:off x="1249553" y="1231414"/>
            <a:ext cx="3880284" cy="4856563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2C737D-5FA9-4AE2-B012-F72601202DAD}"/>
              </a:ext>
            </a:extLst>
          </p:cNvPr>
          <p:cNvPicPr/>
          <p:nvPr/>
        </p:nvPicPr>
        <p:blipFill rotWithShape="1">
          <a:blip r:embed="rId3"/>
          <a:srcRect l="38043" t="17369" r="34135" b="13963"/>
          <a:stretch/>
        </p:blipFill>
        <p:spPr bwMode="auto">
          <a:xfrm>
            <a:off x="5690502" y="1231415"/>
            <a:ext cx="4127265" cy="4856563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id="{3075A226-0FDD-4D2D-8582-95151C39CBB7}"/>
              </a:ext>
            </a:extLst>
          </p:cNvPr>
          <p:cNvSpPr/>
          <p:nvPr/>
        </p:nvSpPr>
        <p:spPr>
          <a:xfrm>
            <a:off x="1337912" y="3965608"/>
            <a:ext cx="2069431" cy="2122369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Скругленный прямоугольник 5">
            <a:extLst>
              <a:ext uri="{FF2B5EF4-FFF2-40B4-BE49-F238E27FC236}">
                <a16:creationId xmlns:a16="http://schemas.microsoft.com/office/drawing/2014/main" id="{C10AD2FD-EF29-4D41-A147-9D67AC7A3E3E}"/>
              </a:ext>
            </a:extLst>
          </p:cNvPr>
          <p:cNvSpPr/>
          <p:nvPr/>
        </p:nvSpPr>
        <p:spPr>
          <a:xfrm>
            <a:off x="5690502" y="1453416"/>
            <a:ext cx="1018307" cy="4634562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80BBEDD-28C7-41C5-A708-52D010CCA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35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8" name="Скругленный прямоугольник 5">
            <a:extLst>
              <a:ext uri="{FF2B5EF4-FFF2-40B4-BE49-F238E27FC236}">
                <a16:creationId xmlns:a16="http://schemas.microsoft.com/office/drawing/2014/main" id="{DF7E543B-E5EA-4FD0-AFA7-798EDC0ADBF5}"/>
              </a:ext>
            </a:extLst>
          </p:cNvPr>
          <p:cNvSpPr/>
          <p:nvPr/>
        </p:nvSpPr>
        <p:spPr>
          <a:xfrm>
            <a:off x="9124750" y="1453416"/>
            <a:ext cx="693018" cy="4634562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62740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A31E5D4-0766-400D-9E2A-795D2744AB5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8888" y="750771"/>
            <a:ext cx="8156729" cy="712567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 (ошибки)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3FBECF-F7D1-4070-A6DD-982A22067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928" y="1978995"/>
            <a:ext cx="8339990" cy="3415667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2DA545B-6034-4F2A-B36F-F66ECDC61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36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24001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B0CCF5E1-BF08-41A7-83C2-EC5C0C1119B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88888" y="577517"/>
            <a:ext cx="7896847" cy="385009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 (ошибки)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0B9EF28-E489-4DEB-B9C9-FECF2877E08E}"/>
              </a:ext>
            </a:extLst>
          </p:cNvPr>
          <p:cNvPicPr/>
          <p:nvPr/>
        </p:nvPicPr>
        <p:blipFill rotWithShape="1">
          <a:blip r:embed="rId2"/>
          <a:srcRect l="27954" t="21071" r="43633" b="57500"/>
          <a:stretch/>
        </p:blipFill>
        <p:spPr bwMode="auto">
          <a:xfrm>
            <a:off x="1491509" y="1848050"/>
            <a:ext cx="3205619" cy="1257081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D7665D-934F-4A7B-ADF8-CB5EC10717F7}"/>
              </a:ext>
            </a:extLst>
          </p:cNvPr>
          <p:cNvPicPr/>
          <p:nvPr/>
        </p:nvPicPr>
        <p:blipFill rotWithShape="1">
          <a:blip r:embed="rId3"/>
          <a:srcRect l="25568" t="17567" r="39679" b="43946"/>
          <a:stretch/>
        </p:blipFill>
        <p:spPr bwMode="auto">
          <a:xfrm>
            <a:off x="1302488" y="3205745"/>
            <a:ext cx="3986814" cy="2920365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D906356-DE90-42CD-9BCF-D092F668A181}"/>
              </a:ext>
            </a:extLst>
          </p:cNvPr>
          <p:cNvPicPr/>
          <p:nvPr/>
        </p:nvPicPr>
        <p:blipFill rotWithShape="1">
          <a:blip r:embed="rId4"/>
          <a:srcRect l="31102" t="17491" r="43920" b="59064"/>
          <a:stretch/>
        </p:blipFill>
        <p:spPr bwMode="auto">
          <a:xfrm>
            <a:off x="7026442" y="1848050"/>
            <a:ext cx="3099334" cy="1470843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3B2F519-E768-4620-9588-E80D74EADC1C}"/>
              </a:ext>
            </a:extLst>
          </p:cNvPr>
          <p:cNvPicPr/>
          <p:nvPr/>
        </p:nvPicPr>
        <p:blipFill rotWithShape="1">
          <a:blip r:embed="rId5"/>
          <a:srcRect l="26849" t="13705" r="38258" b="50923"/>
          <a:stretch/>
        </p:blipFill>
        <p:spPr bwMode="auto">
          <a:xfrm>
            <a:off x="6515175" y="3484510"/>
            <a:ext cx="4141119" cy="26416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Текст 3">
            <a:extLst>
              <a:ext uri="{FF2B5EF4-FFF2-40B4-BE49-F238E27FC236}">
                <a16:creationId xmlns:a16="http://schemas.microsoft.com/office/drawing/2014/main" id="{98D0D5EB-7585-45BA-A5BF-46FDCFC21BB6}"/>
              </a:ext>
            </a:extLst>
          </p:cNvPr>
          <p:cNvSpPr txBox="1">
            <a:spLocks/>
          </p:cNvSpPr>
          <p:nvPr/>
        </p:nvSpPr>
        <p:spPr>
          <a:xfrm>
            <a:off x="1148183" y="1288381"/>
            <a:ext cx="4141119" cy="452387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Корректность кода специальности/направления года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5169A3D8-713B-49DC-94FE-32F46F908EFC}"/>
              </a:ext>
            </a:extLst>
          </p:cNvPr>
          <p:cNvSpPr txBox="1">
            <a:spLocks/>
          </p:cNvSpPr>
          <p:nvPr/>
        </p:nvSpPr>
        <p:spPr>
          <a:xfrm>
            <a:off x="6515175" y="1288383"/>
            <a:ext cx="4141119" cy="452386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Корректность наименования дисциплины (строго в соответствии с УП)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79E5D17-8C43-4EF2-BAAD-5BC23277A9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37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0827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07C61B92-77F0-46F8-ADD9-0AB1AC4F81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25642" y="693019"/>
            <a:ext cx="7488455" cy="968342"/>
          </a:xfrm>
        </p:spPr>
        <p:txBody>
          <a:bodyPr/>
          <a:lstStyle/>
          <a:p>
            <a:pPr lvl="0"/>
            <a:r>
              <a:rPr lang="ru-RU" dirty="0">
                <a:solidFill>
                  <a:srgbClr val="016A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оценочных средств (ошибки)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BCF08E-A472-4A2E-92AB-BEA3BCBB9D51}"/>
              </a:ext>
            </a:extLst>
          </p:cNvPr>
          <p:cNvPicPr/>
          <p:nvPr/>
        </p:nvPicPr>
        <p:blipFill rotWithShape="1">
          <a:blip r:embed="rId2"/>
          <a:srcRect l="34313" t="9122" r="18545" b="13911"/>
          <a:stretch/>
        </p:blipFill>
        <p:spPr bwMode="auto">
          <a:xfrm>
            <a:off x="1346618" y="2001253"/>
            <a:ext cx="4397375" cy="4038600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4EE414-2E53-4473-A4CB-B1C613E3074B}"/>
              </a:ext>
            </a:extLst>
          </p:cNvPr>
          <p:cNvPicPr/>
          <p:nvPr/>
        </p:nvPicPr>
        <p:blipFill rotWithShape="1">
          <a:blip r:embed="rId3"/>
          <a:srcRect l="37641" t="19953" r="20851" b="22961"/>
          <a:stretch/>
        </p:blipFill>
        <p:spPr bwMode="auto">
          <a:xfrm>
            <a:off x="6131292" y="2001254"/>
            <a:ext cx="4714090" cy="403859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Текст 3">
            <a:extLst>
              <a:ext uri="{FF2B5EF4-FFF2-40B4-BE49-F238E27FC236}">
                <a16:creationId xmlns:a16="http://schemas.microsoft.com/office/drawing/2014/main" id="{BC239F58-D15F-4400-B067-69CC2ECDAD79}"/>
              </a:ext>
            </a:extLst>
          </p:cNvPr>
          <p:cNvSpPr txBox="1">
            <a:spLocks/>
          </p:cNvSpPr>
          <p:nvPr/>
        </p:nvSpPr>
        <p:spPr>
          <a:xfrm>
            <a:off x="2406317" y="1409700"/>
            <a:ext cx="7228572" cy="452387"/>
          </a:xfrm>
          <a:prstGeom prst="rect">
            <a:avLst/>
          </a:prstGeom>
          <a:solidFill>
            <a:schemeClr val="accent2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В вопросе варианты ответов представлены с указанием цифрового значения, а в ключах к оцениванию – в буквенном значении </a:t>
            </a:r>
            <a:endParaRPr lang="ru-RU" sz="1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5">
            <a:extLst>
              <a:ext uri="{FF2B5EF4-FFF2-40B4-BE49-F238E27FC236}">
                <a16:creationId xmlns:a16="http://schemas.microsoft.com/office/drawing/2014/main" id="{7BCFFD75-A634-4E1A-94B6-3F79A08C33B2}"/>
              </a:ext>
            </a:extLst>
          </p:cNvPr>
          <p:cNvSpPr/>
          <p:nvPr/>
        </p:nvSpPr>
        <p:spPr>
          <a:xfrm>
            <a:off x="6612555" y="2310063"/>
            <a:ext cx="1713297" cy="866274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Скругленный прямоугольник 5">
            <a:extLst>
              <a:ext uri="{FF2B5EF4-FFF2-40B4-BE49-F238E27FC236}">
                <a16:creationId xmlns:a16="http://schemas.microsoft.com/office/drawing/2014/main" id="{E3B78C45-D288-40D9-84C9-A1592C17FBB0}"/>
              </a:ext>
            </a:extLst>
          </p:cNvPr>
          <p:cNvSpPr/>
          <p:nvPr/>
        </p:nvSpPr>
        <p:spPr>
          <a:xfrm>
            <a:off x="1886552" y="4475746"/>
            <a:ext cx="269507" cy="625643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id="{9D065D52-0A5F-4411-8DFC-BB37357B6011}"/>
              </a:ext>
            </a:extLst>
          </p:cNvPr>
          <p:cNvSpPr/>
          <p:nvPr/>
        </p:nvSpPr>
        <p:spPr>
          <a:xfrm>
            <a:off x="1886552" y="5409398"/>
            <a:ext cx="269507" cy="519763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Скругленный прямоугольник 5">
            <a:extLst>
              <a:ext uri="{FF2B5EF4-FFF2-40B4-BE49-F238E27FC236}">
                <a16:creationId xmlns:a16="http://schemas.microsoft.com/office/drawing/2014/main" id="{0E860DD3-7F82-4ACE-850D-9F29A54B9080}"/>
              </a:ext>
            </a:extLst>
          </p:cNvPr>
          <p:cNvSpPr/>
          <p:nvPr/>
        </p:nvSpPr>
        <p:spPr>
          <a:xfrm>
            <a:off x="1886552" y="2714324"/>
            <a:ext cx="269507" cy="1453413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474499B-5000-45F6-B844-A35665E13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38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9860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5372508F-0447-4627-87E8-0659B67DBA5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5386" y="588938"/>
            <a:ext cx="9018871" cy="646090"/>
          </a:xfrm>
        </p:spPr>
        <p:txBody>
          <a:bodyPr/>
          <a:lstStyle/>
          <a:p>
            <a:r>
              <a:rPr lang="ru-RU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компонентов ОП на сайте филиала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BB215F-9E9D-4B58-9F87-17A9BB60DE09}"/>
              </a:ext>
            </a:extLst>
          </p:cNvPr>
          <p:cNvPicPr/>
          <p:nvPr/>
        </p:nvPicPr>
        <p:blipFill rotWithShape="1">
          <a:blip r:embed="rId2"/>
          <a:srcRect l="3677" t="16342" r="34563" b="56081"/>
          <a:stretch/>
        </p:blipFill>
        <p:spPr bwMode="auto">
          <a:xfrm>
            <a:off x="284626" y="2060164"/>
            <a:ext cx="7123430" cy="1962904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AF7729-70D9-4D77-9B8E-DFFD048091D7}"/>
              </a:ext>
            </a:extLst>
          </p:cNvPr>
          <p:cNvPicPr/>
          <p:nvPr/>
        </p:nvPicPr>
        <p:blipFill rotWithShape="1">
          <a:blip r:embed="rId3"/>
          <a:srcRect l="32756" t="16548" r="5279" b="48715"/>
          <a:stretch/>
        </p:blipFill>
        <p:spPr bwMode="auto">
          <a:xfrm>
            <a:off x="284626" y="4023068"/>
            <a:ext cx="7123430" cy="2245995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CE2859D-9D26-4AE5-81D2-07AACFE13D6C}"/>
              </a:ext>
            </a:extLst>
          </p:cNvPr>
          <p:cNvPicPr/>
          <p:nvPr/>
        </p:nvPicPr>
        <p:blipFill rotWithShape="1">
          <a:blip r:embed="rId4"/>
          <a:srcRect t="10830" r="82472" b="33157"/>
          <a:stretch/>
        </p:blipFill>
        <p:spPr bwMode="auto">
          <a:xfrm>
            <a:off x="7698899" y="1386038"/>
            <a:ext cx="2755448" cy="420889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Облачко с текстом: прямоугольное 7">
            <a:extLst>
              <a:ext uri="{FF2B5EF4-FFF2-40B4-BE49-F238E27FC236}">
                <a16:creationId xmlns:a16="http://schemas.microsoft.com/office/drawing/2014/main" id="{44981E20-6358-460B-922C-E3D5C7FD847A}"/>
              </a:ext>
            </a:extLst>
          </p:cNvPr>
          <p:cNvSpPr/>
          <p:nvPr/>
        </p:nvSpPr>
        <p:spPr>
          <a:xfrm>
            <a:off x="10454347" y="1386038"/>
            <a:ext cx="1453027" cy="1145407"/>
          </a:xfrm>
          <a:prstGeom prst="wedgeRect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Включенная подпись (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sig)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9" name="Скругленный прямоугольник 5">
            <a:extLst>
              <a:ext uri="{FF2B5EF4-FFF2-40B4-BE49-F238E27FC236}">
                <a16:creationId xmlns:a16="http://schemas.microsoft.com/office/drawing/2014/main" id="{C2856FC4-1FEB-4128-A4B9-90471C773DED}"/>
              </a:ext>
            </a:extLst>
          </p:cNvPr>
          <p:cNvSpPr/>
          <p:nvPr/>
        </p:nvSpPr>
        <p:spPr>
          <a:xfrm>
            <a:off x="375386" y="4995510"/>
            <a:ext cx="500513" cy="317633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Скругленный прямоугольник 5">
            <a:extLst>
              <a:ext uri="{FF2B5EF4-FFF2-40B4-BE49-F238E27FC236}">
                <a16:creationId xmlns:a16="http://schemas.microsoft.com/office/drawing/2014/main" id="{714ED3A4-7269-46E9-BA0C-949A5FCB1D77}"/>
              </a:ext>
            </a:extLst>
          </p:cNvPr>
          <p:cNvSpPr/>
          <p:nvPr/>
        </p:nvSpPr>
        <p:spPr>
          <a:xfrm>
            <a:off x="375386" y="3197930"/>
            <a:ext cx="500513" cy="315291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Скругленный прямоугольник 5">
            <a:extLst>
              <a:ext uri="{FF2B5EF4-FFF2-40B4-BE49-F238E27FC236}">
                <a16:creationId xmlns:a16="http://schemas.microsoft.com/office/drawing/2014/main" id="{257DD6CC-3EF4-4414-915B-890D631AF297}"/>
              </a:ext>
            </a:extLst>
          </p:cNvPr>
          <p:cNvSpPr/>
          <p:nvPr/>
        </p:nvSpPr>
        <p:spPr>
          <a:xfrm>
            <a:off x="2733574" y="3197929"/>
            <a:ext cx="596767" cy="315291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Скругленный прямоугольник 5">
            <a:extLst>
              <a:ext uri="{FF2B5EF4-FFF2-40B4-BE49-F238E27FC236}">
                <a16:creationId xmlns:a16="http://schemas.microsoft.com/office/drawing/2014/main" id="{0D01A24D-2978-429A-A39C-B5A1319DA82C}"/>
              </a:ext>
            </a:extLst>
          </p:cNvPr>
          <p:cNvSpPr/>
          <p:nvPr/>
        </p:nvSpPr>
        <p:spPr>
          <a:xfrm>
            <a:off x="5188016" y="3067149"/>
            <a:ext cx="789272" cy="955919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Скругленный прямоугольник 5">
            <a:extLst>
              <a:ext uri="{FF2B5EF4-FFF2-40B4-BE49-F238E27FC236}">
                <a16:creationId xmlns:a16="http://schemas.microsoft.com/office/drawing/2014/main" id="{89630D35-057D-4924-A89D-73DF7109A71F}"/>
              </a:ext>
            </a:extLst>
          </p:cNvPr>
          <p:cNvSpPr/>
          <p:nvPr/>
        </p:nvSpPr>
        <p:spPr>
          <a:xfrm>
            <a:off x="2733574" y="4995511"/>
            <a:ext cx="500513" cy="317633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Скругленный прямоугольник 5">
            <a:extLst>
              <a:ext uri="{FF2B5EF4-FFF2-40B4-BE49-F238E27FC236}">
                <a16:creationId xmlns:a16="http://schemas.microsoft.com/office/drawing/2014/main" id="{3DAB15D9-0BE1-4B86-844B-87B6E5CD925A}"/>
              </a:ext>
            </a:extLst>
          </p:cNvPr>
          <p:cNvSpPr/>
          <p:nvPr/>
        </p:nvSpPr>
        <p:spPr>
          <a:xfrm>
            <a:off x="5188017" y="4995512"/>
            <a:ext cx="1520792" cy="1273551"/>
          </a:xfrm>
          <a:prstGeom prst="roundRect">
            <a:avLst>
              <a:gd name="adj" fmla="val 17366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6D3BDC6-0ACB-4A0D-BA65-AA25402342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0D0329-78C6-364C-97E0-9B31F532BD27}" type="slidenum">
              <a:rPr lang="ru-RU" smtClean="0">
                <a:solidFill>
                  <a:schemeClr val="accent1">
                    <a:alpha val="60000"/>
                  </a:schemeClr>
                </a:solidFill>
              </a:rPr>
              <a:pPr/>
              <a:t>39</a:t>
            </a:fld>
            <a:endParaRPr lang="ru-RU" dirty="0">
              <a:solidFill>
                <a:schemeClr val="accent1">
                  <a:alpha val="60000"/>
                </a:schemeClr>
              </a:solidFill>
            </a:endParaRP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0B4CB45F-8E3B-4730-B26E-4CC8FD225C0C}"/>
              </a:ext>
            </a:extLst>
          </p:cNvPr>
          <p:cNvSpPr txBox="1">
            <a:spLocks/>
          </p:cNvSpPr>
          <p:nvPr/>
        </p:nvSpPr>
        <p:spPr>
          <a:xfrm>
            <a:off x="375386" y="1235027"/>
            <a:ext cx="7032670" cy="73866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3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b="1" i="0" kern="1200">
                <a:solidFill>
                  <a:schemeClr val="tx1"/>
                </a:solidFill>
                <a:latin typeface="Movie Filmstrip" panose="020B0604020202020204" pitchFamily="34" charset="0"/>
                <a:ea typeface="Movie Filmstrip" panose="020B0604020202020204" pitchFamily="34" charset="0"/>
                <a:cs typeface="Movie Filmstrip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Open Sans" pitchFamily="2" charset="0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ru-RU" sz="1400" dirty="0">
                <a:solidFill>
                  <a:schemeClr val="tx1">
                    <a:lumMod val="90000"/>
                    <a:lumOff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«Сведения об образовательной организации», подраздел «Образование» в «Информации об образовательной программе, в том числе об адаптированной образовательной программе»</a:t>
            </a:r>
          </a:p>
        </p:txBody>
      </p:sp>
      <p:sp>
        <p:nvSpPr>
          <p:cNvPr id="16" name="Облачко с текстом: прямоугольное 15">
            <a:extLst>
              <a:ext uri="{FF2B5EF4-FFF2-40B4-BE49-F238E27FC236}">
                <a16:creationId xmlns:a16="http://schemas.microsoft.com/office/drawing/2014/main" id="{5861BA69-3F20-4315-8FA4-4007394BEFB0}"/>
              </a:ext>
            </a:extLst>
          </p:cNvPr>
          <p:cNvSpPr/>
          <p:nvPr/>
        </p:nvSpPr>
        <p:spPr>
          <a:xfrm>
            <a:off x="7698899" y="5661817"/>
            <a:ext cx="2755448" cy="607245"/>
          </a:xfrm>
          <a:prstGeom prst="wedgeRectCallou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ФОС размещается в форматах 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pdf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word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23876858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5000">
              <a:srgbClr val="228F78"/>
            </a:gs>
            <a:gs pos="35000">
              <a:srgbClr val="2E505B"/>
            </a:gs>
            <a:gs pos="100000">
              <a:srgbClr val="22B8B2"/>
            </a:gs>
            <a:gs pos="0">
              <a:srgbClr val="04060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s://www.fa.ru/upload/constructor/57e/655oz330ur1quj7rqgjwqagqff7rp22k/Finik_kosmonavt_kopia.png">
            <a:extLst>
              <a:ext uri="{FF2B5EF4-FFF2-40B4-BE49-F238E27FC236}">
                <a16:creationId xmlns:a16="http://schemas.microsoft.com/office/drawing/2014/main" id="{EFD09469-D210-41E0-9006-C24A763B831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265" y="4620126"/>
            <a:ext cx="1147445" cy="148229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Текст 14">
            <a:extLst>
              <a:ext uri="{FF2B5EF4-FFF2-40B4-BE49-F238E27FC236}">
                <a16:creationId xmlns:a16="http://schemas.microsoft.com/office/drawing/2014/main" id="{D64D228B-AA50-42E4-86E1-EFF3E4197ED1}"/>
              </a:ext>
            </a:extLst>
          </p:cNvPr>
          <p:cNvSpPr txBox="1">
            <a:spLocks/>
          </p:cNvSpPr>
          <p:nvPr/>
        </p:nvSpPr>
        <p:spPr>
          <a:xfrm>
            <a:off x="4610500" y="4013736"/>
            <a:ext cx="4235117" cy="36575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l" defTabSz="914400" rtl="0" eaLnBrk="1" latinLnBrk="0" hangingPunct="1">
              <a:lnSpc>
                <a:spcPts val="1900"/>
              </a:lnSpc>
              <a:spcBef>
                <a:spcPts val="1000"/>
              </a:spcBef>
              <a:buFont typeface="Arial" panose="020B0604020202020204" pitchFamily="34" charset="0"/>
              <a:buNone/>
              <a:defRPr sz="1300" b="0" i="0" kern="1200">
                <a:solidFill>
                  <a:schemeClr val="accent2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" pitchFamily="2" charset="0"/>
                <a:cs typeface="Times New Roman" panose="02020603050405020304" pitchFamily="18" charset="0"/>
              </a:rPr>
              <a:t>Спасибо за внимание !</a:t>
            </a:r>
          </a:p>
        </p:txBody>
      </p:sp>
    </p:spTree>
    <p:extLst>
      <p:ext uri="{BB962C8B-B14F-4D97-AF65-F5344CB8AC3E}">
        <p14:creationId xmlns:p14="http://schemas.microsoft.com/office/powerpoint/2010/main" val="34768190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ля презентации">
      <a:dk1>
        <a:srgbClr val="083542"/>
      </a:dk1>
      <a:lt1>
        <a:srgbClr val="FFFFFF"/>
      </a:lt1>
      <a:dk2>
        <a:srgbClr val="44546A"/>
      </a:dk2>
      <a:lt2>
        <a:srgbClr val="BFBFBF"/>
      </a:lt2>
      <a:accent1>
        <a:srgbClr val="246568"/>
      </a:accent1>
      <a:accent2>
        <a:srgbClr val="016A80"/>
      </a:accent2>
      <a:accent3>
        <a:srgbClr val="0098AE"/>
      </a:accent3>
      <a:accent4>
        <a:srgbClr val="0098AE"/>
      </a:accent4>
      <a:accent5>
        <a:srgbClr val="5B9BD5"/>
      </a:accent5>
      <a:accent6>
        <a:srgbClr val="D70E16"/>
      </a:accent6>
      <a:hlink>
        <a:srgbClr val="345BA8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23444</TotalTime>
  <Words>1851</Words>
  <Application>Microsoft Office PowerPoint</Application>
  <PresentationFormat>Широкоэкранный</PresentationFormat>
  <Paragraphs>246</Paragraphs>
  <Slides>40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9" baseType="lpstr">
      <vt:lpstr>Arial</vt:lpstr>
      <vt:lpstr>Calibri</vt:lpstr>
      <vt:lpstr>Courier New</vt:lpstr>
      <vt:lpstr>Movie Filmstrip</vt:lpstr>
      <vt:lpstr>Open Sans</vt:lpstr>
      <vt:lpstr>Open Sans SemiBold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Кочуков</dc:creator>
  <cp:lastModifiedBy>Борисова Елена Николаевна</cp:lastModifiedBy>
  <cp:revision>370</cp:revision>
  <cp:lastPrinted>2026-05-19T14:23:13Z</cp:lastPrinted>
  <dcterms:created xsi:type="dcterms:W3CDTF">2025-02-04T07:46:13Z</dcterms:created>
  <dcterms:modified xsi:type="dcterms:W3CDTF">2026-05-20T13:35:43Z</dcterms:modified>
</cp:coreProperties>
</file>