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7556500" cy="10699750"/>
  <p:notesSz cx="7556500" cy="10699750"/>
  <p:defaultTextStyle>
    <a:defPPr>
      <a:defRPr kern="0"/>
    </a:def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Светлый стиль 1 — акцент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5FD0F851-EC5A-4D38-B0AD-8093EC10F338}" styleName="Светлый стиль 1 — акцент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68D230F3-CF80-4859-8CE7-A43EE81993B5}" styleName="Светлый стиль 1 — акцент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69CF1AB2-1976-4502-BF36-3FF5EA218861}" styleName="Средний стиль 4 —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60" d="100"/>
          <a:sy n="60" d="100"/>
        </p:scale>
        <p:origin x="2160" y="-798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566737" y="3316922"/>
            <a:ext cx="6423025" cy="224694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600" b="1" i="0">
                <a:solidFill>
                  <a:srgbClr val="00646B"/>
                </a:solidFill>
                <a:latin typeface="Verdana"/>
                <a:cs typeface="Verdan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133475" y="5991860"/>
            <a:ext cx="5289550" cy="267493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200" b="0" i="0">
                <a:solidFill>
                  <a:schemeClr val="tx1"/>
                </a:solidFill>
                <a:latin typeface="Lucida Sans Unicode"/>
                <a:cs typeface="Lucida Sans Unicode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3/25/2026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600" b="1" i="0">
                <a:solidFill>
                  <a:srgbClr val="00646B"/>
                </a:solidFill>
                <a:latin typeface="Verdana"/>
                <a:cs typeface="Verdan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chemeClr val="tx1"/>
                </a:solidFill>
                <a:latin typeface="Lucida Sans Unicode"/>
                <a:cs typeface="Lucida Sans Unicode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3/25/2026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600" b="1" i="0">
                <a:solidFill>
                  <a:srgbClr val="00646B"/>
                </a:solidFill>
                <a:latin typeface="Verdana"/>
                <a:cs typeface="Verdan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377825" y="2460942"/>
            <a:ext cx="3287077" cy="706183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3891597" y="2460942"/>
            <a:ext cx="3287077" cy="706183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3/25/2026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600" b="1" i="0">
                <a:solidFill>
                  <a:srgbClr val="00646B"/>
                </a:solidFill>
                <a:latin typeface="Verdana"/>
                <a:cs typeface="Verdan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3/25/2026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7555991" cy="10696574"/>
          </a:xfrm>
          <a:prstGeom prst="rect">
            <a:avLst/>
          </a:prstGeom>
        </p:spPr>
      </p:pic>
      <p:sp>
        <p:nvSpPr>
          <p:cNvPr id="17" name="bg object 17"/>
          <p:cNvSpPr/>
          <p:nvPr/>
        </p:nvSpPr>
        <p:spPr>
          <a:xfrm>
            <a:off x="0" y="460837"/>
            <a:ext cx="948690" cy="38100"/>
          </a:xfrm>
          <a:custGeom>
            <a:avLst/>
            <a:gdLst/>
            <a:ahLst/>
            <a:cxnLst/>
            <a:rect l="l" t="t" r="r" b="b"/>
            <a:pathLst>
              <a:path w="948690" h="38100">
                <a:moveTo>
                  <a:pt x="948661" y="38099"/>
                </a:moveTo>
                <a:lnTo>
                  <a:pt x="0" y="38099"/>
                </a:lnTo>
                <a:lnTo>
                  <a:pt x="0" y="0"/>
                </a:lnTo>
                <a:lnTo>
                  <a:pt x="948661" y="0"/>
                </a:lnTo>
                <a:lnTo>
                  <a:pt x="948661" y="3809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3/25/2026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0" y="0"/>
            <a:ext cx="7555991" cy="10696574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687401" y="411171"/>
            <a:ext cx="6181696" cy="100097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600" b="1" i="0">
                <a:solidFill>
                  <a:srgbClr val="00646B"/>
                </a:solidFill>
                <a:latin typeface="Verdana"/>
                <a:cs typeface="Verdan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768224" y="2394543"/>
            <a:ext cx="6023609" cy="35877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200" b="0" i="0">
                <a:solidFill>
                  <a:schemeClr val="tx1"/>
                </a:solidFill>
                <a:latin typeface="Lucida Sans Unicode"/>
                <a:cs typeface="Lucida Sans Unicode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2569210" y="9950768"/>
            <a:ext cx="2418080" cy="5349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377825" y="9950768"/>
            <a:ext cx="1737995" cy="5349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3/25/2026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5440680" y="9950768"/>
            <a:ext cx="1737995" cy="5349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11" Type="http://schemas.openxmlformats.org/officeDocument/2006/relationships/image" Target="../media/image11.png"/><Relationship Id="rId5" Type="http://schemas.openxmlformats.org/officeDocument/2006/relationships/image" Target="../media/image5.png"/><Relationship Id="rId10" Type="http://schemas.openxmlformats.org/officeDocument/2006/relationships/image" Target="../media/image10.png"/><Relationship Id="rId4" Type="http://schemas.openxmlformats.org/officeDocument/2006/relationships/image" Target="../media/image4.png"/><Relationship Id="rId9" Type="http://schemas.openxmlformats.org/officeDocument/2006/relationships/image" Target="../media/image9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3" Type="http://schemas.openxmlformats.org/officeDocument/2006/relationships/image" Target="../media/image27.png"/><Relationship Id="rId7" Type="http://schemas.openxmlformats.org/officeDocument/2006/relationships/image" Target="../media/image30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openxmlformats.org/officeDocument/2006/relationships/image" Target="../media/image22.png"/><Relationship Id="rId9" Type="http://schemas.openxmlformats.org/officeDocument/2006/relationships/image" Target="../media/image3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hyperlink" Target="http://www.fa.ru/international/mobility/SiteAssets/Pages/inclusive/%d0%9f%d1%80%d0%b8%d0%ba%d0%b0%d0%b7%20%d0%bf%d0%be%20%d0%be%d1%81%d0%bd%d0%be%d0%b2%d0%bd%d0%be%d0%b9%20%d0%b4%d0%b5%d1%8f%d1%82%d0%b5%d0%bb%d1%8c%d0%bd%d0%be%d1%81%d1%82%d0%b8%20%e2%84%96%200283_%d0%be%20%d0%be%d1%82%2012.02.2020%20%d0%9e%d0%b1%20%d1%83%d1%82%d0%b2%d0%b5%d1%80%d0%b6%d0%b4%d0%b5%d0%bd%d0%b8%d0%b8%20%d0%9f%d0%be%d0%bb%d0%be%d0%b6%d0%b5%d0%bd%d0%b8%d1%8f%20%d0%be%20%d0%bc%d0%b5%d0%b6%d0%b4%d1%83%d0%bd%d0%b0%d1%80%d0%be%d0%b4%d0%bd%d0%be%d0%b9%20%d0%b0%d0%ba%d0%b0%d0%b4%d0%b5%d0%bc%d0%b8%d1%87%d0%b5%d1%81%d0%ba%d0%be%d0%b9%20%d0%bc%d0%be%d0%b1%d0%b8%d0%bb%d1%8c%d0%bd%d0%be%d1%81%d1%82%d0%b8%20%d0%be%d0%b1%20(2057198%20v1).pdf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7" Type="http://schemas.openxmlformats.org/officeDocument/2006/relationships/image" Target="../media/image18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5.xml"/><Relationship Id="rId4" Type="http://schemas.openxmlformats.org/officeDocument/2006/relationships/hyperlink" Target="http://www.fa.ru/international/docs/Pages/help.aspx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21.png"/><Relationship Id="rId4" Type="http://schemas.openxmlformats.org/officeDocument/2006/relationships/hyperlink" Target="http://www.fa.ru/international/mobility/Pages/inclusive.aspx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5.xml"/><Relationship Id="rId4" Type="http://schemas.openxmlformats.org/officeDocument/2006/relationships/hyperlink" Target="http://www.fa.ru/org/div/cms/Pages/PersonList.aspx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7" Type="http://schemas.openxmlformats.org/officeDocument/2006/relationships/image" Target="../media/image2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5.png"/><Relationship Id="rId5" Type="http://schemas.openxmlformats.org/officeDocument/2006/relationships/hyperlink" Target="http://www.fa.ru/international/docs/Pages/help.aspx" TargetMode="External"/><Relationship Id="rId4" Type="http://schemas.openxmlformats.org/officeDocument/2006/relationships/hyperlink" Target="http://www.fa.ru/international/mobility/Pages/inclusive.aspx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5.xml"/><Relationship Id="rId6" Type="http://schemas.openxmlformats.org/officeDocument/2006/relationships/hyperlink" Target="http://www.fa.ru/international/mobility/Pages/inclusive.aspx" TargetMode="External"/><Relationship Id="rId5" Type="http://schemas.openxmlformats.org/officeDocument/2006/relationships/image" Target="../media/image24.png"/><Relationship Id="rId4" Type="http://schemas.openxmlformats.org/officeDocument/2006/relationships/hyperlink" Target="https://ru.numbeo.com/cost-of-living/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7556500" cy="10696575"/>
            <a:chOff x="0" y="0"/>
            <a:chExt cx="7556500" cy="10696575"/>
          </a:xfrm>
        </p:grpSpPr>
        <p:sp>
          <p:nvSpPr>
            <p:cNvPr id="3" name="object 3"/>
            <p:cNvSpPr/>
            <p:nvPr/>
          </p:nvSpPr>
          <p:spPr>
            <a:xfrm>
              <a:off x="0" y="1281733"/>
              <a:ext cx="2056130" cy="2153285"/>
            </a:xfrm>
            <a:custGeom>
              <a:avLst/>
              <a:gdLst/>
              <a:ahLst/>
              <a:cxnLst/>
              <a:rect l="l" t="t" r="r" b="b"/>
              <a:pathLst>
                <a:path w="2056130" h="2153285">
                  <a:moveTo>
                    <a:pt x="979399" y="2153063"/>
                  </a:moveTo>
                  <a:lnTo>
                    <a:pt x="931446" y="2152014"/>
                  </a:lnTo>
                  <a:lnTo>
                    <a:pt x="884031" y="2148896"/>
                  </a:lnTo>
                  <a:lnTo>
                    <a:pt x="837196" y="2143754"/>
                  </a:lnTo>
                  <a:lnTo>
                    <a:pt x="790985" y="2136630"/>
                  </a:lnTo>
                  <a:lnTo>
                    <a:pt x="745444" y="2127569"/>
                  </a:lnTo>
                  <a:lnTo>
                    <a:pt x="700614" y="2116615"/>
                  </a:lnTo>
                  <a:lnTo>
                    <a:pt x="656540" y="2103810"/>
                  </a:lnTo>
                  <a:lnTo>
                    <a:pt x="613266" y="2089200"/>
                  </a:lnTo>
                  <a:lnTo>
                    <a:pt x="570835" y="2072827"/>
                  </a:lnTo>
                  <a:lnTo>
                    <a:pt x="529292" y="2054735"/>
                  </a:lnTo>
                  <a:lnTo>
                    <a:pt x="488679" y="2034969"/>
                  </a:lnTo>
                  <a:lnTo>
                    <a:pt x="449042" y="2013572"/>
                  </a:lnTo>
                  <a:lnTo>
                    <a:pt x="410422" y="1990587"/>
                  </a:lnTo>
                  <a:lnTo>
                    <a:pt x="372865" y="1966059"/>
                  </a:lnTo>
                  <a:lnTo>
                    <a:pt x="336414" y="1940031"/>
                  </a:lnTo>
                  <a:lnTo>
                    <a:pt x="301113" y="1912547"/>
                  </a:lnTo>
                  <a:lnTo>
                    <a:pt x="267005" y="1883651"/>
                  </a:lnTo>
                  <a:lnTo>
                    <a:pt x="234134" y="1853386"/>
                  </a:lnTo>
                  <a:lnTo>
                    <a:pt x="202545" y="1821796"/>
                  </a:lnTo>
                  <a:lnTo>
                    <a:pt x="172280" y="1788926"/>
                  </a:lnTo>
                  <a:lnTo>
                    <a:pt x="143383" y="1754818"/>
                  </a:lnTo>
                  <a:lnTo>
                    <a:pt x="115899" y="1719516"/>
                  </a:lnTo>
                  <a:lnTo>
                    <a:pt x="89871" y="1683065"/>
                  </a:lnTo>
                  <a:lnTo>
                    <a:pt x="65343" y="1645508"/>
                  </a:lnTo>
                  <a:lnTo>
                    <a:pt x="42359" y="1606889"/>
                  </a:lnTo>
                  <a:lnTo>
                    <a:pt x="20961" y="1567251"/>
                  </a:lnTo>
                  <a:lnTo>
                    <a:pt x="1195" y="1526639"/>
                  </a:lnTo>
                  <a:lnTo>
                    <a:pt x="0" y="1523893"/>
                  </a:lnTo>
                  <a:lnTo>
                    <a:pt x="0" y="629169"/>
                  </a:lnTo>
                  <a:lnTo>
                    <a:pt x="20961" y="585811"/>
                  </a:lnTo>
                  <a:lnTo>
                    <a:pt x="42359" y="546173"/>
                  </a:lnTo>
                  <a:lnTo>
                    <a:pt x="65343" y="507554"/>
                  </a:lnTo>
                  <a:lnTo>
                    <a:pt x="89871" y="469997"/>
                  </a:lnTo>
                  <a:lnTo>
                    <a:pt x="115899" y="433546"/>
                  </a:lnTo>
                  <a:lnTo>
                    <a:pt x="143383" y="398244"/>
                  </a:lnTo>
                  <a:lnTo>
                    <a:pt x="172280" y="364137"/>
                  </a:lnTo>
                  <a:lnTo>
                    <a:pt x="202545" y="331266"/>
                  </a:lnTo>
                  <a:lnTo>
                    <a:pt x="234134" y="299676"/>
                  </a:lnTo>
                  <a:lnTo>
                    <a:pt x="267005" y="269411"/>
                  </a:lnTo>
                  <a:lnTo>
                    <a:pt x="301113" y="240515"/>
                  </a:lnTo>
                  <a:lnTo>
                    <a:pt x="336414" y="213031"/>
                  </a:lnTo>
                  <a:lnTo>
                    <a:pt x="372865" y="187003"/>
                  </a:lnTo>
                  <a:lnTo>
                    <a:pt x="410422" y="162475"/>
                  </a:lnTo>
                  <a:lnTo>
                    <a:pt x="449042" y="139490"/>
                  </a:lnTo>
                  <a:lnTo>
                    <a:pt x="488679" y="118093"/>
                  </a:lnTo>
                  <a:lnTo>
                    <a:pt x="529292" y="98327"/>
                  </a:lnTo>
                  <a:lnTo>
                    <a:pt x="570835" y="80235"/>
                  </a:lnTo>
                  <a:lnTo>
                    <a:pt x="613266" y="63862"/>
                  </a:lnTo>
                  <a:lnTo>
                    <a:pt x="656540" y="49252"/>
                  </a:lnTo>
                  <a:lnTo>
                    <a:pt x="700614" y="36447"/>
                  </a:lnTo>
                  <a:lnTo>
                    <a:pt x="745444" y="25493"/>
                  </a:lnTo>
                  <a:lnTo>
                    <a:pt x="790985" y="16432"/>
                  </a:lnTo>
                  <a:lnTo>
                    <a:pt x="837196" y="9308"/>
                  </a:lnTo>
                  <a:lnTo>
                    <a:pt x="884031" y="4166"/>
                  </a:lnTo>
                  <a:lnTo>
                    <a:pt x="931446" y="1048"/>
                  </a:lnTo>
                  <a:lnTo>
                    <a:pt x="979399" y="0"/>
                  </a:lnTo>
                  <a:lnTo>
                    <a:pt x="1027352" y="1048"/>
                  </a:lnTo>
                  <a:lnTo>
                    <a:pt x="1074768" y="4166"/>
                  </a:lnTo>
                  <a:lnTo>
                    <a:pt x="1121603" y="9308"/>
                  </a:lnTo>
                  <a:lnTo>
                    <a:pt x="1167813" y="16432"/>
                  </a:lnTo>
                  <a:lnTo>
                    <a:pt x="1213355" y="25493"/>
                  </a:lnTo>
                  <a:lnTo>
                    <a:pt x="1258185" y="36447"/>
                  </a:lnTo>
                  <a:lnTo>
                    <a:pt x="1302259" y="49252"/>
                  </a:lnTo>
                  <a:lnTo>
                    <a:pt x="1345533" y="63862"/>
                  </a:lnTo>
                  <a:lnTo>
                    <a:pt x="1387963" y="80235"/>
                  </a:lnTo>
                  <a:lnTo>
                    <a:pt x="1429507" y="98327"/>
                  </a:lnTo>
                  <a:lnTo>
                    <a:pt x="1470119" y="118093"/>
                  </a:lnTo>
                  <a:lnTo>
                    <a:pt x="1509757" y="139490"/>
                  </a:lnTo>
                  <a:lnTo>
                    <a:pt x="1548376" y="162475"/>
                  </a:lnTo>
                  <a:lnTo>
                    <a:pt x="1585933" y="187003"/>
                  </a:lnTo>
                  <a:lnTo>
                    <a:pt x="1622385" y="213031"/>
                  </a:lnTo>
                  <a:lnTo>
                    <a:pt x="1657686" y="240515"/>
                  </a:lnTo>
                  <a:lnTo>
                    <a:pt x="1691794" y="269411"/>
                  </a:lnTo>
                  <a:lnTo>
                    <a:pt x="1724664" y="299676"/>
                  </a:lnTo>
                  <a:lnTo>
                    <a:pt x="1756254" y="331266"/>
                  </a:lnTo>
                  <a:lnTo>
                    <a:pt x="1786519" y="364137"/>
                  </a:lnTo>
                  <a:lnTo>
                    <a:pt x="1815415" y="398244"/>
                  </a:lnTo>
                  <a:lnTo>
                    <a:pt x="1842899" y="433546"/>
                  </a:lnTo>
                  <a:lnTo>
                    <a:pt x="1868927" y="469997"/>
                  </a:lnTo>
                  <a:lnTo>
                    <a:pt x="1893456" y="507554"/>
                  </a:lnTo>
                  <a:lnTo>
                    <a:pt x="1916440" y="546173"/>
                  </a:lnTo>
                  <a:lnTo>
                    <a:pt x="1937838" y="585811"/>
                  </a:lnTo>
                  <a:lnTo>
                    <a:pt x="1957604" y="626424"/>
                  </a:lnTo>
                  <a:lnTo>
                    <a:pt x="1975695" y="667967"/>
                  </a:lnTo>
                  <a:lnTo>
                    <a:pt x="1992068" y="710398"/>
                  </a:lnTo>
                  <a:lnTo>
                    <a:pt x="2006679" y="753672"/>
                  </a:lnTo>
                  <a:lnTo>
                    <a:pt x="2019483" y="797746"/>
                  </a:lnTo>
                  <a:lnTo>
                    <a:pt x="2030438" y="842575"/>
                  </a:lnTo>
                  <a:lnTo>
                    <a:pt x="2039498" y="888117"/>
                  </a:lnTo>
                  <a:lnTo>
                    <a:pt x="2046622" y="934328"/>
                  </a:lnTo>
                  <a:lnTo>
                    <a:pt x="2051764" y="981162"/>
                  </a:lnTo>
                  <a:lnTo>
                    <a:pt x="2054882" y="1028578"/>
                  </a:lnTo>
                  <a:lnTo>
                    <a:pt x="2055931" y="1076531"/>
                  </a:lnTo>
                  <a:lnTo>
                    <a:pt x="2054882" y="1124484"/>
                  </a:lnTo>
                  <a:lnTo>
                    <a:pt x="2051764" y="1171900"/>
                  </a:lnTo>
                  <a:lnTo>
                    <a:pt x="2046622" y="1218735"/>
                  </a:lnTo>
                  <a:lnTo>
                    <a:pt x="2039498" y="1264945"/>
                  </a:lnTo>
                  <a:lnTo>
                    <a:pt x="2030438" y="1310487"/>
                  </a:lnTo>
                  <a:lnTo>
                    <a:pt x="2019483" y="1355317"/>
                  </a:lnTo>
                  <a:lnTo>
                    <a:pt x="2006679" y="1399390"/>
                  </a:lnTo>
                  <a:lnTo>
                    <a:pt x="1992068" y="1442664"/>
                  </a:lnTo>
                  <a:lnTo>
                    <a:pt x="1975695" y="1485095"/>
                  </a:lnTo>
                  <a:lnTo>
                    <a:pt x="1957604" y="1526639"/>
                  </a:lnTo>
                  <a:lnTo>
                    <a:pt x="1937838" y="1567251"/>
                  </a:lnTo>
                  <a:lnTo>
                    <a:pt x="1916440" y="1606889"/>
                  </a:lnTo>
                  <a:lnTo>
                    <a:pt x="1893456" y="1645508"/>
                  </a:lnTo>
                  <a:lnTo>
                    <a:pt x="1868927" y="1683065"/>
                  </a:lnTo>
                  <a:lnTo>
                    <a:pt x="1842899" y="1719516"/>
                  </a:lnTo>
                  <a:lnTo>
                    <a:pt x="1815415" y="1754818"/>
                  </a:lnTo>
                  <a:lnTo>
                    <a:pt x="1786519" y="1788926"/>
                  </a:lnTo>
                  <a:lnTo>
                    <a:pt x="1756254" y="1821796"/>
                  </a:lnTo>
                  <a:lnTo>
                    <a:pt x="1724664" y="1853386"/>
                  </a:lnTo>
                  <a:lnTo>
                    <a:pt x="1691794" y="1883651"/>
                  </a:lnTo>
                  <a:lnTo>
                    <a:pt x="1657686" y="1912547"/>
                  </a:lnTo>
                  <a:lnTo>
                    <a:pt x="1622385" y="1940031"/>
                  </a:lnTo>
                  <a:lnTo>
                    <a:pt x="1585933" y="1966059"/>
                  </a:lnTo>
                  <a:lnTo>
                    <a:pt x="1548376" y="1990587"/>
                  </a:lnTo>
                  <a:lnTo>
                    <a:pt x="1509757" y="2013572"/>
                  </a:lnTo>
                  <a:lnTo>
                    <a:pt x="1470119" y="2034969"/>
                  </a:lnTo>
                  <a:lnTo>
                    <a:pt x="1429507" y="2054735"/>
                  </a:lnTo>
                  <a:lnTo>
                    <a:pt x="1387963" y="2072827"/>
                  </a:lnTo>
                  <a:lnTo>
                    <a:pt x="1345533" y="2089200"/>
                  </a:lnTo>
                  <a:lnTo>
                    <a:pt x="1302259" y="2103810"/>
                  </a:lnTo>
                  <a:lnTo>
                    <a:pt x="1258185" y="2116615"/>
                  </a:lnTo>
                  <a:lnTo>
                    <a:pt x="1213355" y="2127569"/>
                  </a:lnTo>
                  <a:lnTo>
                    <a:pt x="1167813" y="2136630"/>
                  </a:lnTo>
                  <a:lnTo>
                    <a:pt x="1121603" y="2143754"/>
                  </a:lnTo>
                  <a:lnTo>
                    <a:pt x="1074768" y="2148896"/>
                  </a:lnTo>
                  <a:lnTo>
                    <a:pt x="1027352" y="2152014"/>
                  </a:lnTo>
                  <a:lnTo>
                    <a:pt x="979399" y="2153063"/>
                  </a:lnTo>
                  <a:close/>
                </a:path>
              </a:pathLst>
            </a:custGeom>
            <a:solidFill>
              <a:srgbClr val="00646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3567689" y="5560299"/>
              <a:ext cx="3988302" cy="5136274"/>
            </a:xfrm>
            <a:prstGeom prst="rect">
              <a:avLst/>
            </a:prstGeom>
          </p:spPr>
        </p:pic>
        <p:sp>
          <p:nvSpPr>
            <p:cNvPr id="5" name="object 5"/>
            <p:cNvSpPr/>
            <p:nvPr/>
          </p:nvSpPr>
          <p:spPr>
            <a:xfrm>
              <a:off x="774733" y="8278358"/>
              <a:ext cx="935355" cy="0"/>
            </a:xfrm>
            <a:custGeom>
              <a:avLst/>
              <a:gdLst/>
              <a:ahLst/>
              <a:cxnLst/>
              <a:rect l="l" t="t" r="r" b="b"/>
              <a:pathLst>
                <a:path w="935355">
                  <a:moveTo>
                    <a:pt x="0" y="0"/>
                  </a:moveTo>
                  <a:lnTo>
                    <a:pt x="935137" y="0"/>
                  </a:lnTo>
                </a:path>
              </a:pathLst>
            </a:custGeom>
            <a:ln w="4762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325139" y="1628088"/>
              <a:ext cx="1383030" cy="1403350"/>
            </a:xfrm>
            <a:custGeom>
              <a:avLst/>
              <a:gdLst/>
              <a:ahLst/>
              <a:cxnLst/>
              <a:rect l="l" t="t" r="r" b="b"/>
              <a:pathLst>
                <a:path w="1383030" h="1403350">
                  <a:moveTo>
                    <a:pt x="126839" y="1403335"/>
                  </a:moveTo>
                  <a:lnTo>
                    <a:pt x="91276" y="1379087"/>
                  </a:lnTo>
                  <a:lnTo>
                    <a:pt x="88510" y="1366433"/>
                  </a:lnTo>
                  <a:lnTo>
                    <a:pt x="88752" y="1359909"/>
                  </a:lnTo>
                  <a:lnTo>
                    <a:pt x="89278" y="1356714"/>
                  </a:lnTo>
                  <a:lnTo>
                    <a:pt x="273906" y="743941"/>
                  </a:lnTo>
                  <a:lnTo>
                    <a:pt x="277323" y="730413"/>
                  </a:lnTo>
                  <a:lnTo>
                    <a:pt x="279492" y="716745"/>
                  </a:lnTo>
                  <a:lnTo>
                    <a:pt x="280413" y="702936"/>
                  </a:lnTo>
                  <a:lnTo>
                    <a:pt x="280086" y="688988"/>
                  </a:lnTo>
                  <a:lnTo>
                    <a:pt x="271754" y="648315"/>
                  </a:lnTo>
                  <a:lnTo>
                    <a:pt x="946" y="47979"/>
                  </a:lnTo>
                  <a:lnTo>
                    <a:pt x="0" y="40399"/>
                  </a:lnTo>
                  <a:lnTo>
                    <a:pt x="17629" y="6517"/>
                  </a:lnTo>
                  <a:lnTo>
                    <a:pt x="40108" y="0"/>
                  </a:lnTo>
                  <a:lnTo>
                    <a:pt x="47694" y="891"/>
                  </a:lnTo>
                  <a:lnTo>
                    <a:pt x="409285" y="161254"/>
                  </a:lnTo>
                  <a:lnTo>
                    <a:pt x="469093" y="188138"/>
                  </a:lnTo>
                  <a:lnTo>
                    <a:pt x="1355976" y="569157"/>
                  </a:lnTo>
                  <a:lnTo>
                    <a:pt x="1381446" y="599742"/>
                  </a:lnTo>
                  <a:lnTo>
                    <a:pt x="1382540" y="610940"/>
                  </a:lnTo>
                  <a:lnTo>
                    <a:pt x="1381677" y="618425"/>
                  </a:lnTo>
                  <a:lnTo>
                    <a:pt x="1038080" y="845659"/>
                  </a:lnTo>
                  <a:lnTo>
                    <a:pt x="542159" y="1149708"/>
                  </a:lnTo>
                  <a:lnTo>
                    <a:pt x="133299" y="1402714"/>
                  </a:lnTo>
                  <a:lnTo>
                    <a:pt x="130075" y="1403230"/>
                  </a:lnTo>
                  <a:lnTo>
                    <a:pt x="126839" y="1403335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325139" y="1628088"/>
              <a:ext cx="1383030" cy="769620"/>
            </a:xfrm>
            <a:custGeom>
              <a:avLst/>
              <a:gdLst/>
              <a:ahLst/>
              <a:cxnLst/>
              <a:rect l="l" t="t" r="r" b="b"/>
              <a:pathLst>
                <a:path w="1383030" h="769619">
                  <a:moveTo>
                    <a:pt x="1163000" y="769057"/>
                  </a:moveTo>
                  <a:lnTo>
                    <a:pt x="1134842" y="731982"/>
                  </a:lnTo>
                  <a:lnTo>
                    <a:pt x="1104360" y="695819"/>
                  </a:lnTo>
                  <a:lnTo>
                    <a:pt x="1071619" y="660662"/>
                  </a:lnTo>
                  <a:lnTo>
                    <a:pt x="1036684" y="626601"/>
                  </a:lnTo>
                  <a:lnTo>
                    <a:pt x="999622" y="593730"/>
                  </a:lnTo>
                  <a:lnTo>
                    <a:pt x="960497" y="562140"/>
                  </a:lnTo>
                  <a:lnTo>
                    <a:pt x="919376" y="531924"/>
                  </a:lnTo>
                  <a:lnTo>
                    <a:pt x="876323" y="503173"/>
                  </a:lnTo>
                  <a:lnTo>
                    <a:pt x="831405" y="475980"/>
                  </a:lnTo>
                  <a:lnTo>
                    <a:pt x="784686" y="450437"/>
                  </a:lnTo>
                  <a:lnTo>
                    <a:pt x="736233" y="426635"/>
                  </a:lnTo>
                  <a:lnTo>
                    <a:pt x="686111" y="404668"/>
                  </a:lnTo>
                  <a:lnTo>
                    <a:pt x="634386" y="384627"/>
                  </a:lnTo>
                  <a:lnTo>
                    <a:pt x="581123" y="366605"/>
                  </a:lnTo>
                  <a:lnTo>
                    <a:pt x="536338" y="353207"/>
                  </a:lnTo>
                  <a:lnTo>
                    <a:pt x="491173" y="341564"/>
                  </a:lnTo>
                  <a:lnTo>
                    <a:pt x="445626" y="331676"/>
                  </a:lnTo>
                  <a:lnTo>
                    <a:pt x="399699" y="323543"/>
                  </a:lnTo>
                  <a:lnTo>
                    <a:pt x="353391" y="317164"/>
                  </a:lnTo>
                  <a:lnTo>
                    <a:pt x="306872" y="312561"/>
                  </a:lnTo>
                  <a:lnTo>
                    <a:pt x="260315" y="309753"/>
                  </a:lnTo>
                  <a:lnTo>
                    <a:pt x="213719" y="308740"/>
                  </a:lnTo>
                  <a:lnTo>
                    <a:pt x="167083" y="309522"/>
                  </a:lnTo>
                  <a:lnTo>
                    <a:pt x="120409" y="312100"/>
                  </a:lnTo>
                  <a:lnTo>
                    <a:pt x="946" y="47979"/>
                  </a:lnTo>
                  <a:lnTo>
                    <a:pt x="17629" y="6517"/>
                  </a:lnTo>
                  <a:lnTo>
                    <a:pt x="40108" y="0"/>
                  </a:lnTo>
                  <a:lnTo>
                    <a:pt x="47694" y="891"/>
                  </a:lnTo>
                  <a:lnTo>
                    <a:pt x="409285" y="161254"/>
                  </a:lnTo>
                  <a:lnTo>
                    <a:pt x="469093" y="188138"/>
                  </a:lnTo>
                  <a:lnTo>
                    <a:pt x="1355976" y="569157"/>
                  </a:lnTo>
                  <a:lnTo>
                    <a:pt x="1381661" y="599797"/>
                  </a:lnTo>
                  <a:lnTo>
                    <a:pt x="1382765" y="611049"/>
                  </a:lnTo>
                  <a:lnTo>
                    <a:pt x="1381892" y="618571"/>
                  </a:lnTo>
                  <a:lnTo>
                    <a:pt x="1366509" y="643843"/>
                  </a:lnTo>
                  <a:lnTo>
                    <a:pt x="1163000" y="769057"/>
                  </a:lnTo>
                  <a:close/>
                </a:path>
              </a:pathLst>
            </a:custGeom>
            <a:solidFill>
              <a:srgbClr val="000000">
                <a:alpha val="8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374360" y="1738682"/>
              <a:ext cx="1181735" cy="1181100"/>
            </a:xfrm>
            <a:custGeom>
              <a:avLst/>
              <a:gdLst/>
              <a:ahLst/>
              <a:cxnLst/>
              <a:rect l="l" t="t" r="r" b="b"/>
              <a:pathLst>
                <a:path w="1181735" h="1181100">
                  <a:moveTo>
                    <a:pt x="628328" y="1181100"/>
                  </a:moveTo>
                  <a:lnTo>
                    <a:pt x="555409" y="1181100"/>
                  </a:lnTo>
                  <a:lnTo>
                    <a:pt x="526322" y="1178560"/>
                  </a:lnTo>
                  <a:lnTo>
                    <a:pt x="511842" y="1176020"/>
                  </a:lnTo>
                  <a:lnTo>
                    <a:pt x="497410" y="1174750"/>
                  </a:lnTo>
                  <a:lnTo>
                    <a:pt x="483027" y="1172210"/>
                  </a:lnTo>
                  <a:lnTo>
                    <a:pt x="468710" y="1168400"/>
                  </a:lnTo>
                  <a:lnTo>
                    <a:pt x="454476" y="1165860"/>
                  </a:lnTo>
                  <a:lnTo>
                    <a:pt x="412291" y="1154430"/>
                  </a:lnTo>
                  <a:lnTo>
                    <a:pt x="357614" y="1134110"/>
                  </a:lnTo>
                  <a:lnTo>
                    <a:pt x="318076" y="1115060"/>
                  </a:lnTo>
                  <a:lnTo>
                    <a:pt x="305213" y="1107440"/>
                  </a:lnTo>
                  <a:lnTo>
                    <a:pt x="292532" y="1101090"/>
                  </a:lnTo>
                  <a:lnTo>
                    <a:pt x="267717" y="1085850"/>
                  </a:lnTo>
                  <a:lnTo>
                    <a:pt x="255597" y="1076960"/>
                  </a:lnTo>
                  <a:lnTo>
                    <a:pt x="243689" y="1069340"/>
                  </a:lnTo>
                  <a:lnTo>
                    <a:pt x="231993" y="1060450"/>
                  </a:lnTo>
                  <a:lnTo>
                    <a:pt x="220509" y="1051560"/>
                  </a:lnTo>
                  <a:lnTo>
                    <a:pt x="209251" y="1041400"/>
                  </a:lnTo>
                  <a:lnTo>
                    <a:pt x="198232" y="1032510"/>
                  </a:lnTo>
                  <a:lnTo>
                    <a:pt x="166625" y="1002030"/>
                  </a:lnTo>
                  <a:lnTo>
                    <a:pt x="137351" y="969010"/>
                  </a:lnTo>
                  <a:lnTo>
                    <a:pt x="110564" y="934720"/>
                  </a:lnTo>
                  <a:lnTo>
                    <a:pt x="86406" y="897890"/>
                  </a:lnTo>
                  <a:lnTo>
                    <a:pt x="65016" y="859790"/>
                  </a:lnTo>
                  <a:lnTo>
                    <a:pt x="46514" y="820420"/>
                  </a:lnTo>
                  <a:lnTo>
                    <a:pt x="26310" y="764540"/>
                  </a:lnTo>
                  <a:lnTo>
                    <a:pt x="11745" y="707390"/>
                  </a:lnTo>
                  <a:lnTo>
                    <a:pt x="2936" y="648970"/>
                  </a:lnTo>
                  <a:lnTo>
                    <a:pt x="829" y="621030"/>
                  </a:lnTo>
                  <a:lnTo>
                    <a:pt x="734" y="619760"/>
                  </a:lnTo>
                  <a:lnTo>
                    <a:pt x="0" y="590550"/>
                  </a:lnTo>
                  <a:lnTo>
                    <a:pt x="734" y="561340"/>
                  </a:lnTo>
                  <a:lnTo>
                    <a:pt x="2936" y="532130"/>
                  </a:lnTo>
                  <a:lnTo>
                    <a:pt x="11745" y="473710"/>
                  </a:lnTo>
                  <a:lnTo>
                    <a:pt x="26310" y="416560"/>
                  </a:lnTo>
                  <a:lnTo>
                    <a:pt x="46514" y="360680"/>
                  </a:lnTo>
                  <a:lnTo>
                    <a:pt x="65184" y="321310"/>
                  </a:lnTo>
                  <a:lnTo>
                    <a:pt x="86805" y="281940"/>
                  </a:lnTo>
                  <a:lnTo>
                    <a:pt x="111247" y="245110"/>
                  </a:lnTo>
                  <a:lnTo>
                    <a:pt x="138383" y="210820"/>
                  </a:lnTo>
                  <a:lnTo>
                    <a:pt x="168051" y="177800"/>
                  </a:lnTo>
                  <a:lnTo>
                    <a:pt x="200093" y="147320"/>
                  </a:lnTo>
                  <a:lnTo>
                    <a:pt x="234322" y="119380"/>
                  </a:lnTo>
                  <a:lnTo>
                    <a:pt x="270553" y="93980"/>
                  </a:lnTo>
                  <a:lnTo>
                    <a:pt x="308577" y="71120"/>
                  </a:lnTo>
                  <a:lnTo>
                    <a:pt x="348187" y="52070"/>
                  </a:lnTo>
                  <a:lnTo>
                    <a:pt x="389154" y="34290"/>
                  </a:lnTo>
                  <a:lnTo>
                    <a:pt x="452670" y="15240"/>
                  </a:lnTo>
                  <a:lnTo>
                    <a:pt x="517899" y="3810"/>
                  </a:lnTo>
                  <a:lnTo>
                    <a:pt x="561957" y="0"/>
                  </a:lnTo>
                  <a:lnTo>
                    <a:pt x="628288" y="0"/>
                  </a:lnTo>
                  <a:lnTo>
                    <a:pt x="672257" y="5080"/>
                  </a:lnTo>
                  <a:lnTo>
                    <a:pt x="715832" y="12700"/>
                  </a:lnTo>
                  <a:lnTo>
                    <a:pt x="737342" y="17780"/>
                  </a:lnTo>
                  <a:lnTo>
                    <a:pt x="745864" y="20320"/>
                  </a:lnTo>
                  <a:lnTo>
                    <a:pt x="591594" y="20320"/>
                  </a:lnTo>
                  <a:lnTo>
                    <a:pt x="583791" y="21590"/>
                  </a:lnTo>
                  <a:lnTo>
                    <a:pt x="568202" y="21590"/>
                  </a:lnTo>
                  <a:lnTo>
                    <a:pt x="552646" y="24130"/>
                  </a:lnTo>
                  <a:lnTo>
                    <a:pt x="544883" y="24130"/>
                  </a:lnTo>
                  <a:lnTo>
                    <a:pt x="490982" y="33020"/>
                  </a:lnTo>
                  <a:lnTo>
                    <a:pt x="483361" y="35560"/>
                  </a:lnTo>
                  <a:lnTo>
                    <a:pt x="475764" y="36830"/>
                  </a:lnTo>
                  <a:lnTo>
                    <a:pt x="468194" y="39370"/>
                  </a:lnTo>
                  <a:lnTo>
                    <a:pt x="460649" y="40640"/>
                  </a:lnTo>
                  <a:lnTo>
                    <a:pt x="445646" y="45720"/>
                  </a:lnTo>
                  <a:lnTo>
                    <a:pt x="438192" y="46990"/>
                  </a:lnTo>
                  <a:lnTo>
                    <a:pt x="416027" y="54610"/>
                  </a:lnTo>
                  <a:lnTo>
                    <a:pt x="408711" y="58420"/>
                  </a:lnTo>
                  <a:lnTo>
                    <a:pt x="394192" y="63500"/>
                  </a:lnTo>
                  <a:lnTo>
                    <a:pt x="386994" y="67310"/>
                  </a:lnTo>
                  <a:lnTo>
                    <a:pt x="379839" y="69850"/>
                  </a:lnTo>
                  <a:lnTo>
                    <a:pt x="372725" y="73660"/>
                  </a:lnTo>
                  <a:lnTo>
                    <a:pt x="365657" y="76200"/>
                  </a:lnTo>
                  <a:lnTo>
                    <a:pt x="351662" y="83820"/>
                  </a:lnTo>
                  <a:lnTo>
                    <a:pt x="344736" y="86360"/>
                  </a:lnTo>
                  <a:lnTo>
                    <a:pt x="324266" y="97790"/>
                  </a:lnTo>
                  <a:lnTo>
                    <a:pt x="317548" y="102870"/>
                  </a:lnTo>
                  <a:lnTo>
                    <a:pt x="297732" y="114300"/>
                  </a:lnTo>
                  <a:lnTo>
                    <a:pt x="291242" y="119380"/>
                  </a:lnTo>
                  <a:lnTo>
                    <a:pt x="284812" y="123190"/>
                  </a:lnTo>
                  <a:lnTo>
                    <a:pt x="272139" y="133350"/>
                  </a:lnTo>
                  <a:lnTo>
                    <a:pt x="241588" y="157480"/>
                  </a:lnTo>
                  <a:lnTo>
                    <a:pt x="212771" y="182880"/>
                  </a:lnTo>
                  <a:lnTo>
                    <a:pt x="207228" y="189230"/>
                  </a:lnTo>
                  <a:lnTo>
                    <a:pt x="201761" y="194310"/>
                  </a:lnTo>
                  <a:lnTo>
                    <a:pt x="196370" y="200660"/>
                  </a:lnTo>
                  <a:lnTo>
                    <a:pt x="191057" y="205740"/>
                  </a:lnTo>
                  <a:lnTo>
                    <a:pt x="185823" y="212090"/>
                  </a:lnTo>
                  <a:lnTo>
                    <a:pt x="180669" y="217170"/>
                  </a:lnTo>
                  <a:lnTo>
                    <a:pt x="175596" y="223520"/>
                  </a:lnTo>
                  <a:lnTo>
                    <a:pt x="170603" y="229870"/>
                  </a:lnTo>
                  <a:lnTo>
                    <a:pt x="165695" y="234950"/>
                  </a:lnTo>
                  <a:lnTo>
                    <a:pt x="142422" y="266700"/>
                  </a:lnTo>
                  <a:lnTo>
                    <a:pt x="129506" y="287020"/>
                  </a:lnTo>
                  <a:lnTo>
                    <a:pt x="125381" y="293370"/>
                  </a:lnTo>
                  <a:lnTo>
                    <a:pt x="121346" y="299720"/>
                  </a:lnTo>
                  <a:lnTo>
                    <a:pt x="117403" y="306070"/>
                  </a:lnTo>
                  <a:lnTo>
                    <a:pt x="113554" y="313690"/>
                  </a:lnTo>
                  <a:lnTo>
                    <a:pt x="109797" y="320040"/>
                  </a:lnTo>
                  <a:lnTo>
                    <a:pt x="106135" y="327660"/>
                  </a:lnTo>
                  <a:lnTo>
                    <a:pt x="102567" y="334010"/>
                  </a:lnTo>
                  <a:lnTo>
                    <a:pt x="99095" y="341630"/>
                  </a:lnTo>
                  <a:lnTo>
                    <a:pt x="95719" y="347980"/>
                  </a:lnTo>
                  <a:lnTo>
                    <a:pt x="92439" y="355600"/>
                  </a:lnTo>
                  <a:lnTo>
                    <a:pt x="89256" y="361950"/>
                  </a:lnTo>
                  <a:lnTo>
                    <a:pt x="86172" y="369570"/>
                  </a:lnTo>
                  <a:lnTo>
                    <a:pt x="83186" y="377190"/>
                  </a:lnTo>
                  <a:lnTo>
                    <a:pt x="80299" y="383540"/>
                  </a:lnTo>
                  <a:lnTo>
                    <a:pt x="77512" y="391160"/>
                  </a:lnTo>
                  <a:lnTo>
                    <a:pt x="74825" y="398780"/>
                  </a:lnTo>
                  <a:lnTo>
                    <a:pt x="72238" y="406400"/>
                  </a:lnTo>
                  <a:lnTo>
                    <a:pt x="69753" y="412750"/>
                  </a:lnTo>
                  <a:lnTo>
                    <a:pt x="58857" y="450850"/>
                  </a:lnTo>
                  <a:lnTo>
                    <a:pt x="50550" y="488950"/>
                  </a:lnTo>
                  <a:lnTo>
                    <a:pt x="44871" y="527050"/>
                  </a:lnTo>
                  <a:lnTo>
                    <a:pt x="41845" y="566420"/>
                  </a:lnTo>
                  <a:lnTo>
                    <a:pt x="41489" y="605790"/>
                  </a:lnTo>
                  <a:lnTo>
                    <a:pt x="41738" y="613410"/>
                  </a:lnTo>
                  <a:lnTo>
                    <a:pt x="44584" y="652780"/>
                  </a:lnTo>
                  <a:lnTo>
                    <a:pt x="50087" y="690880"/>
                  </a:lnTo>
                  <a:lnTo>
                    <a:pt x="58219" y="728980"/>
                  </a:lnTo>
                  <a:lnTo>
                    <a:pt x="68942" y="767080"/>
                  </a:lnTo>
                  <a:lnTo>
                    <a:pt x="73947" y="781050"/>
                  </a:lnTo>
                  <a:lnTo>
                    <a:pt x="76600" y="788670"/>
                  </a:lnTo>
                  <a:lnTo>
                    <a:pt x="79354" y="796290"/>
                  </a:lnTo>
                  <a:lnTo>
                    <a:pt x="82207" y="803910"/>
                  </a:lnTo>
                  <a:lnTo>
                    <a:pt x="85160" y="810260"/>
                  </a:lnTo>
                  <a:lnTo>
                    <a:pt x="88212" y="817880"/>
                  </a:lnTo>
                  <a:lnTo>
                    <a:pt x="91361" y="825500"/>
                  </a:lnTo>
                  <a:lnTo>
                    <a:pt x="94608" y="831850"/>
                  </a:lnTo>
                  <a:lnTo>
                    <a:pt x="97952" y="839470"/>
                  </a:lnTo>
                  <a:lnTo>
                    <a:pt x="101393" y="845820"/>
                  </a:lnTo>
                  <a:lnTo>
                    <a:pt x="104928" y="853440"/>
                  </a:lnTo>
                  <a:lnTo>
                    <a:pt x="108559" y="859790"/>
                  </a:lnTo>
                  <a:lnTo>
                    <a:pt x="112284" y="867410"/>
                  </a:lnTo>
                  <a:lnTo>
                    <a:pt x="116103" y="873760"/>
                  </a:lnTo>
                  <a:lnTo>
                    <a:pt x="120015" y="880110"/>
                  </a:lnTo>
                  <a:lnTo>
                    <a:pt x="124018" y="887730"/>
                  </a:lnTo>
                  <a:lnTo>
                    <a:pt x="145392" y="919480"/>
                  </a:lnTo>
                  <a:lnTo>
                    <a:pt x="168950" y="951230"/>
                  </a:lnTo>
                  <a:lnTo>
                    <a:pt x="178959" y="962660"/>
                  </a:lnTo>
                  <a:lnTo>
                    <a:pt x="184087" y="969010"/>
                  </a:lnTo>
                  <a:lnTo>
                    <a:pt x="189295" y="974090"/>
                  </a:lnTo>
                  <a:lnTo>
                    <a:pt x="194581" y="980440"/>
                  </a:lnTo>
                  <a:lnTo>
                    <a:pt x="199945" y="985520"/>
                  </a:lnTo>
                  <a:lnTo>
                    <a:pt x="205387" y="991870"/>
                  </a:lnTo>
                  <a:lnTo>
                    <a:pt x="210906" y="996950"/>
                  </a:lnTo>
                  <a:lnTo>
                    <a:pt x="216498" y="1003300"/>
                  </a:lnTo>
                  <a:lnTo>
                    <a:pt x="251575" y="1033780"/>
                  </a:lnTo>
                  <a:lnTo>
                    <a:pt x="270039" y="1047750"/>
                  </a:lnTo>
                  <a:lnTo>
                    <a:pt x="282672" y="1057910"/>
                  </a:lnTo>
                  <a:lnTo>
                    <a:pt x="289080" y="1061720"/>
                  </a:lnTo>
                  <a:lnTo>
                    <a:pt x="295549" y="1066800"/>
                  </a:lnTo>
                  <a:lnTo>
                    <a:pt x="315309" y="1078230"/>
                  </a:lnTo>
                  <a:lnTo>
                    <a:pt x="322008" y="1083310"/>
                  </a:lnTo>
                  <a:lnTo>
                    <a:pt x="349335" y="1098550"/>
                  </a:lnTo>
                  <a:lnTo>
                    <a:pt x="356294" y="1101090"/>
                  </a:lnTo>
                  <a:lnTo>
                    <a:pt x="370352" y="1108710"/>
                  </a:lnTo>
                  <a:lnTo>
                    <a:pt x="377449" y="1111250"/>
                  </a:lnTo>
                  <a:lnTo>
                    <a:pt x="384591" y="1115060"/>
                  </a:lnTo>
                  <a:lnTo>
                    <a:pt x="423975" y="1130300"/>
                  </a:lnTo>
                  <a:lnTo>
                    <a:pt x="437348" y="1134110"/>
                  </a:lnTo>
                  <a:lnTo>
                    <a:pt x="450827" y="1139190"/>
                  </a:lnTo>
                  <a:lnTo>
                    <a:pt x="464396" y="1143000"/>
                  </a:lnTo>
                  <a:lnTo>
                    <a:pt x="478055" y="1145540"/>
                  </a:lnTo>
                  <a:lnTo>
                    <a:pt x="491803" y="1149350"/>
                  </a:lnTo>
                  <a:lnTo>
                    <a:pt x="533435" y="1156970"/>
                  </a:lnTo>
                  <a:lnTo>
                    <a:pt x="575504" y="1160780"/>
                  </a:lnTo>
                  <a:lnTo>
                    <a:pt x="589577" y="1160780"/>
                  </a:lnTo>
                  <a:lnTo>
                    <a:pt x="603671" y="1162050"/>
                  </a:lnTo>
                  <a:lnTo>
                    <a:pt x="743324" y="1162050"/>
                  </a:lnTo>
                  <a:lnTo>
                    <a:pt x="729227" y="1165860"/>
                  </a:lnTo>
                  <a:lnTo>
                    <a:pt x="657400" y="1178560"/>
                  </a:lnTo>
                  <a:lnTo>
                    <a:pt x="628328" y="1181100"/>
                  </a:lnTo>
                  <a:close/>
                </a:path>
                <a:path w="1181735" h="1181100">
                  <a:moveTo>
                    <a:pt x="1146482" y="388620"/>
                  </a:moveTo>
                  <a:lnTo>
                    <a:pt x="1144714" y="388620"/>
                  </a:lnTo>
                  <a:lnTo>
                    <a:pt x="1142578" y="382270"/>
                  </a:lnTo>
                  <a:lnTo>
                    <a:pt x="1140074" y="375920"/>
                  </a:lnTo>
                  <a:lnTo>
                    <a:pt x="1117860" y="327660"/>
                  </a:lnTo>
                  <a:lnTo>
                    <a:pt x="1095381" y="288290"/>
                  </a:lnTo>
                  <a:lnTo>
                    <a:pt x="1069911" y="250190"/>
                  </a:lnTo>
                  <a:lnTo>
                    <a:pt x="1041450" y="215900"/>
                  </a:lnTo>
                  <a:lnTo>
                    <a:pt x="1009999" y="181610"/>
                  </a:lnTo>
                  <a:lnTo>
                    <a:pt x="981094" y="156210"/>
                  </a:lnTo>
                  <a:lnTo>
                    <a:pt x="950463" y="132080"/>
                  </a:lnTo>
                  <a:lnTo>
                    <a:pt x="937759" y="121920"/>
                  </a:lnTo>
                  <a:lnTo>
                    <a:pt x="924811" y="114300"/>
                  </a:lnTo>
                  <a:lnTo>
                    <a:pt x="918249" y="109220"/>
                  </a:lnTo>
                  <a:lnTo>
                    <a:pt x="891439" y="93980"/>
                  </a:lnTo>
                  <a:lnTo>
                    <a:pt x="863791" y="78740"/>
                  </a:lnTo>
                  <a:lnTo>
                    <a:pt x="856757" y="76200"/>
                  </a:lnTo>
                  <a:lnTo>
                    <a:pt x="842555" y="68580"/>
                  </a:lnTo>
                  <a:lnTo>
                    <a:pt x="828180" y="63500"/>
                  </a:lnTo>
                  <a:lnTo>
                    <a:pt x="820931" y="59690"/>
                  </a:lnTo>
                  <a:lnTo>
                    <a:pt x="769172" y="41910"/>
                  </a:lnTo>
                  <a:lnTo>
                    <a:pt x="761648" y="40640"/>
                  </a:lnTo>
                  <a:lnTo>
                    <a:pt x="754098" y="38100"/>
                  </a:lnTo>
                  <a:lnTo>
                    <a:pt x="746521" y="36830"/>
                  </a:lnTo>
                  <a:lnTo>
                    <a:pt x="738917" y="34290"/>
                  </a:lnTo>
                  <a:lnTo>
                    <a:pt x="669594" y="22860"/>
                  </a:lnTo>
                  <a:lnTo>
                    <a:pt x="661819" y="22860"/>
                  </a:lnTo>
                  <a:lnTo>
                    <a:pt x="654035" y="21590"/>
                  </a:lnTo>
                  <a:lnTo>
                    <a:pt x="638441" y="21590"/>
                  </a:lnTo>
                  <a:lnTo>
                    <a:pt x="630638" y="20320"/>
                  </a:lnTo>
                  <a:lnTo>
                    <a:pt x="745864" y="20320"/>
                  </a:lnTo>
                  <a:lnTo>
                    <a:pt x="821093" y="45720"/>
                  </a:lnTo>
                  <a:lnTo>
                    <a:pt x="880636" y="74930"/>
                  </a:lnTo>
                  <a:lnTo>
                    <a:pt x="918313" y="97790"/>
                  </a:lnTo>
                  <a:lnTo>
                    <a:pt x="954207" y="124460"/>
                  </a:lnTo>
                  <a:lnTo>
                    <a:pt x="988015" y="152400"/>
                  </a:lnTo>
                  <a:lnTo>
                    <a:pt x="1019645" y="184150"/>
                  </a:lnTo>
                  <a:lnTo>
                    <a:pt x="1034548" y="199390"/>
                  </a:lnTo>
                  <a:lnTo>
                    <a:pt x="1048829" y="217170"/>
                  </a:lnTo>
                  <a:lnTo>
                    <a:pt x="1062487" y="233680"/>
                  </a:lnTo>
                  <a:lnTo>
                    <a:pt x="1075485" y="252730"/>
                  </a:lnTo>
                  <a:lnTo>
                    <a:pt x="1099391" y="289560"/>
                  </a:lnTo>
                  <a:lnTo>
                    <a:pt x="1120478" y="327660"/>
                  </a:lnTo>
                  <a:lnTo>
                    <a:pt x="1138570" y="368300"/>
                  </a:lnTo>
                  <a:lnTo>
                    <a:pt x="1146482" y="388620"/>
                  </a:lnTo>
                  <a:close/>
                </a:path>
                <a:path w="1181735" h="1181100">
                  <a:moveTo>
                    <a:pt x="743324" y="1162050"/>
                  </a:moveTo>
                  <a:lnTo>
                    <a:pt x="617771" y="1162050"/>
                  </a:lnTo>
                  <a:lnTo>
                    <a:pt x="631858" y="1160780"/>
                  </a:lnTo>
                  <a:lnTo>
                    <a:pt x="645932" y="1160780"/>
                  </a:lnTo>
                  <a:lnTo>
                    <a:pt x="688012" y="1156970"/>
                  </a:lnTo>
                  <a:lnTo>
                    <a:pt x="743421" y="1146810"/>
                  </a:lnTo>
                  <a:lnTo>
                    <a:pt x="784165" y="1135380"/>
                  </a:lnTo>
                  <a:lnTo>
                    <a:pt x="849848" y="1109980"/>
                  </a:lnTo>
                  <a:lnTo>
                    <a:pt x="887584" y="1090930"/>
                  </a:lnTo>
                  <a:lnTo>
                    <a:pt x="923796" y="1068070"/>
                  </a:lnTo>
                  <a:lnTo>
                    <a:pt x="958294" y="1043940"/>
                  </a:lnTo>
                  <a:lnTo>
                    <a:pt x="990897" y="1017270"/>
                  </a:lnTo>
                  <a:lnTo>
                    <a:pt x="1021416" y="988060"/>
                  </a:lnTo>
                  <a:lnTo>
                    <a:pt x="1049679" y="956310"/>
                  </a:lnTo>
                  <a:lnTo>
                    <a:pt x="1058577" y="946150"/>
                  </a:lnTo>
                  <a:lnTo>
                    <a:pt x="1083602" y="911860"/>
                  </a:lnTo>
                  <a:lnTo>
                    <a:pt x="1098856" y="887730"/>
                  </a:lnTo>
                  <a:lnTo>
                    <a:pt x="1106037" y="876300"/>
                  </a:lnTo>
                  <a:lnTo>
                    <a:pt x="1125762" y="838200"/>
                  </a:lnTo>
                  <a:lnTo>
                    <a:pt x="1154872" y="764540"/>
                  </a:lnTo>
                  <a:lnTo>
                    <a:pt x="1168078" y="716280"/>
                  </a:lnTo>
                  <a:lnTo>
                    <a:pt x="1176968" y="666750"/>
                  </a:lnTo>
                  <a:lnTo>
                    <a:pt x="1181084" y="621030"/>
                  </a:lnTo>
                  <a:lnTo>
                    <a:pt x="1181199" y="619760"/>
                  </a:lnTo>
                  <a:lnTo>
                    <a:pt x="1178284" y="657860"/>
                  </a:lnTo>
                  <a:lnTo>
                    <a:pt x="1172159" y="698500"/>
                  </a:lnTo>
                  <a:lnTo>
                    <a:pt x="1163201" y="737870"/>
                  </a:lnTo>
                  <a:lnTo>
                    <a:pt x="1151450" y="778510"/>
                  </a:lnTo>
                  <a:lnTo>
                    <a:pt x="1136967" y="816610"/>
                  </a:lnTo>
                  <a:lnTo>
                    <a:pt x="1119818" y="854710"/>
                  </a:lnTo>
                  <a:lnTo>
                    <a:pt x="1100092" y="890270"/>
                  </a:lnTo>
                  <a:lnTo>
                    <a:pt x="1077879" y="925830"/>
                  </a:lnTo>
                  <a:lnTo>
                    <a:pt x="1053293" y="958850"/>
                  </a:lnTo>
                  <a:lnTo>
                    <a:pt x="1040152" y="974090"/>
                  </a:lnTo>
                  <a:lnTo>
                    <a:pt x="1026447" y="990600"/>
                  </a:lnTo>
                  <a:lnTo>
                    <a:pt x="1012212" y="1004570"/>
                  </a:lnTo>
                  <a:lnTo>
                    <a:pt x="997479" y="1019810"/>
                  </a:lnTo>
                  <a:lnTo>
                    <a:pt x="982250" y="1033780"/>
                  </a:lnTo>
                  <a:lnTo>
                    <a:pt x="966524" y="1046480"/>
                  </a:lnTo>
                  <a:lnTo>
                    <a:pt x="950340" y="1060450"/>
                  </a:lnTo>
                  <a:lnTo>
                    <a:pt x="933738" y="1071880"/>
                  </a:lnTo>
                  <a:lnTo>
                    <a:pt x="899275" y="1094740"/>
                  </a:lnTo>
                  <a:lnTo>
                    <a:pt x="863308" y="1115060"/>
                  </a:lnTo>
                  <a:lnTo>
                    <a:pt x="812540" y="1139190"/>
                  </a:lnTo>
                  <a:lnTo>
                    <a:pt x="771377" y="1153160"/>
                  </a:lnTo>
                  <a:lnTo>
                    <a:pt x="757420" y="1158240"/>
                  </a:lnTo>
                  <a:lnTo>
                    <a:pt x="743324" y="1162050"/>
                  </a:lnTo>
                  <a:close/>
                </a:path>
              </a:pathLst>
            </a:custGeom>
            <a:solidFill>
              <a:srgbClr val="D8212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3605326" y="6559777"/>
              <a:ext cx="722630" cy="743585"/>
            </a:xfrm>
            <a:custGeom>
              <a:avLst/>
              <a:gdLst/>
              <a:ahLst/>
              <a:cxnLst/>
              <a:rect l="l" t="t" r="r" b="b"/>
              <a:pathLst>
                <a:path w="722629" h="743584">
                  <a:moveTo>
                    <a:pt x="351945" y="743438"/>
                  </a:moveTo>
                  <a:lnTo>
                    <a:pt x="280487" y="734595"/>
                  </a:lnTo>
                  <a:lnTo>
                    <a:pt x="212209" y="711735"/>
                  </a:lnTo>
                  <a:lnTo>
                    <a:pt x="149832" y="675770"/>
                  </a:lnTo>
                  <a:lnTo>
                    <a:pt x="95840" y="628132"/>
                  </a:lnTo>
                  <a:lnTo>
                    <a:pt x="52387" y="570719"/>
                  </a:lnTo>
                  <a:lnTo>
                    <a:pt x="21201" y="505820"/>
                  </a:lnTo>
                  <a:lnTo>
                    <a:pt x="3528" y="436020"/>
                  </a:lnTo>
                  <a:lnTo>
                    <a:pt x="0" y="400146"/>
                  </a:lnTo>
                  <a:lnTo>
                    <a:pt x="69" y="364100"/>
                  </a:lnTo>
                  <a:lnTo>
                    <a:pt x="5237" y="310303"/>
                  </a:lnTo>
                  <a:lnTo>
                    <a:pt x="23209" y="240629"/>
                  </a:lnTo>
                  <a:lnTo>
                    <a:pt x="54430" y="175801"/>
                  </a:lnTo>
                  <a:lnTo>
                    <a:pt x="97699" y="118310"/>
                  </a:lnTo>
                  <a:lnTo>
                    <a:pt x="151353" y="70366"/>
                  </a:lnTo>
                  <a:lnTo>
                    <a:pt x="213330" y="33812"/>
                  </a:lnTo>
                  <a:lnTo>
                    <a:pt x="281248" y="10052"/>
                  </a:lnTo>
                  <a:lnTo>
                    <a:pt x="352497" y="0"/>
                  </a:lnTo>
                  <a:lnTo>
                    <a:pt x="388516" y="256"/>
                  </a:lnTo>
                  <a:lnTo>
                    <a:pt x="432984" y="7087"/>
                  </a:lnTo>
                  <a:lnTo>
                    <a:pt x="501423" y="29152"/>
                  </a:lnTo>
                  <a:lnTo>
                    <a:pt x="564247" y="64138"/>
                  </a:lnTo>
                  <a:lnTo>
                    <a:pt x="619043" y="110701"/>
                  </a:lnTo>
                  <a:lnTo>
                    <a:pt x="663708" y="167056"/>
                  </a:lnTo>
                  <a:lnTo>
                    <a:pt x="696528" y="231037"/>
                  </a:lnTo>
                  <a:lnTo>
                    <a:pt x="716243" y="300190"/>
                  </a:lnTo>
                  <a:lnTo>
                    <a:pt x="722096" y="371860"/>
                  </a:lnTo>
                  <a:lnTo>
                    <a:pt x="719405" y="416807"/>
                  </a:lnTo>
                  <a:lnTo>
                    <a:pt x="705500" y="487454"/>
                  </a:lnTo>
                  <a:lnTo>
                    <a:pt x="677841" y="553933"/>
                  </a:lnTo>
                  <a:lnTo>
                    <a:pt x="637529" y="613594"/>
                  </a:lnTo>
                  <a:lnTo>
                    <a:pt x="586171" y="664059"/>
                  </a:lnTo>
                  <a:lnTo>
                    <a:pt x="525813" y="703318"/>
                  </a:lnTo>
                  <a:lnTo>
                    <a:pt x="458859" y="729807"/>
                  </a:lnTo>
                  <a:lnTo>
                    <a:pt x="387979" y="742471"/>
                  </a:lnTo>
                  <a:lnTo>
                    <a:pt x="351945" y="743438"/>
                  </a:lnTo>
                  <a:close/>
                </a:path>
              </a:pathLst>
            </a:custGeom>
            <a:solidFill>
              <a:srgbClr val="0098A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0" name="object 10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432554" y="360452"/>
              <a:ext cx="3609974" cy="1152524"/>
            </a:xfrm>
            <a:prstGeom prst="rect">
              <a:avLst/>
            </a:prstGeom>
          </p:spPr>
        </p:pic>
      </p:grpSp>
      <p:sp>
        <p:nvSpPr>
          <p:cNvPr id="11" name="object 11"/>
          <p:cNvSpPr txBox="1">
            <a:spLocks noGrp="1"/>
          </p:cNvSpPr>
          <p:nvPr>
            <p:ph type="title"/>
          </p:nvPr>
        </p:nvSpPr>
        <p:spPr>
          <a:xfrm>
            <a:off x="762033" y="2780203"/>
            <a:ext cx="5713095" cy="1488440"/>
          </a:xfrm>
          <a:prstGeom prst="rect">
            <a:avLst/>
          </a:prstGeom>
        </p:spPr>
        <p:txBody>
          <a:bodyPr vert="horz" wrap="square" lIns="0" tIns="256540" rIns="0" bIns="0" rtlCol="0">
            <a:spAutoFit/>
          </a:bodyPr>
          <a:lstStyle/>
          <a:p>
            <a:pPr marL="12700" marR="5080">
              <a:lnSpc>
                <a:spcPct val="71400"/>
              </a:lnSpc>
              <a:spcBef>
                <a:spcPts val="2020"/>
              </a:spcBef>
            </a:pPr>
            <a:r>
              <a:rPr sz="5600" spc="215" dirty="0">
                <a:solidFill>
                  <a:srgbClr val="000000"/>
                </a:solidFill>
                <a:latin typeface="Tahoma"/>
                <a:cs typeface="Tahoma"/>
              </a:rPr>
              <a:t>ВКЛЮЧЁННОЕ </a:t>
            </a:r>
            <a:r>
              <a:rPr sz="5600" u="heavy" spc="275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ahoma"/>
                <a:cs typeface="Tahoma"/>
              </a:rPr>
              <a:t>ОБУЧЕНИЕ</a:t>
            </a:r>
            <a:endParaRPr sz="5600">
              <a:latin typeface="Tahoma"/>
              <a:cs typeface="Tahoma"/>
            </a:endParaRPr>
          </a:p>
        </p:txBody>
      </p:sp>
      <p:grpSp>
        <p:nvGrpSpPr>
          <p:cNvPr id="12" name="object 12"/>
          <p:cNvGrpSpPr/>
          <p:nvPr/>
        </p:nvGrpSpPr>
        <p:grpSpPr>
          <a:xfrm>
            <a:off x="779090" y="4594755"/>
            <a:ext cx="4090670" cy="1117600"/>
            <a:chOff x="779090" y="4594755"/>
            <a:chExt cx="4090670" cy="1117600"/>
          </a:xfrm>
        </p:grpSpPr>
        <p:sp>
          <p:nvSpPr>
            <p:cNvPr id="13" name="object 13"/>
            <p:cNvSpPr/>
            <p:nvPr/>
          </p:nvSpPr>
          <p:spPr>
            <a:xfrm>
              <a:off x="799994" y="4606458"/>
              <a:ext cx="503555" cy="248920"/>
            </a:xfrm>
            <a:custGeom>
              <a:avLst/>
              <a:gdLst/>
              <a:ahLst/>
              <a:cxnLst/>
              <a:rect l="l" t="t" r="r" b="b"/>
              <a:pathLst>
                <a:path w="503555" h="248920">
                  <a:moveTo>
                    <a:pt x="102000" y="153564"/>
                  </a:moveTo>
                  <a:lnTo>
                    <a:pt x="70054" y="153564"/>
                  </a:lnTo>
                  <a:lnTo>
                    <a:pt x="70054" y="248880"/>
                  </a:lnTo>
                  <a:lnTo>
                    <a:pt x="0" y="248880"/>
                  </a:lnTo>
                  <a:lnTo>
                    <a:pt x="0" y="0"/>
                  </a:lnTo>
                  <a:lnTo>
                    <a:pt x="70054" y="0"/>
                  </a:lnTo>
                  <a:lnTo>
                    <a:pt x="70054" y="96704"/>
                  </a:lnTo>
                  <a:lnTo>
                    <a:pt x="103823" y="96704"/>
                  </a:lnTo>
                  <a:lnTo>
                    <a:pt x="163200" y="0"/>
                  </a:lnTo>
                  <a:lnTo>
                    <a:pt x="237161" y="0"/>
                  </a:lnTo>
                  <a:lnTo>
                    <a:pt x="159293" y="120143"/>
                  </a:lnTo>
                  <a:lnTo>
                    <a:pt x="237855" y="248880"/>
                  </a:lnTo>
                  <a:lnTo>
                    <a:pt x="158599" y="248880"/>
                  </a:lnTo>
                  <a:lnTo>
                    <a:pt x="102000" y="153564"/>
                  </a:lnTo>
                  <a:close/>
                </a:path>
                <a:path w="503555" h="248920">
                  <a:moveTo>
                    <a:pt x="392795" y="0"/>
                  </a:moveTo>
                  <a:lnTo>
                    <a:pt x="438500" y="6299"/>
                  </a:lnTo>
                  <a:lnTo>
                    <a:pt x="473527" y="24805"/>
                  </a:lnTo>
                  <a:lnTo>
                    <a:pt x="500004" y="65822"/>
                  </a:lnTo>
                  <a:lnTo>
                    <a:pt x="503389" y="92103"/>
                  </a:lnTo>
                  <a:lnTo>
                    <a:pt x="502543" y="105662"/>
                  </a:lnTo>
                  <a:lnTo>
                    <a:pt x="482403" y="150504"/>
                  </a:lnTo>
                  <a:lnTo>
                    <a:pt x="438500" y="177474"/>
                  </a:lnTo>
                  <a:lnTo>
                    <a:pt x="392795" y="183773"/>
                  </a:lnTo>
                  <a:lnTo>
                    <a:pt x="349477" y="183773"/>
                  </a:lnTo>
                  <a:lnTo>
                    <a:pt x="349477" y="248880"/>
                  </a:lnTo>
                  <a:lnTo>
                    <a:pt x="279076" y="248880"/>
                  </a:lnTo>
                  <a:lnTo>
                    <a:pt x="279076" y="0"/>
                  </a:lnTo>
                  <a:lnTo>
                    <a:pt x="392795" y="0"/>
                  </a:lnTo>
                  <a:close/>
                </a:path>
              </a:pathLst>
            </a:custGeom>
            <a:ln w="1333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4" name="object 14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142805" y="4655261"/>
              <a:ext cx="96150" cy="86167"/>
            </a:xfrm>
            <a:prstGeom prst="rect">
              <a:avLst/>
            </a:prstGeom>
          </p:spPr>
        </p:pic>
        <p:sp>
          <p:nvSpPr>
            <p:cNvPr id="15" name="object 15"/>
            <p:cNvSpPr/>
            <p:nvPr/>
          </p:nvSpPr>
          <p:spPr>
            <a:xfrm>
              <a:off x="1324819" y="4601423"/>
              <a:ext cx="1111250" cy="259079"/>
            </a:xfrm>
            <a:custGeom>
              <a:avLst/>
              <a:gdLst/>
              <a:ahLst/>
              <a:cxnLst/>
              <a:rect l="l" t="t" r="r" b="b"/>
              <a:pathLst>
                <a:path w="1111250" h="259079">
                  <a:moveTo>
                    <a:pt x="196621" y="205562"/>
                  </a:moveTo>
                  <a:lnTo>
                    <a:pt x="91322" y="205562"/>
                  </a:lnTo>
                  <a:lnTo>
                    <a:pt x="71790" y="253915"/>
                  </a:lnTo>
                  <a:lnTo>
                    <a:pt x="0" y="253915"/>
                  </a:lnTo>
                  <a:lnTo>
                    <a:pt x="109812" y="5034"/>
                  </a:lnTo>
                  <a:lnTo>
                    <a:pt x="179173" y="5034"/>
                  </a:lnTo>
                  <a:lnTo>
                    <a:pt x="289419" y="253915"/>
                  </a:lnTo>
                  <a:lnTo>
                    <a:pt x="216153" y="253915"/>
                  </a:lnTo>
                  <a:lnTo>
                    <a:pt x="196621" y="205562"/>
                  </a:lnTo>
                  <a:close/>
                </a:path>
                <a:path w="1111250" h="259079">
                  <a:moveTo>
                    <a:pt x="175961" y="153651"/>
                  </a:moveTo>
                  <a:lnTo>
                    <a:pt x="144015" y="73960"/>
                  </a:lnTo>
                  <a:lnTo>
                    <a:pt x="111983" y="153651"/>
                  </a:lnTo>
                  <a:lnTo>
                    <a:pt x="175961" y="153651"/>
                  </a:lnTo>
                  <a:close/>
                </a:path>
                <a:path w="1111250" h="259079">
                  <a:moveTo>
                    <a:pt x="529353" y="60852"/>
                  </a:moveTo>
                  <a:lnTo>
                    <a:pt x="453308" y="60852"/>
                  </a:lnTo>
                  <a:lnTo>
                    <a:pt x="453308" y="253915"/>
                  </a:lnTo>
                  <a:lnTo>
                    <a:pt x="383948" y="253915"/>
                  </a:lnTo>
                  <a:lnTo>
                    <a:pt x="383948" y="60852"/>
                  </a:lnTo>
                  <a:lnTo>
                    <a:pt x="307470" y="60852"/>
                  </a:lnTo>
                  <a:lnTo>
                    <a:pt x="307470" y="5034"/>
                  </a:lnTo>
                  <a:lnTo>
                    <a:pt x="529353" y="5034"/>
                  </a:lnTo>
                  <a:lnTo>
                    <a:pt x="529353" y="60852"/>
                  </a:lnTo>
                  <a:close/>
                </a:path>
                <a:path w="1111250" h="259079">
                  <a:moveTo>
                    <a:pt x="673346" y="158599"/>
                  </a:moveTo>
                  <a:lnTo>
                    <a:pt x="641400" y="158599"/>
                  </a:lnTo>
                  <a:lnTo>
                    <a:pt x="641400" y="253915"/>
                  </a:lnTo>
                  <a:lnTo>
                    <a:pt x="571346" y="253915"/>
                  </a:lnTo>
                  <a:lnTo>
                    <a:pt x="571346" y="5034"/>
                  </a:lnTo>
                  <a:lnTo>
                    <a:pt x="641400" y="5034"/>
                  </a:lnTo>
                  <a:lnTo>
                    <a:pt x="641400" y="101739"/>
                  </a:lnTo>
                  <a:lnTo>
                    <a:pt x="675169" y="101739"/>
                  </a:lnTo>
                  <a:lnTo>
                    <a:pt x="734546" y="5034"/>
                  </a:lnTo>
                  <a:lnTo>
                    <a:pt x="808507" y="5034"/>
                  </a:lnTo>
                  <a:lnTo>
                    <a:pt x="730639" y="125178"/>
                  </a:lnTo>
                  <a:lnTo>
                    <a:pt x="809201" y="253915"/>
                  </a:lnTo>
                  <a:lnTo>
                    <a:pt x="729945" y="253915"/>
                  </a:lnTo>
                  <a:lnTo>
                    <a:pt x="673346" y="158599"/>
                  </a:lnTo>
                  <a:close/>
                </a:path>
                <a:path w="1111250" h="259079">
                  <a:moveTo>
                    <a:pt x="972822" y="258863"/>
                  </a:moveTo>
                  <a:lnTo>
                    <a:pt x="918067" y="249488"/>
                  </a:lnTo>
                  <a:lnTo>
                    <a:pt x="873751" y="222251"/>
                  </a:lnTo>
                  <a:lnTo>
                    <a:pt x="844557" y="180703"/>
                  </a:lnTo>
                  <a:lnTo>
                    <a:pt x="834449" y="129431"/>
                  </a:lnTo>
                  <a:lnTo>
                    <a:pt x="835572" y="111408"/>
                  </a:lnTo>
                  <a:lnTo>
                    <a:pt x="852418" y="62936"/>
                  </a:lnTo>
                  <a:lnTo>
                    <a:pt x="886941" y="25890"/>
                  </a:lnTo>
                  <a:lnTo>
                    <a:pt x="935321" y="4188"/>
                  </a:lnTo>
                  <a:lnTo>
                    <a:pt x="972822" y="0"/>
                  </a:lnTo>
                  <a:lnTo>
                    <a:pt x="992028" y="1047"/>
                  </a:lnTo>
                  <a:lnTo>
                    <a:pt x="1043658" y="16754"/>
                  </a:lnTo>
                  <a:lnTo>
                    <a:pt x="1083308" y="48981"/>
                  </a:lnTo>
                  <a:lnTo>
                    <a:pt x="1106616" y="94317"/>
                  </a:lnTo>
                  <a:lnTo>
                    <a:pt x="1111108" y="129431"/>
                  </a:lnTo>
                  <a:lnTo>
                    <a:pt x="1109985" y="147455"/>
                  </a:lnTo>
                  <a:lnTo>
                    <a:pt x="1093139" y="195927"/>
                  </a:lnTo>
                  <a:lnTo>
                    <a:pt x="1058567" y="233021"/>
                  </a:lnTo>
                  <a:lnTo>
                    <a:pt x="1010236" y="254696"/>
                  </a:lnTo>
                  <a:lnTo>
                    <a:pt x="972822" y="258863"/>
                  </a:lnTo>
                  <a:close/>
                </a:path>
              </a:pathLst>
            </a:custGeom>
            <a:ln w="1333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6" name="object 16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2223697" y="4653091"/>
              <a:ext cx="147801" cy="155614"/>
            </a:xfrm>
            <a:prstGeom prst="rect">
              <a:avLst/>
            </a:prstGeom>
          </p:spPr>
        </p:pic>
        <p:sp>
          <p:nvSpPr>
            <p:cNvPr id="17" name="object 17"/>
            <p:cNvSpPr/>
            <p:nvPr/>
          </p:nvSpPr>
          <p:spPr>
            <a:xfrm>
              <a:off x="801383" y="4606458"/>
              <a:ext cx="1883410" cy="648970"/>
            </a:xfrm>
            <a:custGeom>
              <a:avLst/>
              <a:gdLst/>
              <a:ahLst/>
              <a:cxnLst/>
              <a:rect l="l" t="t" r="r" b="b"/>
              <a:pathLst>
                <a:path w="1883410" h="648970">
                  <a:moveTo>
                    <a:pt x="1883023" y="194451"/>
                  </a:moveTo>
                  <a:lnTo>
                    <a:pt x="1883023" y="248880"/>
                  </a:lnTo>
                  <a:lnTo>
                    <a:pt x="1683189" y="248880"/>
                  </a:lnTo>
                  <a:lnTo>
                    <a:pt x="1683189" y="0"/>
                  </a:lnTo>
                  <a:lnTo>
                    <a:pt x="1878335" y="0"/>
                  </a:lnTo>
                  <a:lnTo>
                    <a:pt x="1878335" y="54342"/>
                  </a:lnTo>
                  <a:lnTo>
                    <a:pt x="1752896" y="54342"/>
                  </a:lnTo>
                  <a:lnTo>
                    <a:pt x="1752896" y="96357"/>
                  </a:lnTo>
                  <a:lnTo>
                    <a:pt x="1863404" y="96357"/>
                  </a:lnTo>
                  <a:lnTo>
                    <a:pt x="1863404" y="148963"/>
                  </a:lnTo>
                  <a:lnTo>
                    <a:pt x="1752896" y="148963"/>
                  </a:lnTo>
                  <a:lnTo>
                    <a:pt x="1752896" y="194451"/>
                  </a:lnTo>
                  <a:lnTo>
                    <a:pt x="1883023" y="194451"/>
                  </a:lnTo>
                  <a:close/>
                </a:path>
                <a:path w="1883410" h="648970">
                  <a:moveTo>
                    <a:pt x="113719" y="400049"/>
                  </a:moveTo>
                  <a:lnTo>
                    <a:pt x="159424" y="406349"/>
                  </a:lnTo>
                  <a:lnTo>
                    <a:pt x="194451" y="424855"/>
                  </a:lnTo>
                  <a:lnTo>
                    <a:pt x="220928" y="465872"/>
                  </a:lnTo>
                  <a:lnTo>
                    <a:pt x="224313" y="492153"/>
                  </a:lnTo>
                  <a:lnTo>
                    <a:pt x="223467" y="505712"/>
                  </a:lnTo>
                  <a:lnTo>
                    <a:pt x="203327" y="550554"/>
                  </a:lnTo>
                  <a:lnTo>
                    <a:pt x="159424" y="577524"/>
                  </a:lnTo>
                  <a:lnTo>
                    <a:pt x="113719" y="583823"/>
                  </a:lnTo>
                  <a:lnTo>
                    <a:pt x="70401" y="583823"/>
                  </a:lnTo>
                  <a:lnTo>
                    <a:pt x="70401" y="648930"/>
                  </a:lnTo>
                  <a:lnTo>
                    <a:pt x="0" y="648930"/>
                  </a:lnTo>
                  <a:lnTo>
                    <a:pt x="0" y="400049"/>
                  </a:lnTo>
                  <a:lnTo>
                    <a:pt x="113719" y="400049"/>
                  </a:lnTo>
                  <a:close/>
                </a:path>
              </a:pathLst>
            </a:custGeom>
            <a:ln w="1333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8" name="object 18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865117" y="5055311"/>
              <a:ext cx="96150" cy="86167"/>
            </a:xfrm>
            <a:prstGeom prst="rect">
              <a:avLst/>
            </a:prstGeom>
          </p:spPr>
        </p:pic>
        <p:sp>
          <p:nvSpPr>
            <p:cNvPr id="19" name="object 19"/>
            <p:cNvSpPr/>
            <p:nvPr/>
          </p:nvSpPr>
          <p:spPr>
            <a:xfrm>
              <a:off x="1047479" y="5001473"/>
              <a:ext cx="838200" cy="260350"/>
            </a:xfrm>
            <a:custGeom>
              <a:avLst/>
              <a:gdLst/>
              <a:ahLst/>
              <a:cxnLst/>
              <a:rect l="l" t="t" r="r" b="b"/>
              <a:pathLst>
                <a:path w="838200" h="260350">
                  <a:moveTo>
                    <a:pt x="260946" y="5034"/>
                  </a:moveTo>
                  <a:lnTo>
                    <a:pt x="157818" y="197402"/>
                  </a:lnTo>
                  <a:lnTo>
                    <a:pt x="129187" y="235408"/>
                  </a:lnTo>
                  <a:lnTo>
                    <a:pt x="93058" y="256345"/>
                  </a:lnTo>
                  <a:lnTo>
                    <a:pt x="66061" y="260339"/>
                  </a:lnTo>
                  <a:lnTo>
                    <a:pt x="55595" y="259758"/>
                  </a:lnTo>
                  <a:lnTo>
                    <a:pt x="44771" y="258016"/>
                  </a:lnTo>
                  <a:lnTo>
                    <a:pt x="33589" y="255114"/>
                  </a:lnTo>
                  <a:lnTo>
                    <a:pt x="22049" y="251050"/>
                  </a:lnTo>
                  <a:lnTo>
                    <a:pt x="38716" y="199139"/>
                  </a:lnTo>
                  <a:lnTo>
                    <a:pt x="48439" y="201974"/>
                  </a:lnTo>
                  <a:lnTo>
                    <a:pt x="56743" y="203392"/>
                  </a:lnTo>
                  <a:lnTo>
                    <a:pt x="63630" y="203392"/>
                  </a:lnTo>
                  <a:lnTo>
                    <a:pt x="70517" y="203392"/>
                  </a:lnTo>
                  <a:lnTo>
                    <a:pt x="76623" y="201859"/>
                  </a:lnTo>
                  <a:lnTo>
                    <a:pt x="81947" y="198791"/>
                  </a:lnTo>
                  <a:lnTo>
                    <a:pt x="87271" y="195724"/>
                  </a:lnTo>
                  <a:lnTo>
                    <a:pt x="92190" y="190863"/>
                  </a:lnTo>
                  <a:lnTo>
                    <a:pt x="96704" y="184207"/>
                  </a:lnTo>
                  <a:lnTo>
                    <a:pt x="0" y="5034"/>
                  </a:lnTo>
                  <a:lnTo>
                    <a:pt x="74308" y="5034"/>
                  </a:lnTo>
                  <a:lnTo>
                    <a:pt x="132209" y="125178"/>
                  </a:lnTo>
                  <a:lnTo>
                    <a:pt x="192367" y="5034"/>
                  </a:lnTo>
                  <a:lnTo>
                    <a:pt x="260946" y="5034"/>
                  </a:lnTo>
                  <a:close/>
                </a:path>
                <a:path w="838200" h="260350">
                  <a:moveTo>
                    <a:pt x="400289" y="158599"/>
                  </a:moveTo>
                  <a:lnTo>
                    <a:pt x="368343" y="158599"/>
                  </a:lnTo>
                  <a:lnTo>
                    <a:pt x="368343" y="253915"/>
                  </a:lnTo>
                  <a:lnTo>
                    <a:pt x="298289" y="253915"/>
                  </a:lnTo>
                  <a:lnTo>
                    <a:pt x="298289" y="5034"/>
                  </a:lnTo>
                  <a:lnTo>
                    <a:pt x="368343" y="5034"/>
                  </a:lnTo>
                  <a:lnTo>
                    <a:pt x="368343" y="101739"/>
                  </a:lnTo>
                  <a:lnTo>
                    <a:pt x="402112" y="101739"/>
                  </a:lnTo>
                  <a:lnTo>
                    <a:pt x="461489" y="5034"/>
                  </a:lnTo>
                  <a:lnTo>
                    <a:pt x="535450" y="5034"/>
                  </a:lnTo>
                  <a:lnTo>
                    <a:pt x="457583" y="125178"/>
                  </a:lnTo>
                  <a:lnTo>
                    <a:pt x="536145" y="253915"/>
                  </a:lnTo>
                  <a:lnTo>
                    <a:pt x="456888" y="253915"/>
                  </a:lnTo>
                  <a:lnTo>
                    <a:pt x="400289" y="158599"/>
                  </a:lnTo>
                  <a:close/>
                </a:path>
                <a:path w="838200" h="260350">
                  <a:moveTo>
                    <a:pt x="699765" y="258863"/>
                  </a:moveTo>
                  <a:lnTo>
                    <a:pt x="645011" y="249488"/>
                  </a:lnTo>
                  <a:lnTo>
                    <a:pt x="600695" y="222251"/>
                  </a:lnTo>
                  <a:lnTo>
                    <a:pt x="571500" y="180703"/>
                  </a:lnTo>
                  <a:lnTo>
                    <a:pt x="561392" y="129431"/>
                  </a:lnTo>
                  <a:lnTo>
                    <a:pt x="562515" y="111408"/>
                  </a:lnTo>
                  <a:lnTo>
                    <a:pt x="579362" y="62936"/>
                  </a:lnTo>
                  <a:lnTo>
                    <a:pt x="613884" y="25890"/>
                  </a:lnTo>
                  <a:lnTo>
                    <a:pt x="662264" y="4188"/>
                  </a:lnTo>
                  <a:lnTo>
                    <a:pt x="699765" y="0"/>
                  </a:lnTo>
                  <a:lnTo>
                    <a:pt x="718972" y="1047"/>
                  </a:lnTo>
                  <a:lnTo>
                    <a:pt x="770601" y="16754"/>
                  </a:lnTo>
                  <a:lnTo>
                    <a:pt x="810251" y="48981"/>
                  </a:lnTo>
                  <a:lnTo>
                    <a:pt x="833559" y="94317"/>
                  </a:lnTo>
                  <a:lnTo>
                    <a:pt x="838051" y="129431"/>
                  </a:lnTo>
                  <a:lnTo>
                    <a:pt x="836928" y="147455"/>
                  </a:lnTo>
                  <a:lnTo>
                    <a:pt x="820082" y="195927"/>
                  </a:lnTo>
                  <a:lnTo>
                    <a:pt x="785510" y="233021"/>
                  </a:lnTo>
                  <a:lnTo>
                    <a:pt x="737180" y="254696"/>
                  </a:lnTo>
                  <a:lnTo>
                    <a:pt x="699765" y="258863"/>
                  </a:lnTo>
                  <a:close/>
                </a:path>
              </a:pathLst>
            </a:custGeom>
            <a:ln w="1333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0" name="object 20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673301" y="5053141"/>
              <a:ext cx="147801" cy="155614"/>
            </a:xfrm>
            <a:prstGeom prst="rect">
              <a:avLst/>
            </a:prstGeom>
          </p:spPr>
        </p:pic>
        <p:sp>
          <p:nvSpPr>
            <p:cNvPr id="21" name="object 21"/>
            <p:cNvSpPr/>
            <p:nvPr/>
          </p:nvSpPr>
          <p:spPr>
            <a:xfrm>
              <a:off x="1934176" y="5006508"/>
              <a:ext cx="226695" cy="248920"/>
            </a:xfrm>
            <a:custGeom>
              <a:avLst/>
              <a:gdLst/>
              <a:ahLst/>
              <a:cxnLst/>
              <a:rect l="l" t="t" r="r" b="b"/>
              <a:pathLst>
                <a:path w="226694" h="248920">
                  <a:moveTo>
                    <a:pt x="181343" y="118754"/>
                  </a:moveTo>
                  <a:lnTo>
                    <a:pt x="214938" y="140803"/>
                  </a:lnTo>
                  <a:lnTo>
                    <a:pt x="226483" y="177784"/>
                  </a:lnTo>
                  <a:lnTo>
                    <a:pt x="224872" y="193442"/>
                  </a:lnTo>
                  <a:lnTo>
                    <a:pt x="200701" y="229869"/>
                  </a:lnTo>
                  <a:lnTo>
                    <a:pt x="149967" y="247692"/>
                  </a:lnTo>
                  <a:lnTo>
                    <a:pt x="127695" y="248880"/>
                  </a:lnTo>
                  <a:lnTo>
                    <a:pt x="0" y="248880"/>
                  </a:lnTo>
                  <a:lnTo>
                    <a:pt x="0" y="0"/>
                  </a:lnTo>
                  <a:lnTo>
                    <a:pt x="120924" y="0"/>
                  </a:lnTo>
                  <a:lnTo>
                    <a:pt x="160682" y="4231"/>
                  </a:lnTo>
                  <a:lnTo>
                    <a:pt x="201195" y="26227"/>
                  </a:lnTo>
                  <a:lnTo>
                    <a:pt x="215111" y="64672"/>
                  </a:lnTo>
                  <a:lnTo>
                    <a:pt x="201607" y="103291"/>
                  </a:lnTo>
                  <a:lnTo>
                    <a:pt x="181343" y="118754"/>
                  </a:lnTo>
                  <a:close/>
                </a:path>
                <a:path w="226694" h="248920">
                  <a:moveTo>
                    <a:pt x="69360" y="99569"/>
                  </a:moveTo>
                  <a:lnTo>
                    <a:pt x="114153" y="99569"/>
                  </a:lnTo>
                  <a:lnTo>
                    <a:pt x="127218" y="98034"/>
                  </a:lnTo>
                  <a:lnTo>
                    <a:pt x="136550" y="93427"/>
                  </a:lnTo>
                  <a:lnTo>
                    <a:pt x="142149" y="85750"/>
                  </a:lnTo>
                  <a:lnTo>
                    <a:pt x="144015" y="75002"/>
                  </a:lnTo>
                  <a:lnTo>
                    <a:pt x="142149" y="64254"/>
                  </a:lnTo>
                  <a:lnTo>
                    <a:pt x="136550" y="56577"/>
                  </a:lnTo>
                  <a:lnTo>
                    <a:pt x="127218" y="51971"/>
                  </a:lnTo>
                  <a:lnTo>
                    <a:pt x="114153" y="50435"/>
                  </a:lnTo>
                  <a:lnTo>
                    <a:pt x="69360" y="50435"/>
                  </a:lnTo>
                  <a:lnTo>
                    <a:pt x="69360" y="99569"/>
                  </a:lnTo>
                  <a:close/>
                </a:path>
              </a:pathLst>
            </a:custGeom>
            <a:ln w="1333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2" name="object 22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996869" y="5147068"/>
              <a:ext cx="99362" cy="64465"/>
            </a:xfrm>
            <a:prstGeom prst="rect">
              <a:avLst/>
            </a:prstGeom>
          </p:spPr>
        </p:pic>
        <p:sp>
          <p:nvSpPr>
            <p:cNvPr id="23" name="object 23"/>
            <p:cNvSpPr/>
            <p:nvPr/>
          </p:nvSpPr>
          <p:spPr>
            <a:xfrm>
              <a:off x="2193757" y="5001473"/>
              <a:ext cx="276860" cy="259079"/>
            </a:xfrm>
            <a:custGeom>
              <a:avLst/>
              <a:gdLst/>
              <a:ahLst/>
              <a:cxnLst/>
              <a:rect l="l" t="t" r="r" b="b"/>
              <a:pathLst>
                <a:path w="276860" h="259079">
                  <a:moveTo>
                    <a:pt x="138373" y="258863"/>
                  </a:moveTo>
                  <a:lnTo>
                    <a:pt x="83618" y="249488"/>
                  </a:lnTo>
                  <a:lnTo>
                    <a:pt x="39302" y="222251"/>
                  </a:lnTo>
                  <a:lnTo>
                    <a:pt x="10107" y="180703"/>
                  </a:lnTo>
                  <a:lnTo>
                    <a:pt x="0" y="129431"/>
                  </a:lnTo>
                  <a:lnTo>
                    <a:pt x="1123" y="111408"/>
                  </a:lnTo>
                  <a:lnTo>
                    <a:pt x="17969" y="62936"/>
                  </a:lnTo>
                  <a:lnTo>
                    <a:pt x="52492" y="25890"/>
                  </a:lnTo>
                  <a:lnTo>
                    <a:pt x="100871" y="4188"/>
                  </a:lnTo>
                  <a:lnTo>
                    <a:pt x="138373" y="0"/>
                  </a:lnTo>
                  <a:lnTo>
                    <a:pt x="157579" y="1047"/>
                  </a:lnTo>
                  <a:lnTo>
                    <a:pt x="209208" y="16754"/>
                  </a:lnTo>
                  <a:lnTo>
                    <a:pt x="248858" y="48981"/>
                  </a:lnTo>
                  <a:lnTo>
                    <a:pt x="272166" y="94317"/>
                  </a:lnTo>
                  <a:lnTo>
                    <a:pt x="276659" y="129431"/>
                  </a:lnTo>
                  <a:lnTo>
                    <a:pt x="275536" y="147455"/>
                  </a:lnTo>
                  <a:lnTo>
                    <a:pt x="258689" y="195927"/>
                  </a:lnTo>
                  <a:lnTo>
                    <a:pt x="224118" y="233021"/>
                  </a:lnTo>
                  <a:lnTo>
                    <a:pt x="175787" y="254696"/>
                  </a:lnTo>
                  <a:lnTo>
                    <a:pt x="138373" y="258863"/>
                  </a:lnTo>
                  <a:close/>
                </a:path>
              </a:pathLst>
            </a:custGeom>
            <a:ln w="1333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4" name="object 24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2258186" y="5053141"/>
              <a:ext cx="147801" cy="155614"/>
            </a:xfrm>
            <a:prstGeom prst="rect">
              <a:avLst/>
            </a:prstGeom>
          </p:spPr>
        </p:pic>
        <p:sp>
          <p:nvSpPr>
            <p:cNvPr id="25" name="object 25"/>
            <p:cNvSpPr/>
            <p:nvPr/>
          </p:nvSpPr>
          <p:spPr>
            <a:xfrm>
              <a:off x="2498140" y="5006508"/>
              <a:ext cx="288290" cy="299085"/>
            </a:xfrm>
            <a:custGeom>
              <a:avLst/>
              <a:gdLst/>
              <a:ahLst/>
              <a:cxnLst/>
              <a:rect l="l" t="t" r="r" b="b"/>
              <a:pathLst>
                <a:path w="288289" h="299085">
                  <a:moveTo>
                    <a:pt x="288291" y="193062"/>
                  </a:moveTo>
                  <a:lnTo>
                    <a:pt x="288291" y="299055"/>
                  </a:lnTo>
                  <a:lnTo>
                    <a:pt x="223966" y="299055"/>
                  </a:lnTo>
                  <a:lnTo>
                    <a:pt x="223966" y="248880"/>
                  </a:lnTo>
                  <a:lnTo>
                    <a:pt x="64672" y="248880"/>
                  </a:lnTo>
                  <a:lnTo>
                    <a:pt x="64672" y="299055"/>
                  </a:lnTo>
                  <a:lnTo>
                    <a:pt x="0" y="299055"/>
                  </a:lnTo>
                  <a:lnTo>
                    <a:pt x="0" y="193062"/>
                  </a:lnTo>
                  <a:lnTo>
                    <a:pt x="8854" y="193062"/>
                  </a:lnTo>
                  <a:lnTo>
                    <a:pt x="19065" y="191044"/>
                  </a:lnTo>
                  <a:lnTo>
                    <a:pt x="44049" y="146278"/>
                  </a:lnTo>
                  <a:lnTo>
                    <a:pt x="49649" y="103264"/>
                  </a:lnTo>
                  <a:lnTo>
                    <a:pt x="53995" y="0"/>
                  </a:lnTo>
                  <a:lnTo>
                    <a:pt x="254522" y="0"/>
                  </a:lnTo>
                  <a:lnTo>
                    <a:pt x="254522" y="193062"/>
                  </a:lnTo>
                  <a:lnTo>
                    <a:pt x="288291" y="193062"/>
                  </a:lnTo>
                  <a:close/>
                </a:path>
              </a:pathLst>
            </a:custGeom>
            <a:ln w="1333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6" name="object 26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2582448" y="5055658"/>
              <a:ext cx="107609" cy="150579"/>
            </a:xfrm>
            <a:prstGeom prst="rect">
              <a:avLst/>
            </a:prstGeom>
          </p:spPr>
        </p:pic>
        <p:sp>
          <p:nvSpPr>
            <p:cNvPr id="27" name="object 27"/>
            <p:cNvSpPr/>
            <p:nvPr/>
          </p:nvSpPr>
          <p:spPr>
            <a:xfrm>
              <a:off x="2815611" y="5001473"/>
              <a:ext cx="757555" cy="259079"/>
            </a:xfrm>
            <a:custGeom>
              <a:avLst/>
              <a:gdLst/>
              <a:ahLst/>
              <a:cxnLst/>
              <a:rect l="l" t="t" r="r" b="b"/>
              <a:pathLst>
                <a:path w="757554" h="259079">
                  <a:moveTo>
                    <a:pt x="136897" y="258863"/>
                  </a:moveTo>
                  <a:lnTo>
                    <a:pt x="82744" y="249585"/>
                  </a:lnTo>
                  <a:lnTo>
                    <a:pt x="38911" y="222555"/>
                  </a:lnTo>
                  <a:lnTo>
                    <a:pt x="10010" y="181028"/>
                  </a:lnTo>
                  <a:lnTo>
                    <a:pt x="0" y="129431"/>
                  </a:lnTo>
                  <a:lnTo>
                    <a:pt x="1112" y="111256"/>
                  </a:lnTo>
                  <a:lnTo>
                    <a:pt x="17795" y="62589"/>
                  </a:lnTo>
                  <a:lnTo>
                    <a:pt x="51960" y="25641"/>
                  </a:lnTo>
                  <a:lnTo>
                    <a:pt x="99808" y="4145"/>
                  </a:lnTo>
                  <a:lnTo>
                    <a:pt x="136897" y="0"/>
                  </a:lnTo>
                  <a:lnTo>
                    <a:pt x="153531" y="759"/>
                  </a:lnTo>
                  <a:lnTo>
                    <a:pt x="198357" y="12153"/>
                  </a:lnTo>
                  <a:lnTo>
                    <a:pt x="234280" y="36258"/>
                  </a:lnTo>
                  <a:lnTo>
                    <a:pt x="243932" y="46963"/>
                  </a:lnTo>
                  <a:lnTo>
                    <a:pt x="199138" y="87503"/>
                  </a:lnTo>
                  <a:lnTo>
                    <a:pt x="186388" y="74742"/>
                  </a:lnTo>
                  <a:lnTo>
                    <a:pt x="172358" y="65627"/>
                  </a:lnTo>
                  <a:lnTo>
                    <a:pt x="157047" y="60158"/>
                  </a:lnTo>
                  <a:lnTo>
                    <a:pt x="140456" y="58335"/>
                  </a:lnTo>
                  <a:lnTo>
                    <a:pt x="130614" y="58894"/>
                  </a:lnTo>
                  <a:lnTo>
                    <a:pt x="90302" y="77975"/>
                  </a:lnTo>
                  <a:lnTo>
                    <a:pt x="71638" y="119269"/>
                  </a:lnTo>
                  <a:lnTo>
                    <a:pt x="71096" y="129431"/>
                  </a:lnTo>
                  <a:lnTo>
                    <a:pt x="71638" y="139637"/>
                  </a:lnTo>
                  <a:lnTo>
                    <a:pt x="90302" y="181017"/>
                  </a:lnTo>
                  <a:lnTo>
                    <a:pt x="130614" y="200061"/>
                  </a:lnTo>
                  <a:lnTo>
                    <a:pt x="140456" y="200614"/>
                  </a:lnTo>
                  <a:lnTo>
                    <a:pt x="157047" y="198791"/>
                  </a:lnTo>
                  <a:lnTo>
                    <a:pt x="172358" y="193322"/>
                  </a:lnTo>
                  <a:lnTo>
                    <a:pt x="186388" y="184207"/>
                  </a:lnTo>
                  <a:lnTo>
                    <a:pt x="199138" y="171447"/>
                  </a:lnTo>
                  <a:lnTo>
                    <a:pt x="243932" y="211986"/>
                  </a:lnTo>
                  <a:lnTo>
                    <a:pt x="211492" y="240096"/>
                  </a:lnTo>
                  <a:lnTo>
                    <a:pt x="169320" y="255846"/>
                  </a:lnTo>
                  <a:lnTo>
                    <a:pt x="153531" y="258109"/>
                  </a:lnTo>
                  <a:lnTo>
                    <a:pt x="136897" y="258863"/>
                  </a:lnTo>
                  <a:close/>
                </a:path>
                <a:path w="757554" h="259079">
                  <a:moveTo>
                    <a:pt x="487085" y="60852"/>
                  </a:moveTo>
                  <a:lnTo>
                    <a:pt x="411040" y="60852"/>
                  </a:lnTo>
                  <a:lnTo>
                    <a:pt x="411040" y="253915"/>
                  </a:lnTo>
                  <a:lnTo>
                    <a:pt x="341680" y="253915"/>
                  </a:lnTo>
                  <a:lnTo>
                    <a:pt x="341680" y="60852"/>
                  </a:lnTo>
                  <a:lnTo>
                    <a:pt x="265202" y="60852"/>
                  </a:lnTo>
                  <a:lnTo>
                    <a:pt x="265202" y="5034"/>
                  </a:lnTo>
                  <a:lnTo>
                    <a:pt x="487085" y="5034"/>
                  </a:lnTo>
                  <a:lnTo>
                    <a:pt x="487085" y="60852"/>
                  </a:lnTo>
                  <a:close/>
                </a:path>
                <a:path w="757554" h="259079">
                  <a:moveTo>
                    <a:pt x="711810" y="123789"/>
                  </a:moveTo>
                  <a:lnTo>
                    <a:pt x="745405" y="145838"/>
                  </a:lnTo>
                  <a:lnTo>
                    <a:pt x="756950" y="182818"/>
                  </a:lnTo>
                  <a:lnTo>
                    <a:pt x="755339" y="198477"/>
                  </a:lnTo>
                  <a:lnTo>
                    <a:pt x="731168" y="234904"/>
                  </a:lnTo>
                  <a:lnTo>
                    <a:pt x="680434" y="252727"/>
                  </a:lnTo>
                  <a:lnTo>
                    <a:pt x="658162" y="253915"/>
                  </a:lnTo>
                  <a:lnTo>
                    <a:pt x="530466" y="253915"/>
                  </a:lnTo>
                  <a:lnTo>
                    <a:pt x="530466" y="5034"/>
                  </a:lnTo>
                  <a:lnTo>
                    <a:pt x="651391" y="5034"/>
                  </a:lnTo>
                  <a:lnTo>
                    <a:pt x="691149" y="9266"/>
                  </a:lnTo>
                  <a:lnTo>
                    <a:pt x="731662" y="31261"/>
                  </a:lnTo>
                  <a:lnTo>
                    <a:pt x="745578" y="69707"/>
                  </a:lnTo>
                  <a:lnTo>
                    <a:pt x="732074" y="108326"/>
                  </a:lnTo>
                  <a:lnTo>
                    <a:pt x="711810" y="123789"/>
                  </a:lnTo>
                  <a:close/>
                </a:path>
                <a:path w="757554" h="259079">
                  <a:moveTo>
                    <a:pt x="599827" y="104604"/>
                  </a:moveTo>
                  <a:lnTo>
                    <a:pt x="644620" y="104604"/>
                  </a:lnTo>
                  <a:lnTo>
                    <a:pt x="657684" y="103069"/>
                  </a:lnTo>
                  <a:lnTo>
                    <a:pt x="667016" y="98462"/>
                  </a:lnTo>
                  <a:lnTo>
                    <a:pt x="672615" y="90785"/>
                  </a:lnTo>
                  <a:lnTo>
                    <a:pt x="674482" y="80037"/>
                  </a:lnTo>
                  <a:lnTo>
                    <a:pt x="672615" y="69289"/>
                  </a:lnTo>
                  <a:lnTo>
                    <a:pt x="667016" y="61612"/>
                  </a:lnTo>
                  <a:lnTo>
                    <a:pt x="657684" y="57006"/>
                  </a:lnTo>
                  <a:lnTo>
                    <a:pt x="644620" y="55470"/>
                  </a:lnTo>
                  <a:lnTo>
                    <a:pt x="599827" y="55470"/>
                  </a:lnTo>
                  <a:lnTo>
                    <a:pt x="599827" y="104604"/>
                  </a:lnTo>
                  <a:close/>
                </a:path>
              </a:pathLst>
            </a:custGeom>
            <a:ln w="1333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8" name="object 28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3408771" y="5147068"/>
              <a:ext cx="99362" cy="64465"/>
            </a:xfrm>
            <a:prstGeom prst="rect">
              <a:avLst/>
            </a:prstGeom>
          </p:spPr>
        </p:pic>
        <p:sp>
          <p:nvSpPr>
            <p:cNvPr id="29" name="object 29"/>
            <p:cNvSpPr/>
            <p:nvPr/>
          </p:nvSpPr>
          <p:spPr>
            <a:xfrm>
              <a:off x="3605659" y="5001473"/>
              <a:ext cx="276860" cy="259079"/>
            </a:xfrm>
            <a:custGeom>
              <a:avLst/>
              <a:gdLst/>
              <a:ahLst/>
              <a:cxnLst/>
              <a:rect l="l" t="t" r="r" b="b"/>
              <a:pathLst>
                <a:path w="276860" h="259079">
                  <a:moveTo>
                    <a:pt x="138372" y="258863"/>
                  </a:moveTo>
                  <a:lnTo>
                    <a:pt x="83618" y="249488"/>
                  </a:lnTo>
                  <a:lnTo>
                    <a:pt x="39302" y="222251"/>
                  </a:lnTo>
                  <a:lnTo>
                    <a:pt x="10107" y="180703"/>
                  </a:lnTo>
                  <a:lnTo>
                    <a:pt x="0" y="129431"/>
                  </a:lnTo>
                  <a:lnTo>
                    <a:pt x="1123" y="111408"/>
                  </a:lnTo>
                  <a:lnTo>
                    <a:pt x="17969" y="62936"/>
                  </a:lnTo>
                  <a:lnTo>
                    <a:pt x="52492" y="25890"/>
                  </a:lnTo>
                  <a:lnTo>
                    <a:pt x="100871" y="4188"/>
                  </a:lnTo>
                  <a:lnTo>
                    <a:pt x="138372" y="0"/>
                  </a:lnTo>
                  <a:lnTo>
                    <a:pt x="157579" y="1047"/>
                  </a:lnTo>
                  <a:lnTo>
                    <a:pt x="209208" y="16754"/>
                  </a:lnTo>
                  <a:lnTo>
                    <a:pt x="248858" y="48981"/>
                  </a:lnTo>
                  <a:lnTo>
                    <a:pt x="272166" y="94317"/>
                  </a:lnTo>
                  <a:lnTo>
                    <a:pt x="276659" y="129431"/>
                  </a:lnTo>
                  <a:lnTo>
                    <a:pt x="275535" y="147455"/>
                  </a:lnTo>
                  <a:lnTo>
                    <a:pt x="258689" y="195927"/>
                  </a:lnTo>
                  <a:lnTo>
                    <a:pt x="224118" y="233021"/>
                  </a:lnTo>
                  <a:lnTo>
                    <a:pt x="175787" y="254696"/>
                  </a:lnTo>
                  <a:lnTo>
                    <a:pt x="138372" y="258863"/>
                  </a:lnTo>
                  <a:close/>
                </a:path>
              </a:pathLst>
            </a:custGeom>
            <a:ln w="1333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0" name="object 30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3670088" y="5053141"/>
              <a:ext cx="147801" cy="155614"/>
            </a:xfrm>
            <a:prstGeom prst="rect">
              <a:avLst/>
            </a:prstGeom>
          </p:spPr>
        </p:pic>
        <p:sp>
          <p:nvSpPr>
            <p:cNvPr id="31" name="object 31"/>
            <p:cNvSpPr/>
            <p:nvPr/>
          </p:nvSpPr>
          <p:spPr>
            <a:xfrm>
              <a:off x="4024531" y="5006508"/>
              <a:ext cx="288290" cy="299085"/>
            </a:xfrm>
            <a:custGeom>
              <a:avLst/>
              <a:gdLst/>
              <a:ahLst/>
              <a:cxnLst/>
              <a:rect l="l" t="t" r="r" b="b"/>
              <a:pathLst>
                <a:path w="288289" h="299085">
                  <a:moveTo>
                    <a:pt x="288291" y="193062"/>
                  </a:moveTo>
                  <a:lnTo>
                    <a:pt x="288291" y="299055"/>
                  </a:lnTo>
                  <a:lnTo>
                    <a:pt x="223966" y="299055"/>
                  </a:lnTo>
                  <a:lnTo>
                    <a:pt x="223966" y="248880"/>
                  </a:lnTo>
                  <a:lnTo>
                    <a:pt x="64672" y="248880"/>
                  </a:lnTo>
                  <a:lnTo>
                    <a:pt x="64672" y="299055"/>
                  </a:lnTo>
                  <a:lnTo>
                    <a:pt x="0" y="299055"/>
                  </a:lnTo>
                  <a:lnTo>
                    <a:pt x="0" y="193062"/>
                  </a:lnTo>
                  <a:lnTo>
                    <a:pt x="8854" y="193062"/>
                  </a:lnTo>
                  <a:lnTo>
                    <a:pt x="19065" y="191044"/>
                  </a:lnTo>
                  <a:lnTo>
                    <a:pt x="44050" y="146278"/>
                  </a:lnTo>
                  <a:lnTo>
                    <a:pt x="49649" y="103264"/>
                  </a:lnTo>
                  <a:lnTo>
                    <a:pt x="53994" y="0"/>
                  </a:lnTo>
                  <a:lnTo>
                    <a:pt x="254523" y="0"/>
                  </a:lnTo>
                  <a:lnTo>
                    <a:pt x="254523" y="193062"/>
                  </a:lnTo>
                  <a:lnTo>
                    <a:pt x="288291" y="193062"/>
                  </a:lnTo>
                  <a:close/>
                </a:path>
              </a:pathLst>
            </a:custGeom>
            <a:ln w="1333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2" name="object 32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4108839" y="5055658"/>
              <a:ext cx="107609" cy="150579"/>
            </a:xfrm>
            <a:prstGeom prst="rect">
              <a:avLst/>
            </a:prstGeom>
          </p:spPr>
        </p:pic>
        <p:sp>
          <p:nvSpPr>
            <p:cNvPr id="33" name="object 33"/>
            <p:cNvSpPr/>
            <p:nvPr/>
          </p:nvSpPr>
          <p:spPr>
            <a:xfrm>
              <a:off x="4335926" y="5006508"/>
              <a:ext cx="527050" cy="253365"/>
            </a:xfrm>
            <a:custGeom>
              <a:avLst/>
              <a:gdLst/>
              <a:ahLst/>
              <a:cxnLst/>
              <a:rect l="l" t="t" r="r" b="b"/>
              <a:pathLst>
                <a:path w="527050" h="253364">
                  <a:moveTo>
                    <a:pt x="253915" y="0"/>
                  </a:moveTo>
                  <a:lnTo>
                    <a:pt x="253915" y="248880"/>
                  </a:lnTo>
                  <a:lnTo>
                    <a:pt x="184555" y="248880"/>
                  </a:lnTo>
                  <a:lnTo>
                    <a:pt x="184555" y="55817"/>
                  </a:lnTo>
                  <a:lnTo>
                    <a:pt x="113111" y="55817"/>
                  </a:lnTo>
                  <a:lnTo>
                    <a:pt x="111636" y="96357"/>
                  </a:lnTo>
                  <a:lnTo>
                    <a:pt x="108597" y="144688"/>
                  </a:lnTo>
                  <a:lnTo>
                    <a:pt x="102955" y="183079"/>
                  </a:lnTo>
                  <a:lnTo>
                    <a:pt x="87020" y="224715"/>
                  </a:lnTo>
                  <a:lnTo>
                    <a:pt x="46442" y="251989"/>
                  </a:lnTo>
                  <a:lnTo>
                    <a:pt x="32032" y="253134"/>
                  </a:lnTo>
                  <a:lnTo>
                    <a:pt x="24691" y="252868"/>
                  </a:lnTo>
                  <a:lnTo>
                    <a:pt x="16906" y="252070"/>
                  </a:lnTo>
                  <a:lnTo>
                    <a:pt x="8675" y="250741"/>
                  </a:lnTo>
                  <a:lnTo>
                    <a:pt x="0" y="248880"/>
                  </a:lnTo>
                  <a:lnTo>
                    <a:pt x="3906" y="191239"/>
                  </a:lnTo>
                  <a:lnTo>
                    <a:pt x="7031" y="191991"/>
                  </a:lnTo>
                  <a:lnTo>
                    <a:pt x="10243" y="192367"/>
                  </a:lnTo>
                  <a:lnTo>
                    <a:pt x="13542" y="192367"/>
                  </a:lnTo>
                  <a:lnTo>
                    <a:pt x="22801" y="192367"/>
                  </a:lnTo>
                  <a:lnTo>
                    <a:pt x="29920" y="188693"/>
                  </a:lnTo>
                  <a:lnTo>
                    <a:pt x="45487" y="150613"/>
                  </a:lnTo>
                  <a:lnTo>
                    <a:pt x="49828" y="99222"/>
                  </a:lnTo>
                  <a:lnTo>
                    <a:pt x="53387" y="0"/>
                  </a:lnTo>
                  <a:lnTo>
                    <a:pt x="253915" y="0"/>
                  </a:lnTo>
                  <a:close/>
                </a:path>
                <a:path w="527050" h="253364">
                  <a:moveTo>
                    <a:pt x="526574" y="0"/>
                  </a:moveTo>
                  <a:lnTo>
                    <a:pt x="526574" y="248880"/>
                  </a:lnTo>
                  <a:lnTo>
                    <a:pt x="457301" y="248880"/>
                  </a:lnTo>
                  <a:lnTo>
                    <a:pt x="457301" y="186291"/>
                  </a:lnTo>
                  <a:lnTo>
                    <a:pt x="418844" y="186291"/>
                  </a:lnTo>
                  <a:lnTo>
                    <a:pt x="377957" y="248880"/>
                  </a:lnTo>
                  <a:lnTo>
                    <a:pt x="303997" y="248880"/>
                  </a:lnTo>
                  <a:lnTo>
                    <a:pt x="354519" y="175961"/>
                  </a:lnTo>
                  <a:lnTo>
                    <a:pt x="342795" y="169841"/>
                  </a:lnTo>
                  <a:lnTo>
                    <a:pt x="310675" y="133273"/>
                  </a:lnTo>
                  <a:lnTo>
                    <a:pt x="303302" y="94534"/>
                  </a:lnTo>
                  <a:lnTo>
                    <a:pt x="304143" y="80444"/>
                  </a:lnTo>
                  <a:lnTo>
                    <a:pt x="316757" y="44098"/>
                  </a:lnTo>
                  <a:lnTo>
                    <a:pt x="355561" y="11371"/>
                  </a:lnTo>
                  <a:lnTo>
                    <a:pt x="398238" y="710"/>
                  </a:lnTo>
                  <a:lnTo>
                    <a:pt x="414591" y="0"/>
                  </a:lnTo>
                  <a:lnTo>
                    <a:pt x="526574" y="0"/>
                  </a:lnTo>
                  <a:close/>
                </a:path>
              </a:pathLst>
            </a:custGeom>
            <a:ln w="1333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4" name="object 34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4703657" y="5055311"/>
              <a:ext cx="96237" cy="89726"/>
            </a:xfrm>
            <a:prstGeom prst="rect">
              <a:avLst/>
            </a:prstGeom>
          </p:spPr>
        </p:pic>
        <p:sp>
          <p:nvSpPr>
            <p:cNvPr id="35" name="object 35"/>
            <p:cNvSpPr/>
            <p:nvPr/>
          </p:nvSpPr>
          <p:spPr>
            <a:xfrm>
              <a:off x="785758" y="5401523"/>
              <a:ext cx="1073150" cy="304165"/>
            </a:xfrm>
            <a:custGeom>
              <a:avLst/>
              <a:gdLst/>
              <a:ahLst/>
              <a:cxnLst/>
              <a:rect l="l" t="t" r="r" b="b"/>
              <a:pathLst>
                <a:path w="1073150" h="304164">
                  <a:moveTo>
                    <a:pt x="136897" y="258863"/>
                  </a:moveTo>
                  <a:lnTo>
                    <a:pt x="82744" y="249585"/>
                  </a:lnTo>
                  <a:lnTo>
                    <a:pt x="38911" y="222555"/>
                  </a:lnTo>
                  <a:lnTo>
                    <a:pt x="10010" y="181028"/>
                  </a:lnTo>
                  <a:lnTo>
                    <a:pt x="0" y="129431"/>
                  </a:lnTo>
                  <a:lnTo>
                    <a:pt x="1112" y="111256"/>
                  </a:lnTo>
                  <a:lnTo>
                    <a:pt x="17795" y="62589"/>
                  </a:lnTo>
                  <a:lnTo>
                    <a:pt x="51960" y="25641"/>
                  </a:lnTo>
                  <a:lnTo>
                    <a:pt x="99808" y="4145"/>
                  </a:lnTo>
                  <a:lnTo>
                    <a:pt x="136897" y="0"/>
                  </a:lnTo>
                  <a:lnTo>
                    <a:pt x="153531" y="759"/>
                  </a:lnTo>
                  <a:lnTo>
                    <a:pt x="198357" y="12153"/>
                  </a:lnTo>
                  <a:lnTo>
                    <a:pt x="234280" y="36258"/>
                  </a:lnTo>
                  <a:lnTo>
                    <a:pt x="243932" y="46963"/>
                  </a:lnTo>
                  <a:lnTo>
                    <a:pt x="199139" y="87503"/>
                  </a:lnTo>
                  <a:lnTo>
                    <a:pt x="186389" y="74742"/>
                  </a:lnTo>
                  <a:lnTo>
                    <a:pt x="172358" y="65627"/>
                  </a:lnTo>
                  <a:lnTo>
                    <a:pt x="157047" y="60158"/>
                  </a:lnTo>
                  <a:lnTo>
                    <a:pt x="140456" y="58335"/>
                  </a:lnTo>
                  <a:lnTo>
                    <a:pt x="130614" y="58894"/>
                  </a:lnTo>
                  <a:lnTo>
                    <a:pt x="90302" y="77975"/>
                  </a:lnTo>
                  <a:lnTo>
                    <a:pt x="71638" y="119269"/>
                  </a:lnTo>
                  <a:lnTo>
                    <a:pt x="71096" y="129431"/>
                  </a:lnTo>
                  <a:lnTo>
                    <a:pt x="71638" y="139637"/>
                  </a:lnTo>
                  <a:lnTo>
                    <a:pt x="90302" y="181017"/>
                  </a:lnTo>
                  <a:lnTo>
                    <a:pt x="130614" y="200061"/>
                  </a:lnTo>
                  <a:lnTo>
                    <a:pt x="140456" y="200614"/>
                  </a:lnTo>
                  <a:lnTo>
                    <a:pt x="157047" y="198791"/>
                  </a:lnTo>
                  <a:lnTo>
                    <a:pt x="172358" y="193322"/>
                  </a:lnTo>
                  <a:lnTo>
                    <a:pt x="186389" y="184207"/>
                  </a:lnTo>
                  <a:lnTo>
                    <a:pt x="199139" y="171447"/>
                  </a:lnTo>
                  <a:lnTo>
                    <a:pt x="243932" y="211986"/>
                  </a:lnTo>
                  <a:lnTo>
                    <a:pt x="211492" y="240096"/>
                  </a:lnTo>
                  <a:lnTo>
                    <a:pt x="169320" y="255846"/>
                  </a:lnTo>
                  <a:lnTo>
                    <a:pt x="153531" y="258109"/>
                  </a:lnTo>
                  <a:lnTo>
                    <a:pt x="136897" y="258863"/>
                  </a:lnTo>
                  <a:close/>
                </a:path>
                <a:path w="1073150" h="304164">
                  <a:moveTo>
                    <a:pt x="487085" y="60852"/>
                  </a:moveTo>
                  <a:lnTo>
                    <a:pt x="411040" y="60852"/>
                  </a:lnTo>
                  <a:lnTo>
                    <a:pt x="411040" y="253915"/>
                  </a:lnTo>
                  <a:lnTo>
                    <a:pt x="341680" y="253915"/>
                  </a:lnTo>
                  <a:lnTo>
                    <a:pt x="341680" y="60852"/>
                  </a:lnTo>
                  <a:lnTo>
                    <a:pt x="265202" y="60852"/>
                  </a:lnTo>
                  <a:lnTo>
                    <a:pt x="265202" y="5034"/>
                  </a:lnTo>
                  <a:lnTo>
                    <a:pt x="487085" y="5034"/>
                  </a:lnTo>
                  <a:lnTo>
                    <a:pt x="487085" y="60852"/>
                  </a:lnTo>
                  <a:close/>
                </a:path>
                <a:path w="1073150" h="304164">
                  <a:moveTo>
                    <a:pt x="766933" y="5034"/>
                  </a:moveTo>
                  <a:lnTo>
                    <a:pt x="663805" y="197402"/>
                  </a:lnTo>
                  <a:lnTo>
                    <a:pt x="635174" y="235408"/>
                  </a:lnTo>
                  <a:lnTo>
                    <a:pt x="599045" y="256345"/>
                  </a:lnTo>
                  <a:lnTo>
                    <a:pt x="572048" y="260339"/>
                  </a:lnTo>
                  <a:lnTo>
                    <a:pt x="561582" y="259758"/>
                  </a:lnTo>
                  <a:lnTo>
                    <a:pt x="550758" y="258016"/>
                  </a:lnTo>
                  <a:lnTo>
                    <a:pt x="539576" y="255114"/>
                  </a:lnTo>
                  <a:lnTo>
                    <a:pt x="528036" y="251050"/>
                  </a:lnTo>
                  <a:lnTo>
                    <a:pt x="544703" y="199139"/>
                  </a:lnTo>
                  <a:lnTo>
                    <a:pt x="554426" y="201974"/>
                  </a:lnTo>
                  <a:lnTo>
                    <a:pt x="562730" y="203392"/>
                  </a:lnTo>
                  <a:lnTo>
                    <a:pt x="569617" y="203392"/>
                  </a:lnTo>
                  <a:lnTo>
                    <a:pt x="576504" y="203392"/>
                  </a:lnTo>
                  <a:lnTo>
                    <a:pt x="582610" y="201859"/>
                  </a:lnTo>
                  <a:lnTo>
                    <a:pt x="587934" y="198791"/>
                  </a:lnTo>
                  <a:lnTo>
                    <a:pt x="593258" y="195724"/>
                  </a:lnTo>
                  <a:lnTo>
                    <a:pt x="598177" y="190863"/>
                  </a:lnTo>
                  <a:lnTo>
                    <a:pt x="602691" y="184207"/>
                  </a:lnTo>
                  <a:lnTo>
                    <a:pt x="505986" y="5034"/>
                  </a:lnTo>
                  <a:lnTo>
                    <a:pt x="580295" y="5034"/>
                  </a:lnTo>
                  <a:lnTo>
                    <a:pt x="638196" y="125178"/>
                  </a:lnTo>
                  <a:lnTo>
                    <a:pt x="698354" y="5034"/>
                  </a:lnTo>
                  <a:lnTo>
                    <a:pt x="766933" y="5034"/>
                  </a:lnTo>
                  <a:close/>
                </a:path>
                <a:path w="1073150" h="304164">
                  <a:moveTo>
                    <a:pt x="1073035" y="198097"/>
                  </a:moveTo>
                  <a:lnTo>
                    <a:pt x="1073035" y="304090"/>
                  </a:lnTo>
                  <a:lnTo>
                    <a:pt x="1008710" y="304090"/>
                  </a:lnTo>
                  <a:lnTo>
                    <a:pt x="1008710" y="253915"/>
                  </a:lnTo>
                  <a:lnTo>
                    <a:pt x="849416" y="253915"/>
                  </a:lnTo>
                  <a:lnTo>
                    <a:pt x="849416" y="304090"/>
                  </a:lnTo>
                  <a:lnTo>
                    <a:pt x="784744" y="304090"/>
                  </a:lnTo>
                  <a:lnTo>
                    <a:pt x="784744" y="198097"/>
                  </a:lnTo>
                  <a:lnTo>
                    <a:pt x="793598" y="198097"/>
                  </a:lnTo>
                  <a:lnTo>
                    <a:pt x="803809" y="196079"/>
                  </a:lnTo>
                  <a:lnTo>
                    <a:pt x="828794" y="151312"/>
                  </a:lnTo>
                  <a:lnTo>
                    <a:pt x="834393" y="108299"/>
                  </a:lnTo>
                  <a:lnTo>
                    <a:pt x="838739" y="5034"/>
                  </a:lnTo>
                  <a:lnTo>
                    <a:pt x="1039267" y="5034"/>
                  </a:lnTo>
                  <a:lnTo>
                    <a:pt x="1039267" y="198097"/>
                  </a:lnTo>
                  <a:lnTo>
                    <a:pt x="1073035" y="198097"/>
                  </a:lnTo>
                  <a:close/>
                </a:path>
              </a:pathLst>
            </a:custGeom>
            <a:ln w="1333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6" name="object 36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1654810" y="5455708"/>
              <a:ext cx="107609" cy="150579"/>
            </a:xfrm>
            <a:prstGeom prst="rect">
              <a:avLst/>
            </a:prstGeom>
          </p:spPr>
        </p:pic>
        <p:sp>
          <p:nvSpPr>
            <p:cNvPr id="37" name="object 37"/>
            <p:cNvSpPr/>
            <p:nvPr/>
          </p:nvSpPr>
          <p:spPr>
            <a:xfrm>
              <a:off x="1903599" y="5401523"/>
              <a:ext cx="1057275" cy="259079"/>
            </a:xfrm>
            <a:custGeom>
              <a:avLst/>
              <a:gdLst/>
              <a:ahLst/>
              <a:cxnLst/>
              <a:rect l="l" t="t" r="r" b="b"/>
              <a:pathLst>
                <a:path w="1057275" h="259079">
                  <a:moveTo>
                    <a:pt x="199833" y="199486"/>
                  </a:moveTo>
                  <a:lnTo>
                    <a:pt x="199833" y="253915"/>
                  </a:lnTo>
                  <a:lnTo>
                    <a:pt x="0" y="253915"/>
                  </a:lnTo>
                  <a:lnTo>
                    <a:pt x="0" y="5034"/>
                  </a:lnTo>
                  <a:lnTo>
                    <a:pt x="195145" y="5034"/>
                  </a:lnTo>
                  <a:lnTo>
                    <a:pt x="195145" y="59377"/>
                  </a:lnTo>
                  <a:lnTo>
                    <a:pt x="69707" y="59377"/>
                  </a:lnTo>
                  <a:lnTo>
                    <a:pt x="69707" y="101392"/>
                  </a:lnTo>
                  <a:lnTo>
                    <a:pt x="180214" y="101392"/>
                  </a:lnTo>
                  <a:lnTo>
                    <a:pt x="180214" y="153998"/>
                  </a:lnTo>
                  <a:lnTo>
                    <a:pt x="69707" y="153998"/>
                  </a:lnTo>
                  <a:lnTo>
                    <a:pt x="69707" y="199486"/>
                  </a:lnTo>
                  <a:lnTo>
                    <a:pt x="199833" y="199486"/>
                  </a:lnTo>
                  <a:close/>
                </a:path>
                <a:path w="1057275" h="259079">
                  <a:moveTo>
                    <a:pt x="487834" y="5034"/>
                  </a:moveTo>
                  <a:lnTo>
                    <a:pt x="487834" y="253915"/>
                  </a:lnTo>
                  <a:lnTo>
                    <a:pt x="417432" y="253915"/>
                  </a:lnTo>
                  <a:lnTo>
                    <a:pt x="417432" y="156863"/>
                  </a:lnTo>
                  <a:lnTo>
                    <a:pt x="321422" y="156863"/>
                  </a:lnTo>
                  <a:lnTo>
                    <a:pt x="321422" y="253915"/>
                  </a:lnTo>
                  <a:lnTo>
                    <a:pt x="251020" y="253915"/>
                  </a:lnTo>
                  <a:lnTo>
                    <a:pt x="251020" y="5034"/>
                  </a:lnTo>
                  <a:lnTo>
                    <a:pt x="321422" y="5034"/>
                  </a:lnTo>
                  <a:lnTo>
                    <a:pt x="321422" y="98527"/>
                  </a:lnTo>
                  <a:lnTo>
                    <a:pt x="417432" y="98527"/>
                  </a:lnTo>
                  <a:lnTo>
                    <a:pt x="417432" y="5034"/>
                  </a:lnTo>
                  <a:lnTo>
                    <a:pt x="487834" y="5034"/>
                  </a:lnTo>
                  <a:close/>
                </a:path>
                <a:path w="1057275" h="259079">
                  <a:moveTo>
                    <a:pt x="752702" y="60852"/>
                  </a:moveTo>
                  <a:lnTo>
                    <a:pt x="676657" y="60852"/>
                  </a:lnTo>
                  <a:lnTo>
                    <a:pt x="676657" y="253915"/>
                  </a:lnTo>
                  <a:lnTo>
                    <a:pt x="607297" y="253915"/>
                  </a:lnTo>
                  <a:lnTo>
                    <a:pt x="607297" y="60852"/>
                  </a:lnTo>
                  <a:lnTo>
                    <a:pt x="530819" y="60852"/>
                  </a:lnTo>
                  <a:lnTo>
                    <a:pt x="530819" y="5034"/>
                  </a:lnTo>
                  <a:lnTo>
                    <a:pt x="752702" y="5034"/>
                  </a:lnTo>
                  <a:lnTo>
                    <a:pt x="752702" y="60852"/>
                  </a:lnTo>
                  <a:close/>
                </a:path>
                <a:path w="1057275" h="259079">
                  <a:moveTo>
                    <a:pt x="918484" y="258863"/>
                  </a:moveTo>
                  <a:lnTo>
                    <a:pt x="863729" y="249488"/>
                  </a:lnTo>
                  <a:lnTo>
                    <a:pt x="819414" y="222251"/>
                  </a:lnTo>
                  <a:lnTo>
                    <a:pt x="790219" y="180703"/>
                  </a:lnTo>
                  <a:lnTo>
                    <a:pt x="780111" y="129431"/>
                  </a:lnTo>
                  <a:lnTo>
                    <a:pt x="781234" y="111408"/>
                  </a:lnTo>
                  <a:lnTo>
                    <a:pt x="798080" y="62936"/>
                  </a:lnTo>
                  <a:lnTo>
                    <a:pt x="832603" y="25890"/>
                  </a:lnTo>
                  <a:lnTo>
                    <a:pt x="880983" y="4188"/>
                  </a:lnTo>
                  <a:lnTo>
                    <a:pt x="918484" y="0"/>
                  </a:lnTo>
                  <a:lnTo>
                    <a:pt x="937690" y="1047"/>
                  </a:lnTo>
                  <a:lnTo>
                    <a:pt x="989320" y="16754"/>
                  </a:lnTo>
                  <a:lnTo>
                    <a:pt x="1028970" y="48981"/>
                  </a:lnTo>
                  <a:lnTo>
                    <a:pt x="1052278" y="94317"/>
                  </a:lnTo>
                  <a:lnTo>
                    <a:pt x="1056770" y="129431"/>
                  </a:lnTo>
                  <a:lnTo>
                    <a:pt x="1055647" y="147455"/>
                  </a:lnTo>
                  <a:lnTo>
                    <a:pt x="1038801" y="195927"/>
                  </a:lnTo>
                  <a:lnTo>
                    <a:pt x="1004229" y="233021"/>
                  </a:lnTo>
                  <a:lnTo>
                    <a:pt x="955899" y="254696"/>
                  </a:lnTo>
                  <a:lnTo>
                    <a:pt x="918484" y="258863"/>
                  </a:lnTo>
                  <a:close/>
                </a:path>
              </a:pathLst>
            </a:custGeom>
            <a:ln w="1333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8" name="object 38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2748139" y="5453191"/>
              <a:ext cx="147801" cy="155614"/>
            </a:xfrm>
            <a:prstGeom prst="rect">
              <a:avLst/>
            </a:prstGeom>
          </p:spPr>
        </p:pic>
        <p:sp>
          <p:nvSpPr>
            <p:cNvPr id="39" name="object 39"/>
            <p:cNvSpPr/>
            <p:nvPr/>
          </p:nvSpPr>
          <p:spPr>
            <a:xfrm>
              <a:off x="3009014" y="5406558"/>
              <a:ext cx="226695" cy="248920"/>
            </a:xfrm>
            <a:custGeom>
              <a:avLst/>
              <a:gdLst/>
              <a:ahLst/>
              <a:cxnLst/>
              <a:rect l="l" t="t" r="r" b="b"/>
              <a:pathLst>
                <a:path w="226694" h="248920">
                  <a:moveTo>
                    <a:pt x="181343" y="118754"/>
                  </a:moveTo>
                  <a:lnTo>
                    <a:pt x="214938" y="140803"/>
                  </a:lnTo>
                  <a:lnTo>
                    <a:pt x="226483" y="177784"/>
                  </a:lnTo>
                  <a:lnTo>
                    <a:pt x="224872" y="193442"/>
                  </a:lnTo>
                  <a:lnTo>
                    <a:pt x="200701" y="229869"/>
                  </a:lnTo>
                  <a:lnTo>
                    <a:pt x="149967" y="247692"/>
                  </a:lnTo>
                  <a:lnTo>
                    <a:pt x="127695" y="248880"/>
                  </a:lnTo>
                  <a:lnTo>
                    <a:pt x="0" y="248880"/>
                  </a:lnTo>
                  <a:lnTo>
                    <a:pt x="0" y="0"/>
                  </a:lnTo>
                  <a:lnTo>
                    <a:pt x="120924" y="0"/>
                  </a:lnTo>
                  <a:lnTo>
                    <a:pt x="160682" y="4231"/>
                  </a:lnTo>
                  <a:lnTo>
                    <a:pt x="201195" y="26227"/>
                  </a:lnTo>
                  <a:lnTo>
                    <a:pt x="215111" y="64672"/>
                  </a:lnTo>
                  <a:lnTo>
                    <a:pt x="201607" y="103291"/>
                  </a:lnTo>
                  <a:lnTo>
                    <a:pt x="181343" y="118754"/>
                  </a:lnTo>
                  <a:close/>
                </a:path>
                <a:path w="226694" h="248920">
                  <a:moveTo>
                    <a:pt x="69360" y="99569"/>
                  </a:moveTo>
                  <a:lnTo>
                    <a:pt x="114153" y="99569"/>
                  </a:lnTo>
                  <a:lnTo>
                    <a:pt x="127218" y="98034"/>
                  </a:lnTo>
                  <a:lnTo>
                    <a:pt x="136550" y="93427"/>
                  </a:lnTo>
                  <a:lnTo>
                    <a:pt x="142149" y="85750"/>
                  </a:lnTo>
                  <a:lnTo>
                    <a:pt x="144015" y="75002"/>
                  </a:lnTo>
                  <a:lnTo>
                    <a:pt x="142149" y="64254"/>
                  </a:lnTo>
                  <a:lnTo>
                    <a:pt x="136550" y="56577"/>
                  </a:lnTo>
                  <a:lnTo>
                    <a:pt x="127218" y="51971"/>
                  </a:lnTo>
                  <a:lnTo>
                    <a:pt x="114153" y="50435"/>
                  </a:lnTo>
                  <a:lnTo>
                    <a:pt x="69360" y="50435"/>
                  </a:lnTo>
                  <a:lnTo>
                    <a:pt x="69360" y="99569"/>
                  </a:lnTo>
                  <a:close/>
                </a:path>
              </a:pathLst>
            </a:custGeom>
            <a:ln w="1333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0" name="object 40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3071707" y="5547118"/>
              <a:ext cx="99362" cy="64465"/>
            </a:xfrm>
            <a:prstGeom prst="rect">
              <a:avLst/>
            </a:prstGeom>
          </p:spPr>
        </p:pic>
      </p:grpSp>
      <p:sp>
        <p:nvSpPr>
          <p:cNvPr id="41" name="object 41"/>
          <p:cNvSpPr txBox="1"/>
          <p:nvPr/>
        </p:nvSpPr>
        <p:spPr>
          <a:xfrm>
            <a:off x="743299" y="8445146"/>
            <a:ext cx="1848485" cy="150177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13999"/>
              </a:lnSpc>
              <a:spcBef>
                <a:spcPts val="95"/>
              </a:spcBef>
            </a:pPr>
            <a:r>
              <a:rPr sz="1700" spc="-10" dirty="0">
                <a:latin typeface="Lucida Sans Unicode"/>
                <a:cs typeface="Lucida Sans Unicode"/>
              </a:rPr>
              <a:t>разработано командой Управления </a:t>
            </a:r>
            <a:r>
              <a:rPr sz="1700" spc="-35" dirty="0">
                <a:latin typeface="Lucida Sans Unicode"/>
                <a:cs typeface="Lucida Sans Unicode"/>
              </a:rPr>
              <a:t>международного </a:t>
            </a:r>
            <a:r>
              <a:rPr sz="1700" spc="-10" dirty="0">
                <a:latin typeface="Lucida Sans Unicode"/>
                <a:cs typeface="Lucida Sans Unicode"/>
              </a:rPr>
              <a:t>сотрудничества</a:t>
            </a:r>
            <a:endParaRPr sz="1700">
              <a:latin typeface="Lucida Sans Unicode"/>
              <a:cs typeface="Lucida Sans Unicode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7556500" cy="10696575"/>
            <a:chOff x="0" y="0"/>
            <a:chExt cx="7556500" cy="10696575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5319138" y="210776"/>
              <a:ext cx="1847849" cy="590549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6035091" y="1871050"/>
              <a:ext cx="768985" cy="768985"/>
            </a:xfrm>
            <a:custGeom>
              <a:avLst/>
              <a:gdLst/>
              <a:ahLst/>
              <a:cxnLst/>
              <a:rect l="l" t="t" r="r" b="b"/>
              <a:pathLst>
                <a:path w="768984" h="768985">
                  <a:moveTo>
                    <a:pt x="384454" y="768907"/>
                  </a:moveTo>
                  <a:lnTo>
                    <a:pt x="336229" y="765912"/>
                  </a:lnTo>
                  <a:lnTo>
                    <a:pt x="289791" y="757166"/>
                  </a:lnTo>
                  <a:lnTo>
                    <a:pt x="245501" y="743029"/>
                  </a:lnTo>
                  <a:lnTo>
                    <a:pt x="203720" y="723862"/>
                  </a:lnTo>
                  <a:lnTo>
                    <a:pt x="164807" y="700026"/>
                  </a:lnTo>
                  <a:lnTo>
                    <a:pt x="129122" y="671880"/>
                  </a:lnTo>
                  <a:lnTo>
                    <a:pt x="97027" y="639785"/>
                  </a:lnTo>
                  <a:lnTo>
                    <a:pt x="68881" y="604100"/>
                  </a:lnTo>
                  <a:lnTo>
                    <a:pt x="45044" y="565187"/>
                  </a:lnTo>
                  <a:lnTo>
                    <a:pt x="25878" y="523406"/>
                  </a:lnTo>
                  <a:lnTo>
                    <a:pt x="11741" y="479116"/>
                  </a:lnTo>
                  <a:lnTo>
                    <a:pt x="2995" y="432678"/>
                  </a:lnTo>
                  <a:lnTo>
                    <a:pt x="0" y="384453"/>
                  </a:lnTo>
                  <a:lnTo>
                    <a:pt x="2995" y="336228"/>
                  </a:lnTo>
                  <a:lnTo>
                    <a:pt x="11741" y="289791"/>
                  </a:lnTo>
                  <a:lnTo>
                    <a:pt x="25878" y="245501"/>
                  </a:lnTo>
                  <a:lnTo>
                    <a:pt x="45044" y="203720"/>
                  </a:lnTo>
                  <a:lnTo>
                    <a:pt x="68881" y="164807"/>
                  </a:lnTo>
                  <a:lnTo>
                    <a:pt x="97027" y="129122"/>
                  </a:lnTo>
                  <a:lnTo>
                    <a:pt x="129122" y="97027"/>
                  </a:lnTo>
                  <a:lnTo>
                    <a:pt x="164807" y="68881"/>
                  </a:lnTo>
                  <a:lnTo>
                    <a:pt x="203720" y="45044"/>
                  </a:lnTo>
                  <a:lnTo>
                    <a:pt x="245501" y="25878"/>
                  </a:lnTo>
                  <a:lnTo>
                    <a:pt x="289791" y="11741"/>
                  </a:lnTo>
                  <a:lnTo>
                    <a:pt x="336229" y="2995"/>
                  </a:lnTo>
                  <a:lnTo>
                    <a:pt x="384454" y="0"/>
                  </a:lnTo>
                  <a:lnTo>
                    <a:pt x="432679" y="2995"/>
                  </a:lnTo>
                  <a:lnTo>
                    <a:pt x="479116" y="11741"/>
                  </a:lnTo>
                  <a:lnTo>
                    <a:pt x="523406" y="25878"/>
                  </a:lnTo>
                  <a:lnTo>
                    <a:pt x="565187" y="45044"/>
                  </a:lnTo>
                  <a:lnTo>
                    <a:pt x="604100" y="68881"/>
                  </a:lnTo>
                  <a:lnTo>
                    <a:pt x="639785" y="97027"/>
                  </a:lnTo>
                  <a:lnTo>
                    <a:pt x="671880" y="129122"/>
                  </a:lnTo>
                  <a:lnTo>
                    <a:pt x="700026" y="164807"/>
                  </a:lnTo>
                  <a:lnTo>
                    <a:pt x="723862" y="203720"/>
                  </a:lnTo>
                  <a:lnTo>
                    <a:pt x="743029" y="245501"/>
                  </a:lnTo>
                  <a:lnTo>
                    <a:pt x="757166" y="289791"/>
                  </a:lnTo>
                  <a:lnTo>
                    <a:pt x="765912" y="336228"/>
                  </a:lnTo>
                  <a:lnTo>
                    <a:pt x="768907" y="384453"/>
                  </a:lnTo>
                  <a:lnTo>
                    <a:pt x="765912" y="432678"/>
                  </a:lnTo>
                  <a:lnTo>
                    <a:pt x="757166" y="479116"/>
                  </a:lnTo>
                  <a:lnTo>
                    <a:pt x="743029" y="523406"/>
                  </a:lnTo>
                  <a:lnTo>
                    <a:pt x="723862" y="565187"/>
                  </a:lnTo>
                  <a:lnTo>
                    <a:pt x="700026" y="604100"/>
                  </a:lnTo>
                  <a:lnTo>
                    <a:pt x="671880" y="639785"/>
                  </a:lnTo>
                  <a:lnTo>
                    <a:pt x="639785" y="671880"/>
                  </a:lnTo>
                  <a:lnTo>
                    <a:pt x="604100" y="700026"/>
                  </a:lnTo>
                  <a:lnTo>
                    <a:pt x="565187" y="723862"/>
                  </a:lnTo>
                  <a:lnTo>
                    <a:pt x="523406" y="743029"/>
                  </a:lnTo>
                  <a:lnTo>
                    <a:pt x="479116" y="757166"/>
                  </a:lnTo>
                  <a:lnTo>
                    <a:pt x="432679" y="765912"/>
                  </a:lnTo>
                  <a:lnTo>
                    <a:pt x="384454" y="768907"/>
                  </a:lnTo>
                  <a:close/>
                </a:path>
              </a:pathLst>
            </a:custGeom>
            <a:solidFill>
              <a:srgbClr val="00646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0" y="3615362"/>
              <a:ext cx="7555991" cy="7081212"/>
            </a:xfrm>
            <a:prstGeom prst="rect">
              <a:avLst/>
            </a:prstGeom>
          </p:spPr>
        </p:pic>
      </p:grpSp>
      <p:sp>
        <p:nvSpPr>
          <p:cNvPr id="6" name="object 6"/>
          <p:cNvSpPr txBox="1"/>
          <p:nvPr/>
        </p:nvSpPr>
        <p:spPr>
          <a:xfrm>
            <a:off x="743299" y="1052248"/>
            <a:ext cx="6109335" cy="518795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40640" algn="just">
              <a:lnSpc>
                <a:spcPct val="114599"/>
              </a:lnSpc>
              <a:spcBef>
                <a:spcPts val="100"/>
              </a:spcBef>
            </a:pPr>
            <a:r>
              <a:rPr sz="1200" dirty="0">
                <a:latin typeface="Lucida Sans Unicode"/>
                <a:cs typeface="Lucida Sans Unicode"/>
              </a:rPr>
              <a:t>Обращаем</a:t>
            </a:r>
            <a:r>
              <a:rPr sz="1200" spc="235" dirty="0">
                <a:latin typeface="Lucida Sans Unicode"/>
                <a:cs typeface="Lucida Sans Unicode"/>
              </a:rPr>
              <a:t>  </a:t>
            </a:r>
            <a:r>
              <a:rPr sz="1200" dirty="0">
                <a:latin typeface="Lucida Sans Unicode"/>
                <a:cs typeface="Lucida Sans Unicode"/>
              </a:rPr>
              <a:t>ваше</a:t>
            </a:r>
            <a:r>
              <a:rPr sz="1200" spc="240" dirty="0">
                <a:latin typeface="Lucida Sans Unicode"/>
                <a:cs typeface="Lucida Sans Unicode"/>
              </a:rPr>
              <a:t>  </a:t>
            </a:r>
            <a:r>
              <a:rPr sz="1200" dirty="0">
                <a:latin typeface="Lucida Sans Unicode"/>
                <a:cs typeface="Lucida Sans Unicode"/>
              </a:rPr>
              <a:t>внимание</a:t>
            </a:r>
            <a:r>
              <a:rPr sz="1200" dirty="0">
                <a:latin typeface="Tahoma"/>
                <a:cs typeface="Tahoma"/>
              </a:rPr>
              <a:t>,</a:t>
            </a:r>
            <a:r>
              <a:rPr sz="1200" spc="250" dirty="0">
                <a:latin typeface="Tahoma"/>
                <a:cs typeface="Tahoma"/>
              </a:rPr>
              <a:t>  </a:t>
            </a:r>
            <a:r>
              <a:rPr sz="1200" dirty="0">
                <a:latin typeface="Lucida Sans Unicode"/>
                <a:cs typeface="Lucida Sans Unicode"/>
              </a:rPr>
              <a:t>что</a:t>
            </a:r>
            <a:r>
              <a:rPr sz="1200" spc="240" dirty="0">
                <a:latin typeface="Lucida Sans Unicode"/>
                <a:cs typeface="Lucida Sans Unicode"/>
              </a:rPr>
              <a:t>  </a:t>
            </a:r>
            <a:r>
              <a:rPr sz="1200" dirty="0">
                <a:latin typeface="Lucida Sans Unicode"/>
                <a:cs typeface="Lucida Sans Unicode"/>
              </a:rPr>
              <a:t>обучающиеся</a:t>
            </a:r>
            <a:r>
              <a:rPr sz="1200" spc="240" dirty="0">
                <a:latin typeface="Lucida Sans Unicode"/>
                <a:cs typeface="Lucida Sans Unicode"/>
              </a:rPr>
              <a:t>  </a:t>
            </a:r>
            <a:r>
              <a:rPr sz="1200" dirty="0">
                <a:latin typeface="Lucida Sans Unicode"/>
                <a:cs typeface="Lucida Sans Unicode"/>
              </a:rPr>
              <a:t>на</a:t>
            </a:r>
            <a:r>
              <a:rPr sz="1200" spc="240" dirty="0">
                <a:latin typeface="Lucida Sans Unicode"/>
                <a:cs typeface="Lucida Sans Unicode"/>
              </a:rPr>
              <a:t>  </a:t>
            </a:r>
            <a:r>
              <a:rPr sz="1200" dirty="0">
                <a:latin typeface="Lucida Sans Unicode"/>
                <a:cs typeface="Lucida Sans Unicode"/>
              </a:rPr>
              <a:t>платной</a:t>
            </a:r>
            <a:r>
              <a:rPr sz="1200" spc="240" dirty="0">
                <a:latin typeface="Lucida Sans Unicode"/>
                <a:cs typeface="Lucida Sans Unicode"/>
              </a:rPr>
              <a:t>  </a:t>
            </a:r>
            <a:r>
              <a:rPr sz="1200" dirty="0">
                <a:latin typeface="Lucida Sans Unicode"/>
                <a:cs typeface="Lucida Sans Unicode"/>
              </a:rPr>
              <a:t>основе</a:t>
            </a:r>
            <a:r>
              <a:rPr sz="1200" spc="235" dirty="0">
                <a:latin typeface="Lucida Sans Unicode"/>
                <a:cs typeface="Lucida Sans Unicode"/>
              </a:rPr>
              <a:t>  </a:t>
            </a:r>
            <a:r>
              <a:rPr sz="1200" spc="-25" dirty="0">
                <a:solidFill>
                  <a:srgbClr val="D82125"/>
                </a:solidFill>
                <a:latin typeface="Arial Black"/>
                <a:cs typeface="Arial Black"/>
              </a:rPr>
              <a:t>не </a:t>
            </a:r>
            <a:r>
              <a:rPr sz="1200" spc="-75" dirty="0">
                <a:solidFill>
                  <a:srgbClr val="D82125"/>
                </a:solidFill>
                <a:latin typeface="Arial Black"/>
                <a:cs typeface="Arial Black"/>
              </a:rPr>
              <a:t>освобождаются</a:t>
            </a:r>
            <a:r>
              <a:rPr sz="1200" spc="-10" dirty="0">
                <a:solidFill>
                  <a:srgbClr val="D82125"/>
                </a:solidFill>
                <a:latin typeface="Arial Black"/>
                <a:cs typeface="Arial Black"/>
              </a:rPr>
              <a:t> </a:t>
            </a:r>
            <a:r>
              <a:rPr sz="1200" dirty="0">
                <a:latin typeface="Lucida Sans Unicode"/>
                <a:cs typeface="Lucida Sans Unicode"/>
              </a:rPr>
              <a:t>от</a:t>
            </a:r>
            <a:r>
              <a:rPr sz="1200" spc="10" dirty="0">
                <a:latin typeface="Lucida Sans Unicode"/>
                <a:cs typeface="Lucida Sans Unicode"/>
              </a:rPr>
              <a:t> </a:t>
            </a:r>
            <a:r>
              <a:rPr sz="1200" dirty="0">
                <a:latin typeface="Lucida Sans Unicode"/>
                <a:cs typeface="Lucida Sans Unicode"/>
              </a:rPr>
              <a:t>оплаты</a:t>
            </a:r>
            <a:r>
              <a:rPr sz="1200" spc="10" dirty="0">
                <a:latin typeface="Lucida Sans Unicode"/>
                <a:cs typeface="Lucida Sans Unicode"/>
              </a:rPr>
              <a:t> </a:t>
            </a:r>
            <a:r>
              <a:rPr sz="1200" dirty="0">
                <a:latin typeface="Lucida Sans Unicode"/>
                <a:cs typeface="Lucida Sans Unicode"/>
              </a:rPr>
              <a:t>обучения</a:t>
            </a:r>
            <a:r>
              <a:rPr sz="1200" spc="10" dirty="0">
                <a:latin typeface="Lucida Sans Unicode"/>
                <a:cs typeface="Lucida Sans Unicode"/>
              </a:rPr>
              <a:t> </a:t>
            </a:r>
            <a:r>
              <a:rPr sz="1200" spc="60" dirty="0">
                <a:latin typeface="Lucida Sans Unicode"/>
                <a:cs typeface="Lucida Sans Unicode"/>
              </a:rPr>
              <a:t>в</a:t>
            </a:r>
            <a:r>
              <a:rPr sz="1200" spc="10" dirty="0">
                <a:latin typeface="Lucida Sans Unicode"/>
                <a:cs typeface="Lucida Sans Unicode"/>
              </a:rPr>
              <a:t> </a:t>
            </a:r>
            <a:r>
              <a:rPr sz="1200" dirty="0">
                <a:latin typeface="Lucida Sans Unicode"/>
                <a:cs typeface="Lucida Sans Unicode"/>
              </a:rPr>
              <a:t>Финуниверситете</a:t>
            </a:r>
            <a:r>
              <a:rPr sz="1200" spc="10" dirty="0">
                <a:latin typeface="Lucida Sans Unicode"/>
                <a:cs typeface="Lucida Sans Unicode"/>
              </a:rPr>
              <a:t> </a:t>
            </a:r>
            <a:r>
              <a:rPr sz="1200" dirty="0">
                <a:latin typeface="Lucida Sans Unicode"/>
                <a:cs typeface="Lucida Sans Unicode"/>
              </a:rPr>
              <a:t>на</a:t>
            </a:r>
            <a:r>
              <a:rPr sz="1200" spc="10" dirty="0">
                <a:latin typeface="Lucida Sans Unicode"/>
                <a:cs typeface="Lucida Sans Unicode"/>
              </a:rPr>
              <a:t> </a:t>
            </a:r>
            <a:r>
              <a:rPr sz="1200" spc="-25" dirty="0">
                <a:latin typeface="Lucida Sans Unicode"/>
                <a:cs typeface="Lucida Sans Unicode"/>
              </a:rPr>
              <a:t>период</a:t>
            </a:r>
            <a:r>
              <a:rPr sz="1200" spc="10" dirty="0">
                <a:latin typeface="Lucida Sans Unicode"/>
                <a:cs typeface="Lucida Sans Unicode"/>
              </a:rPr>
              <a:t> </a:t>
            </a:r>
            <a:r>
              <a:rPr sz="1200" dirty="0">
                <a:latin typeface="Lucida Sans Unicode"/>
                <a:cs typeface="Lucida Sans Unicode"/>
              </a:rPr>
              <a:t>обучения</a:t>
            </a:r>
            <a:r>
              <a:rPr sz="1200" spc="15" dirty="0">
                <a:latin typeface="Lucida Sans Unicode"/>
                <a:cs typeface="Lucida Sans Unicode"/>
              </a:rPr>
              <a:t> </a:t>
            </a:r>
            <a:r>
              <a:rPr sz="1200" spc="10" dirty="0">
                <a:latin typeface="Lucida Sans Unicode"/>
                <a:cs typeface="Lucida Sans Unicode"/>
              </a:rPr>
              <a:t>в </a:t>
            </a:r>
            <a:r>
              <a:rPr sz="1200" dirty="0">
                <a:latin typeface="Lucida Sans Unicode"/>
                <a:cs typeface="Lucida Sans Unicode"/>
              </a:rPr>
              <a:t>вузе</a:t>
            </a:r>
            <a:r>
              <a:rPr sz="1200" dirty="0">
                <a:latin typeface="Tahoma"/>
                <a:cs typeface="Tahoma"/>
              </a:rPr>
              <a:t>-</a:t>
            </a:r>
            <a:r>
              <a:rPr sz="1200" spc="-10" dirty="0">
                <a:latin typeface="Lucida Sans Unicode"/>
                <a:cs typeface="Lucida Sans Unicode"/>
              </a:rPr>
              <a:t>партнёре</a:t>
            </a:r>
            <a:r>
              <a:rPr sz="1200" spc="-10" dirty="0">
                <a:latin typeface="Tahoma"/>
                <a:cs typeface="Tahoma"/>
              </a:rPr>
              <a:t>.</a:t>
            </a:r>
            <a:endParaRPr sz="1200" dirty="0">
              <a:latin typeface="Tahoma"/>
              <a:cs typeface="Tahoma"/>
            </a:endParaRPr>
          </a:p>
          <a:p>
            <a:pPr>
              <a:lnSpc>
                <a:spcPct val="100000"/>
              </a:lnSpc>
            </a:pPr>
            <a:endParaRPr sz="1200" dirty="0">
              <a:latin typeface="Tahoma"/>
              <a:cs typeface="Tahoma"/>
            </a:endParaRPr>
          </a:p>
          <a:p>
            <a:pPr>
              <a:lnSpc>
                <a:spcPct val="100000"/>
              </a:lnSpc>
              <a:spcBef>
                <a:spcPts val="1019"/>
              </a:spcBef>
            </a:pPr>
            <a:endParaRPr sz="1200" dirty="0">
              <a:latin typeface="Tahoma"/>
              <a:cs typeface="Tahoma"/>
            </a:endParaRPr>
          </a:p>
          <a:p>
            <a:pPr marL="1957705" marR="153035" indent="-1833245">
              <a:lnSpc>
                <a:spcPct val="71900"/>
              </a:lnSpc>
            </a:pPr>
            <a:r>
              <a:rPr sz="2000" b="1" spc="80" dirty="0">
                <a:latin typeface="Tahoma"/>
                <a:cs typeface="Tahoma"/>
              </a:rPr>
              <a:t>Как</a:t>
            </a:r>
            <a:r>
              <a:rPr sz="2000" b="1" spc="5" dirty="0">
                <a:latin typeface="Tahoma"/>
                <a:cs typeface="Tahoma"/>
              </a:rPr>
              <a:t> </a:t>
            </a:r>
            <a:r>
              <a:rPr sz="2000" b="1" spc="100" dirty="0">
                <a:latin typeface="Tahoma"/>
                <a:cs typeface="Tahoma"/>
              </a:rPr>
              <a:t>следует</a:t>
            </a:r>
            <a:r>
              <a:rPr sz="2000" b="1" spc="10" dirty="0">
                <a:latin typeface="Tahoma"/>
                <a:cs typeface="Tahoma"/>
              </a:rPr>
              <a:t> </a:t>
            </a:r>
            <a:r>
              <a:rPr sz="2000" b="1" spc="65" dirty="0">
                <a:latin typeface="Tahoma"/>
                <a:cs typeface="Tahoma"/>
              </a:rPr>
              <a:t>заполнять</a:t>
            </a:r>
            <a:r>
              <a:rPr sz="2000" b="1" spc="10" dirty="0">
                <a:latin typeface="Tahoma"/>
                <a:cs typeface="Tahoma"/>
              </a:rPr>
              <a:t> </a:t>
            </a:r>
            <a:r>
              <a:rPr sz="2000" b="1" spc="85" dirty="0">
                <a:latin typeface="Tahoma"/>
                <a:cs typeface="Tahoma"/>
              </a:rPr>
              <a:t>индивидуальный </a:t>
            </a:r>
            <a:r>
              <a:rPr sz="2000" b="1" spc="95" dirty="0">
                <a:latin typeface="Tahoma"/>
                <a:cs typeface="Tahoma"/>
              </a:rPr>
              <a:t>учебный</a:t>
            </a:r>
            <a:r>
              <a:rPr sz="2000" b="1" dirty="0">
                <a:latin typeface="Tahoma"/>
                <a:cs typeface="Tahoma"/>
              </a:rPr>
              <a:t> </a:t>
            </a:r>
            <a:r>
              <a:rPr sz="2000" b="1" spc="45" dirty="0">
                <a:latin typeface="Tahoma"/>
                <a:cs typeface="Tahoma"/>
              </a:rPr>
              <a:t>план?</a:t>
            </a:r>
            <a:endParaRPr sz="2000" dirty="0">
              <a:latin typeface="Tahoma"/>
              <a:cs typeface="Tahoma"/>
            </a:endParaRPr>
          </a:p>
          <a:p>
            <a:pPr marL="48260" marR="5080" algn="just">
              <a:lnSpc>
                <a:spcPct val="114599"/>
              </a:lnSpc>
              <a:spcBef>
                <a:spcPts val="1925"/>
              </a:spcBef>
            </a:pPr>
            <a:r>
              <a:rPr sz="1200" spc="-35" dirty="0">
                <a:solidFill>
                  <a:srgbClr val="00646B"/>
                </a:solidFill>
                <a:latin typeface="Arial Black"/>
                <a:cs typeface="Arial Black"/>
              </a:rPr>
              <a:t>Индивидуальный</a:t>
            </a:r>
            <a:r>
              <a:rPr sz="1200" spc="-75" dirty="0">
                <a:solidFill>
                  <a:srgbClr val="00646B"/>
                </a:solidFill>
                <a:latin typeface="Arial Black"/>
                <a:cs typeface="Arial Black"/>
              </a:rPr>
              <a:t> </a:t>
            </a:r>
            <a:r>
              <a:rPr sz="1200" spc="-55" dirty="0">
                <a:solidFill>
                  <a:srgbClr val="00646B"/>
                </a:solidFill>
                <a:latin typeface="Arial Black"/>
                <a:cs typeface="Arial Black"/>
              </a:rPr>
              <a:t>учебный</a:t>
            </a:r>
            <a:r>
              <a:rPr sz="1200" spc="-75" dirty="0">
                <a:solidFill>
                  <a:srgbClr val="00646B"/>
                </a:solidFill>
                <a:latin typeface="Arial Black"/>
                <a:cs typeface="Arial Black"/>
              </a:rPr>
              <a:t> </a:t>
            </a:r>
            <a:r>
              <a:rPr sz="1200" spc="-65" dirty="0">
                <a:solidFill>
                  <a:srgbClr val="00646B"/>
                </a:solidFill>
                <a:latin typeface="Arial Black"/>
                <a:cs typeface="Arial Black"/>
              </a:rPr>
              <a:t>план</a:t>
            </a:r>
            <a:r>
              <a:rPr sz="1200" spc="-45" dirty="0">
                <a:solidFill>
                  <a:srgbClr val="00646B"/>
                </a:solidFill>
                <a:latin typeface="Arial Black"/>
                <a:cs typeface="Arial Black"/>
              </a:rPr>
              <a:t> </a:t>
            </a:r>
            <a:r>
              <a:rPr sz="1200" spc="-35" dirty="0">
                <a:latin typeface="Tahoma"/>
                <a:cs typeface="Tahoma"/>
              </a:rPr>
              <a:t>(</a:t>
            </a:r>
            <a:r>
              <a:rPr sz="1200" spc="-35" dirty="0">
                <a:latin typeface="Lucida Sans Unicode"/>
                <a:cs typeface="Lucida Sans Unicode"/>
              </a:rPr>
              <a:t>ИУП</a:t>
            </a:r>
            <a:r>
              <a:rPr sz="1200" spc="-35" dirty="0">
                <a:latin typeface="Tahoma"/>
                <a:cs typeface="Tahoma"/>
              </a:rPr>
              <a:t>)</a:t>
            </a:r>
            <a:r>
              <a:rPr sz="1200" spc="-20" dirty="0">
                <a:latin typeface="Tahoma"/>
                <a:cs typeface="Tahoma"/>
              </a:rPr>
              <a:t> </a:t>
            </a:r>
            <a:r>
              <a:rPr sz="1200" spc="20" dirty="0">
                <a:latin typeface="Lucida Sans Unicode"/>
                <a:cs typeface="Lucida Sans Unicode"/>
              </a:rPr>
              <a:t>является</a:t>
            </a:r>
            <a:r>
              <a:rPr sz="1200" spc="-25" dirty="0">
                <a:latin typeface="Lucida Sans Unicode"/>
                <a:cs typeface="Lucida Sans Unicode"/>
              </a:rPr>
              <a:t> </a:t>
            </a:r>
            <a:r>
              <a:rPr sz="1200" spc="20" dirty="0">
                <a:latin typeface="Lucida Sans Unicode"/>
                <a:cs typeface="Lucida Sans Unicode"/>
              </a:rPr>
              <a:t>важнейшим</a:t>
            </a:r>
            <a:r>
              <a:rPr sz="1200" spc="-25" dirty="0">
                <a:latin typeface="Lucida Sans Unicode"/>
                <a:cs typeface="Lucida Sans Unicode"/>
              </a:rPr>
              <a:t> </a:t>
            </a:r>
            <a:r>
              <a:rPr sz="1200" spc="-20" dirty="0">
                <a:latin typeface="Lucida Sans Unicode"/>
                <a:cs typeface="Lucida Sans Unicode"/>
              </a:rPr>
              <a:t>документом</a:t>
            </a:r>
            <a:r>
              <a:rPr sz="1200" spc="-25" dirty="0">
                <a:latin typeface="Lucida Sans Unicode"/>
                <a:cs typeface="Lucida Sans Unicode"/>
              </a:rPr>
              <a:t> для</a:t>
            </a:r>
            <a:r>
              <a:rPr sz="1200" spc="30" dirty="0">
                <a:latin typeface="Lucida Sans Unicode"/>
                <a:cs typeface="Lucida Sans Unicode"/>
              </a:rPr>
              <a:t> </a:t>
            </a:r>
            <a:r>
              <a:rPr sz="1200" spc="-25" dirty="0">
                <a:latin typeface="Lucida Sans Unicode"/>
                <a:cs typeface="Lucida Sans Unicode"/>
              </a:rPr>
              <a:t>студента</a:t>
            </a:r>
            <a:r>
              <a:rPr sz="1200" spc="285" dirty="0">
                <a:latin typeface="Lucida Sans Unicode"/>
                <a:cs typeface="Lucida Sans Unicode"/>
              </a:rPr>
              <a:t> </a:t>
            </a:r>
            <a:r>
              <a:rPr sz="1200" spc="5" dirty="0">
                <a:latin typeface="Lucida Sans Unicode"/>
                <a:cs typeface="Lucida Sans Unicode"/>
              </a:rPr>
              <a:t>на</a:t>
            </a:r>
            <a:r>
              <a:rPr sz="1200" spc="285" dirty="0">
                <a:latin typeface="Lucida Sans Unicode"/>
                <a:cs typeface="Lucida Sans Unicode"/>
              </a:rPr>
              <a:t> </a:t>
            </a:r>
            <a:r>
              <a:rPr sz="1200" spc="-25" dirty="0">
                <a:latin typeface="Lucida Sans Unicode"/>
                <a:cs typeface="Lucida Sans Unicode"/>
              </a:rPr>
              <a:t>период</a:t>
            </a:r>
            <a:r>
              <a:rPr sz="1200" spc="285" dirty="0">
                <a:latin typeface="Lucida Sans Unicode"/>
                <a:cs typeface="Lucida Sans Unicode"/>
              </a:rPr>
              <a:t> </a:t>
            </a:r>
            <a:r>
              <a:rPr sz="1200" spc="-25" dirty="0">
                <a:latin typeface="Lucida Sans Unicode"/>
                <a:cs typeface="Lucida Sans Unicode"/>
              </a:rPr>
              <a:t>его</a:t>
            </a:r>
            <a:r>
              <a:rPr sz="1200" spc="285" dirty="0">
                <a:latin typeface="Lucida Sans Unicode"/>
                <a:cs typeface="Lucida Sans Unicode"/>
              </a:rPr>
              <a:t> </a:t>
            </a:r>
            <a:r>
              <a:rPr sz="1200" spc="15" dirty="0">
                <a:latin typeface="Lucida Sans Unicode"/>
                <a:cs typeface="Lucida Sans Unicode"/>
              </a:rPr>
              <a:t>участия</a:t>
            </a:r>
            <a:r>
              <a:rPr sz="1200" spc="285" dirty="0">
                <a:latin typeface="Lucida Sans Unicode"/>
                <a:cs typeface="Lucida Sans Unicode"/>
              </a:rPr>
              <a:t> </a:t>
            </a:r>
            <a:r>
              <a:rPr sz="1200" spc="60" dirty="0">
                <a:latin typeface="Lucida Sans Unicode"/>
                <a:cs typeface="Lucida Sans Unicode"/>
              </a:rPr>
              <a:t>в</a:t>
            </a:r>
            <a:r>
              <a:rPr sz="1200" spc="285" dirty="0">
                <a:latin typeface="Lucida Sans Unicode"/>
                <a:cs typeface="Lucida Sans Unicode"/>
              </a:rPr>
              <a:t> </a:t>
            </a:r>
            <a:r>
              <a:rPr sz="1200" spc="-10" dirty="0">
                <a:latin typeface="Lucida Sans Unicode"/>
                <a:cs typeface="Lucida Sans Unicode"/>
              </a:rPr>
              <a:t>программе</a:t>
            </a:r>
            <a:r>
              <a:rPr sz="1200" spc="285" dirty="0">
                <a:latin typeface="Lucida Sans Unicode"/>
                <a:cs typeface="Lucida Sans Unicode"/>
              </a:rPr>
              <a:t> </a:t>
            </a:r>
            <a:r>
              <a:rPr sz="1200" spc="10" dirty="0">
                <a:latin typeface="Tahoma"/>
                <a:cs typeface="Tahoma"/>
              </a:rPr>
              <a:t>"</a:t>
            </a:r>
            <a:r>
              <a:rPr sz="1200" spc="10" dirty="0">
                <a:latin typeface="Lucida Sans Unicode"/>
                <a:cs typeface="Lucida Sans Unicode"/>
              </a:rPr>
              <a:t>Включённое</a:t>
            </a:r>
            <a:r>
              <a:rPr sz="1200" spc="285" dirty="0">
                <a:latin typeface="Lucida Sans Unicode"/>
                <a:cs typeface="Lucida Sans Unicode"/>
              </a:rPr>
              <a:t> </a:t>
            </a:r>
            <a:r>
              <a:rPr sz="1200" spc="-5" dirty="0">
                <a:latin typeface="Lucida Sans Unicode"/>
                <a:cs typeface="Lucida Sans Unicode"/>
              </a:rPr>
              <a:t>обучение</a:t>
            </a:r>
            <a:r>
              <a:rPr sz="1200" spc="-5" dirty="0">
                <a:latin typeface="Tahoma"/>
                <a:cs typeface="Tahoma"/>
              </a:rPr>
              <a:t>".</a:t>
            </a:r>
            <a:r>
              <a:rPr sz="1200" spc="295" dirty="0">
                <a:latin typeface="Tahoma"/>
                <a:cs typeface="Tahoma"/>
              </a:rPr>
              <a:t> </a:t>
            </a:r>
            <a:r>
              <a:rPr sz="1200" spc="-10" dirty="0">
                <a:latin typeface="Lucida Sans Unicode"/>
                <a:cs typeface="Lucida Sans Unicode"/>
              </a:rPr>
              <a:t>ИУП </a:t>
            </a:r>
            <a:r>
              <a:rPr sz="1200" spc="-20" dirty="0">
                <a:latin typeface="Lucida Sans Unicode"/>
                <a:cs typeface="Lucida Sans Unicode"/>
              </a:rPr>
              <a:t>содержит</a:t>
            </a:r>
            <a:r>
              <a:rPr sz="1200" spc="114" dirty="0">
                <a:latin typeface="Lucida Sans Unicode"/>
                <a:cs typeface="Lucida Sans Unicode"/>
              </a:rPr>
              <a:t> </a:t>
            </a:r>
            <a:r>
              <a:rPr sz="1200" spc="-20" dirty="0">
                <a:latin typeface="Lucida Sans Unicode"/>
                <a:cs typeface="Lucida Sans Unicode"/>
              </a:rPr>
              <a:t>список</a:t>
            </a:r>
            <a:r>
              <a:rPr sz="1200" spc="114" dirty="0">
                <a:latin typeface="Lucida Sans Unicode"/>
                <a:cs typeface="Lucida Sans Unicode"/>
              </a:rPr>
              <a:t> </a:t>
            </a:r>
            <a:r>
              <a:rPr sz="1200" spc="-30" dirty="0">
                <a:latin typeface="Lucida Sans Unicode"/>
                <a:cs typeface="Lucida Sans Unicode"/>
              </a:rPr>
              <a:t>дисциплин</a:t>
            </a:r>
            <a:r>
              <a:rPr sz="1200" spc="-30" dirty="0">
                <a:latin typeface="Tahoma"/>
                <a:cs typeface="Tahoma"/>
              </a:rPr>
              <a:t>,</a:t>
            </a:r>
            <a:r>
              <a:rPr sz="1200" spc="120" dirty="0">
                <a:latin typeface="Tahoma"/>
                <a:cs typeface="Tahoma"/>
              </a:rPr>
              <a:t> </a:t>
            </a:r>
            <a:r>
              <a:rPr sz="1200" spc="-15" dirty="0">
                <a:latin typeface="Lucida Sans Unicode"/>
                <a:cs typeface="Lucida Sans Unicode"/>
              </a:rPr>
              <a:t>предусмотренных</a:t>
            </a:r>
            <a:r>
              <a:rPr sz="1200" spc="114" dirty="0">
                <a:latin typeface="Lucida Sans Unicode"/>
                <a:cs typeface="Lucida Sans Unicode"/>
              </a:rPr>
              <a:t> </a:t>
            </a:r>
            <a:r>
              <a:rPr sz="1200" spc="5" dirty="0">
                <a:latin typeface="Lucida Sans Unicode"/>
                <a:cs typeface="Lucida Sans Unicode"/>
              </a:rPr>
              <a:t>образовательной</a:t>
            </a:r>
            <a:r>
              <a:rPr sz="1200" spc="114" dirty="0">
                <a:latin typeface="Lucida Sans Unicode"/>
                <a:cs typeface="Lucida Sans Unicode"/>
              </a:rPr>
              <a:t> </a:t>
            </a:r>
            <a:r>
              <a:rPr sz="1200" spc="-10" dirty="0">
                <a:latin typeface="Lucida Sans Unicode"/>
                <a:cs typeface="Lucida Sans Unicode"/>
              </a:rPr>
              <a:t>программой</a:t>
            </a:r>
            <a:r>
              <a:rPr sz="1200" spc="5" dirty="0">
                <a:latin typeface="Lucida Sans Unicode"/>
                <a:cs typeface="Lucida Sans Unicode"/>
              </a:rPr>
              <a:t> </a:t>
            </a:r>
            <a:r>
              <a:rPr sz="1200" dirty="0">
                <a:latin typeface="Lucida Sans Unicode"/>
                <a:cs typeface="Lucida Sans Unicode"/>
              </a:rPr>
              <a:t>Финуниверситета</a:t>
            </a:r>
            <a:r>
              <a:rPr sz="1200" dirty="0">
                <a:latin typeface="Tahoma"/>
                <a:cs typeface="Tahoma"/>
              </a:rPr>
              <a:t>,</a:t>
            </a:r>
            <a:r>
              <a:rPr sz="1200" spc="675" dirty="0">
                <a:latin typeface="Tahoma"/>
                <a:cs typeface="Tahoma"/>
              </a:rPr>
              <a:t> </a:t>
            </a:r>
            <a:r>
              <a:rPr sz="1200" spc="5" dirty="0">
                <a:latin typeface="Lucida Sans Unicode"/>
                <a:cs typeface="Lucida Sans Unicode"/>
              </a:rPr>
              <a:t>а</a:t>
            </a:r>
            <a:r>
              <a:rPr sz="1200" spc="660" dirty="0">
                <a:latin typeface="Lucida Sans Unicode"/>
                <a:cs typeface="Lucida Sans Unicode"/>
              </a:rPr>
              <a:t> </a:t>
            </a:r>
            <a:r>
              <a:rPr sz="1200" dirty="0">
                <a:latin typeface="Lucida Sans Unicode"/>
                <a:cs typeface="Lucida Sans Unicode"/>
              </a:rPr>
              <a:t>также</a:t>
            </a:r>
            <a:r>
              <a:rPr sz="1200" spc="660" dirty="0">
                <a:latin typeface="Lucida Sans Unicode"/>
                <a:cs typeface="Lucida Sans Unicode"/>
              </a:rPr>
              <a:t> </a:t>
            </a:r>
            <a:r>
              <a:rPr sz="1200" spc="-20" dirty="0">
                <a:latin typeface="Lucida Sans Unicode"/>
                <a:cs typeface="Lucida Sans Unicode"/>
              </a:rPr>
              <a:t>список</a:t>
            </a:r>
            <a:r>
              <a:rPr sz="1200" spc="660" dirty="0">
                <a:latin typeface="Lucida Sans Unicode"/>
                <a:cs typeface="Lucida Sans Unicode"/>
              </a:rPr>
              <a:t> </a:t>
            </a:r>
            <a:r>
              <a:rPr sz="1200" spc="10" dirty="0">
                <a:latin typeface="Lucida Sans Unicode"/>
                <a:cs typeface="Lucida Sans Unicode"/>
              </a:rPr>
              <a:t>учебных</a:t>
            </a:r>
            <a:r>
              <a:rPr sz="1200" spc="660" dirty="0">
                <a:latin typeface="Lucida Sans Unicode"/>
                <a:cs typeface="Lucida Sans Unicode"/>
              </a:rPr>
              <a:t> </a:t>
            </a:r>
            <a:r>
              <a:rPr sz="1200" spc="-20" dirty="0">
                <a:latin typeface="Lucida Sans Unicode"/>
                <a:cs typeface="Lucida Sans Unicode"/>
              </a:rPr>
              <a:t>предметов</a:t>
            </a:r>
            <a:r>
              <a:rPr sz="1200" spc="-20" dirty="0">
                <a:latin typeface="Tahoma"/>
                <a:cs typeface="Tahoma"/>
              </a:rPr>
              <a:t>,</a:t>
            </a:r>
            <a:r>
              <a:rPr sz="1200" spc="675" dirty="0">
                <a:latin typeface="Tahoma"/>
                <a:cs typeface="Tahoma"/>
              </a:rPr>
              <a:t> </a:t>
            </a:r>
            <a:r>
              <a:rPr sz="1200" dirty="0">
                <a:latin typeface="Lucida Sans Unicode"/>
                <a:cs typeface="Lucida Sans Unicode"/>
              </a:rPr>
              <a:t>которые</a:t>
            </a:r>
            <a:r>
              <a:rPr sz="1200" spc="660" dirty="0">
                <a:latin typeface="Lucida Sans Unicode"/>
                <a:cs typeface="Lucida Sans Unicode"/>
              </a:rPr>
              <a:t> </a:t>
            </a:r>
            <a:r>
              <a:rPr sz="1200" spc="-30" dirty="0">
                <a:latin typeface="Lucida Sans Unicode"/>
                <a:cs typeface="Lucida Sans Unicode"/>
              </a:rPr>
              <a:t>студент</a:t>
            </a:r>
            <a:r>
              <a:rPr sz="1200" spc="-15" dirty="0">
                <a:latin typeface="Lucida Sans Unicode"/>
                <a:cs typeface="Lucida Sans Unicode"/>
              </a:rPr>
              <a:t> </a:t>
            </a:r>
            <a:r>
              <a:rPr sz="1200" spc="-5" dirty="0">
                <a:latin typeface="Lucida Sans Unicode"/>
                <a:cs typeface="Lucida Sans Unicode"/>
              </a:rPr>
              <a:t>планирует</a:t>
            </a:r>
            <a:r>
              <a:rPr sz="1200" spc="210" dirty="0">
                <a:latin typeface="Lucida Sans Unicode"/>
                <a:cs typeface="Lucida Sans Unicode"/>
              </a:rPr>
              <a:t> </a:t>
            </a:r>
            <a:r>
              <a:rPr sz="1200" spc="25" dirty="0">
                <a:latin typeface="Lucida Sans Unicode"/>
                <a:cs typeface="Lucida Sans Unicode"/>
              </a:rPr>
              <a:t>изучить</a:t>
            </a:r>
            <a:r>
              <a:rPr sz="1200" spc="210" dirty="0">
                <a:latin typeface="Lucida Sans Unicode"/>
                <a:cs typeface="Lucida Sans Unicode"/>
              </a:rPr>
              <a:t> </a:t>
            </a:r>
            <a:r>
              <a:rPr sz="1200" spc="60" dirty="0">
                <a:latin typeface="Lucida Sans Unicode"/>
                <a:cs typeface="Lucida Sans Unicode"/>
              </a:rPr>
              <a:t>в</a:t>
            </a:r>
            <a:r>
              <a:rPr sz="1200" spc="210" dirty="0">
                <a:latin typeface="Lucida Sans Unicode"/>
                <a:cs typeface="Lucida Sans Unicode"/>
              </a:rPr>
              <a:t> </a:t>
            </a:r>
            <a:r>
              <a:rPr sz="1200" spc="10" dirty="0">
                <a:latin typeface="Lucida Sans Unicode"/>
                <a:cs typeface="Lucida Sans Unicode"/>
              </a:rPr>
              <a:t>принимающем</a:t>
            </a:r>
            <a:r>
              <a:rPr sz="1200" spc="210" dirty="0">
                <a:latin typeface="Lucida Sans Unicode"/>
                <a:cs typeface="Lucida Sans Unicode"/>
              </a:rPr>
              <a:t> </a:t>
            </a:r>
            <a:r>
              <a:rPr sz="1200" spc="-10" dirty="0">
                <a:latin typeface="Lucida Sans Unicode"/>
                <a:cs typeface="Lucida Sans Unicode"/>
              </a:rPr>
              <a:t>вузе</a:t>
            </a:r>
            <a:r>
              <a:rPr sz="1200" spc="-10" dirty="0">
                <a:latin typeface="Tahoma"/>
                <a:cs typeface="Tahoma"/>
              </a:rPr>
              <a:t>.</a:t>
            </a:r>
            <a:r>
              <a:rPr sz="1200" spc="220" dirty="0">
                <a:latin typeface="Tahoma"/>
                <a:cs typeface="Tahoma"/>
              </a:rPr>
              <a:t> </a:t>
            </a:r>
            <a:r>
              <a:rPr sz="1200" spc="85" dirty="0">
                <a:latin typeface="Lucida Sans Unicode"/>
                <a:cs typeface="Lucida Sans Unicode"/>
              </a:rPr>
              <a:t>В</a:t>
            </a:r>
            <a:r>
              <a:rPr sz="1200" spc="210" dirty="0">
                <a:latin typeface="Lucida Sans Unicode"/>
                <a:cs typeface="Lucida Sans Unicode"/>
              </a:rPr>
              <a:t> </a:t>
            </a:r>
            <a:r>
              <a:rPr sz="1200" spc="-5" dirty="0">
                <a:latin typeface="Lucida Sans Unicode"/>
                <a:cs typeface="Lucida Sans Unicode"/>
              </a:rPr>
              <a:t>ИУПе</a:t>
            </a:r>
            <a:r>
              <a:rPr sz="1200" spc="210" dirty="0">
                <a:latin typeface="Lucida Sans Unicode"/>
                <a:cs typeface="Lucida Sans Unicode"/>
              </a:rPr>
              <a:t> </a:t>
            </a:r>
            <a:r>
              <a:rPr sz="1200" spc="-5" dirty="0">
                <a:latin typeface="Lucida Sans Unicode"/>
                <a:cs typeface="Lucida Sans Unicode"/>
              </a:rPr>
              <a:t>отражается</a:t>
            </a:r>
            <a:r>
              <a:rPr sz="1200" spc="210" dirty="0">
                <a:latin typeface="Lucida Sans Unicode"/>
                <a:cs typeface="Lucida Sans Unicode"/>
              </a:rPr>
              <a:t> </a:t>
            </a:r>
            <a:r>
              <a:rPr sz="1200" spc="-60" dirty="0">
                <a:latin typeface="Arial Black"/>
                <a:cs typeface="Arial Black"/>
              </a:rPr>
              <a:t>возможность</a:t>
            </a:r>
            <a:r>
              <a:rPr sz="1200" spc="-10" dirty="0">
                <a:latin typeface="Arial Black"/>
                <a:cs typeface="Arial Black"/>
              </a:rPr>
              <a:t> </a:t>
            </a:r>
            <a:r>
              <a:rPr sz="1200" spc="-55" dirty="0">
                <a:latin typeface="Arial Black"/>
                <a:cs typeface="Arial Black"/>
              </a:rPr>
              <a:t>признания</a:t>
            </a:r>
            <a:r>
              <a:rPr sz="1200" spc="1000" dirty="0">
                <a:latin typeface="Arial Black"/>
                <a:cs typeface="Arial Black"/>
              </a:rPr>
              <a:t> </a:t>
            </a:r>
            <a:r>
              <a:rPr sz="1200" spc="-50" dirty="0">
                <a:latin typeface="Arial Black"/>
                <a:cs typeface="Arial Black"/>
              </a:rPr>
              <a:t>результатов</a:t>
            </a:r>
            <a:r>
              <a:rPr sz="1200" spc="1000" dirty="0">
                <a:latin typeface="Arial Black"/>
                <a:cs typeface="Arial Black"/>
              </a:rPr>
              <a:t> </a:t>
            </a:r>
            <a:r>
              <a:rPr sz="1200" spc="-55" dirty="0">
                <a:latin typeface="Arial Black"/>
                <a:cs typeface="Arial Black"/>
              </a:rPr>
              <a:t>академической</a:t>
            </a:r>
            <a:r>
              <a:rPr sz="1200" spc="1000" dirty="0">
                <a:latin typeface="Arial Black"/>
                <a:cs typeface="Arial Black"/>
              </a:rPr>
              <a:t> </a:t>
            </a:r>
            <a:r>
              <a:rPr sz="1200" spc="-50" dirty="0">
                <a:latin typeface="Arial Black"/>
                <a:cs typeface="Arial Black"/>
              </a:rPr>
              <a:t>мобильности</a:t>
            </a:r>
            <a:r>
              <a:rPr sz="1200" spc="-50" dirty="0">
                <a:latin typeface="Tahoma"/>
                <a:cs typeface="Tahoma"/>
              </a:rPr>
              <a:t>,</a:t>
            </a:r>
            <a:r>
              <a:rPr sz="1200" spc="1060" dirty="0">
                <a:latin typeface="Tahoma"/>
                <a:cs typeface="Tahoma"/>
              </a:rPr>
              <a:t> </a:t>
            </a:r>
            <a:r>
              <a:rPr sz="1200" spc="-25" dirty="0">
                <a:latin typeface="Lucida Sans Unicode"/>
                <a:cs typeface="Lucida Sans Unicode"/>
              </a:rPr>
              <a:t>для</a:t>
            </a:r>
            <a:r>
              <a:rPr sz="1200" spc="1040" dirty="0">
                <a:latin typeface="Lucida Sans Unicode"/>
                <a:cs typeface="Lucida Sans Unicode"/>
              </a:rPr>
              <a:t> </a:t>
            </a:r>
            <a:r>
              <a:rPr sz="1200" spc="5" dirty="0">
                <a:latin typeface="Lucida Sans Unicode"/>
                <a:cs typeface="Lucida Sans Unicode"/>
              </a:rPr>
              <a:t>чего</a:t>
            </a:r>
            <a:r>
              <a:rPr sz="1200" spc="1040" dirty="0">
                <a:latin typeface="Lucida Sans Unicode"/>
                <a:cs typeface="Lucida Sans Unicode"/>
              </a:rPr>
              <a:t> </a:t>
            </a:r>
            <a:r>
              <a:rPr sz="1200" spc="60" dirty="0">
                <a:latin typeface="Lucida Sans Unicode"/>
                <a:cs typeface="Lucida Sans Unicode"/>
              </a:rPr>
              <a:t>в</a:t>
            </a:r>
            <a:r>
              <a:rPr sz="1200" spc="35" dirty="0">
                <a:latin typeface="Lucida Sans Unicode"/>
                <a:cs typeface="Lucida Sans Unicode"/>
              </a:rPr>
              <a:t> </a:t>
            </a:r>
            <a:r>
              <a:rPr sz="1200" spc="-10" dirty="0">
                <a:latin typeface="Lucida Sans Unicode"/>
                <a:cs typeface="Lucida Sans Unicode"/>
              </a:rPr>
              <a:t>соответствующих</a:t>
            </a:r>
            <a:r>
              <a:rPr sz="1200" spc="775" dirty="0">
                <a:latin typeface="Lucida Sans Unicode"/>
                <a:cs typeface="Lucida Sans Unicode"/>
              </a:rPr>
              <a:t> </a:t>
            </a:r>
            <a:r>
              <a:rPr sz="1200" spc="-25" dirty="0">
                <a:latin typeface="Lucida Sans Unicode"/>
                <a:cs typeface="Lucida Sans Unicode"/>
              </a:rPr>
              <a:t>колонках</a:t>
            </a:r>
            <a:r>
              <a:rPr sz="1200" spc="775" dirty="0">
                <a:latin typeface="Lucida Sans Unicode"/>
                <a:cs typeface="Lucida Sans Unicode"/>
              </a:rPr>
              <a:t> </a:t>
            </a:r>
            <a:r>
              <a:rPr sz="1200" spc="-25" dirty="0">
                <a:latin typeface="Lucida Sans Unicode"/>
                <a:cs typeface="Lucida Sans Unicode"/>
              </a:rPr>
              <a:t>необходимо</a:t>
            </a:r>
            <a:r>
              <a:rPr sz="1200" spc="775" dirty="0">
                <a:latin typeface="Lucida Sans Unicode"/>
                <a:cs typeface="Lucida Sans Unicode"/>
              </a:rPr>
              <a:t> </a:t>
            </a:r>
            <a:r>
              <a:rPr sz="1200" spc="5" dirty="0">
                <a:latin typeface="Lucida Sans Unicode"/>
                <a:cs typeface="Lucida Sans Unicode"/>
              </a:rPr>
              <a:t>указать</a:t>
            </a:r>
            <a:r>
              <a:rPr sz="1200" spc="775" dirty="0">
                <a:latin typeface="Lucida Sans Unicode"/>
                <a:cs typeface="Lucida Sans Unicode"/>
              </a:rPr>
              <a:t> </a:t>
            </a:r>
            <a:r>
              <a:rPr sz="1200" spc="20" dirty="0">
                <a:latin typeface="Lucida Sans Unicode"/>
                <a:cs typeface="Lucida Sans Unicode"/>
              </a:rPr>
              <a:t>названия</a:t>
            </a:r>
            <a:r>
              <a:rPr sz="1200" spc="775" dirty="0">
                <a:latin typeface="Lucida Sans Unicode"/>
                <a:cs typeface="Lucida Sans Unicode"/>
              </a:rPr>
              <a:t> </a:t>
            </a:r>
            <a:r>
              <a:rPr sz="1200" spc="-20" dirty="0">
                <a:latin typeface="Lucida Sans Unicode"/>
                <a:cs typeface="Lucida Sans Unicode"/>
              </a:rPr>
              <a:t>дисциплин</a:t>
            </a:r>
            <a:r>
              <a:rPr sz="1200" spc="775" dirty="0">
                <a:latin typeface="Lucida Sans Unicode"/>
                <a:cs typeface="Lucida Sans Unicode"/>
              </a:rPr>
              <a:t> </a:t>
            </a:r>
            <a:r>
              <a:rPr sz="1200" spc="60" dirty="0">
                <a:latin typeface="Lucida Sans Unicode"/>
                <a:cs typeface="Lucida Sans Unicode"/>
              </a:rPr>
              <a:t>в</a:t>
            </a:r>
            <a:r>
              <a:rPr sz="1200" spc="35" dirty="0">
                <a:latin typeface="Lucida Sans Unicode"/>
                <a:cs typeface="Lucida Sans Unicode"/>
              </a:rPr>
              <a:t> </a:t>
            </a:r>
            <a:r>
              <a:rPr sz="1200" spc="10" dirty="0">
                <a:latin typeface="Lucida Sans Unicode"/>
                <a:cs typeface="Lucida Sans Unicode"/>
              </a:rPr>
              <a:t>Финуниверситете</a:t>
            </a:r>
            <a:r>
              <a:rPr sz="1200" spc="270" dirty="0">
                <a:latin typeface="Lucida Sans Unicode"/>
                <a:cs typeface="Lucida Sans Unicode"/>
              </a:rPr>
              <a:t> </a:t>
            </a:r>
            <a:r>
              <a:rPr sz="1200" spc="15" dirty="0">
                <a:latin typeface="Lucida Sans Unicode"/>
                <a:cs typeface="Lucida Sans Unicode"/>
              </a:rPr>
              <a:t>и</a:t>
            </a:r>
            <a:r>
              <a:rPr sz="1200" spc="270" dirty="0">
                <a:latin typeface="Lucida Sans Unicode"/>
                <a:cs typeface="Lucida Sans Unicode"/>
              </a:rPr>
              <a:t> </a:t>
            </a:r>
            <a:r>
              <a:rPr sz="1200" spc="-5" dirty="0">
                <a:latin typeface="Lucida Sans Unicode"/>
                <a:cs typeface="Lucida Sans Unicode"/>
              </a:rPr>
              <a:t>иностранной</a:t>
            </a:r>
            <a:r>
              <a:rPr sz="1200" spc="270" dirty="0">
                <a:latin typeface="Lucida Sans Unicode"/>
                <a:cs typeface="Lucida Sans Unicode"/>
              </a:rPr>
              <a:t> </a:t>
            </a:r>
            <a:r>
              <a:rPr sz="1200" spc="5" dirty="0">
                <a:latin typeface="Lucida Sans Unicode"/>
                <a:cs typeface="Lucida Sans Unicode"/>
              </a:rPr>
              <a:t>образовательной</a:t>
            </a:r>
            <a:r>
              <a:rPr sz="1200" spc="270" dirty="0">
                <a:latin typeface="Lucida Sans Unicode"/>
                <a:cs typeface="Lucida Sans Unicode"/>
              </a:rPr>
              <a:t> </a:t>
            </a:r>
            <a:r>
              <a:rPr sz="1200" spc="-15" dirty="0">
                <a:latin typeface="Lucida Sans Unicode"/>
                <a:cs typeface="Lucida Sans Unicode"/>
              </a:rPr>
              <a:t>организации</a:t>
            </a:r>
            <a:r>
              <a:rPr sz="1200" spc="-15" dirty="0">
                <a:latin typeface="Tahoma"/>
                <a:cs typeface="Tahoma"/>
              </a:rPr>
              <a:t>.</a:t>
            </a:r>
            <a:r>
              <a:rPr sz="1200" spc="280" dirty="0">
                <a:latin typeface="Tahoma"/>
                <a:cs typeface="Tahoma"/>
              </a:rPr>
              <a:t> </a:t>
            </a:r>
            <a:r>
              <a:rPr sz="1200" spc="-10" dirty="0">
                <a:latin typeface="Lucida Sans Unicode"/>
                <a:cs typeface="Lucida Sans Unicode"/>
              </a:rPr>
              <a:t>ИУП</a:t>
            </a:r>
            <a:r>
              <a:rPr sz="1200" spc="270" dirty="0">
                <a:latin typeface="Lucida Sans Unicode"/>
                <a:cs typeface="Lucida Sans Unicode"/>
              </a:rPr>
              <a:t> </a:t>
            </a:r>
            <a:r>
              <a:rPr sz="1200" dirty="0">
                <a:latin typeface="Lucida Sans Unicode"/>
                <a:cs typeface="Lucida Sans Unicode"/>
              </a:rPr>
              <a:t>также</a:t>
            </a:r>
            <a:r>
              <a:rPr sz="1200" spc="5" dirty="0">
                <a:latin typeface="Lucida Sans Unicode"/>
                <a:cs typeface="Lucida Sans Unicode"/>
              </a:rPr>
              <a:t> устанавливает</a:t>
            </a:r>
            <a:r>
              <a:rPr sz="1200" spc="-60" dirty="0">
                <a:latin typeface="Lucida Sans Unicode"/>
                <a:cs typeface="Lucida Sans Unicode"/>
              </a:rPr>
              <a:t> </a:t>
            </a:r>
            <a:r>
              <a:rPr sz="1200" spc="-70" dirty="0">
                <a:latin typeface="Arial Black"/>
                <a:cs typeface="Arial Black"/>
              </a:rPr>
              <a:t>сроки</a:t>
            </a:r>
            <a:r>
              <a:rPr sz="1200" spc="-114" dirty="0">
                <a:latin typeface="Arial Black"/>
                <a:cs typeface="Arial Black"/>
              </a:rPr>
              <a:t> </a:t>
            </a:r>
            <a:r>
              <a:rPr sz="1200" spc="-60" dirty="0">
                <a:latin typeface="Arial Black"/>
                <a:cs typeface="Arial Black"/>
              </a:rPr>
              <a:t>сдачи</a:t>
            </a:r>
            <a:r>
              <a:rPr sz="1200" spc="-114" dirty="0">
                <a:latin typeface="Arial Black"/>
                <a:cs typeface="Arial Black"/>
              </a:rPr>
              <a:t> </a:t>
            </a:r>
            <a:r>
              <a:rPr sz="1200" spc="-50" dirty="0">
                <a:latin typeface="Arial Black"/>
                <a:cs typeface="Arial Black"/>
              </a:rPr>
              <a:t>зачетов</a:t>
            </a:r>
            <a:r>
              <a:rPr sz="1200" spc="-114" dirty="0">
                <a:latin typeface="Arial Black"/>
                <a:cs typeface="Arial Black"/>
              </a:rPr>
              <a:t> </a:t>
            </a:r>
            <a:r>
              <a:rPr sz="1200" spc="5" dirty="0">
                <a:latin typeface="Arial Black"/>
                <a:cs typeface="Arial Black"/>
              </a:rPr>
              <a:t>и</a:t>
            </a:r>
            <a:r>
              <a:rPr sz="1200" spc="-114" dirty="0">
                <a:latin typeface="Arial Black"/>
                <a:cs typeface="Arial Black"/>
              </a:rPr>
              <a:t> </a:t>
            </a:r>
            <a:r>
              <a:rPr sz="1200" spc="-75" dirty="0">
                <a:latin typeface="Arial Black"/>
                <a:cs typeface="Arial Black"/>
              </a:rPr>
              <a:t>экзаменов</a:t>
            </a:r>
            <a:r>
              <a:rPr sz="1200" spc="-114" dirty="0">
                <a:latin typeface="Arial Black"/>
                <a:cs typeface="Arial Black"/>
              </a:rPr>
              <a:t> </a:t>
            </a:r>
            <a:r>
              <a:rPr sz="1200" spc="-45" dirty="0">
                <a:latin typeface="Arial Black"/>
                <a:cs typeface="Arial Black"/>
              </a:rPr>
              <a:t>по</a:t>
            </a:r>
            <a:r>
              <a:rPr sz="1200" spc="-114" dirty="0">
                <a:latin typeface="Arial Black"/>
                <a:cs typeface="Arial Black"/>
              </a:rPr>
              <a:t> </a:t>
            </a:r>
            <a:r>
              <a:rPr sz="1200" spc="-55" dirty="0">
                <a:latin typeface="Arial Black"/>
                <a:cs typeface="Arial Black"/>
              </a:rPr>
              <a:t>учебным</a:t>
            </a:r>
            <a:r>
              <a:rPr sz="1200" spc="-114" dirty="0">
                <a:latin typeface="Arial Black"/>
                <a:cs typeface="Arial Black"/>
              </a:rPr>
              <a:t> </a:t>
            </a:r>
            <a:r>
              <a:rPr sz="1200" spc="-45" dirty="0">
                <a:latin typeface="Arial Black"/>
                <a:cs typeface="Arial Black"/>
              </a:rPr>
              <a:t>дисциплинам</a:t>
            </a:r>
            <a:r>
              <a:rPr sz="1200" spc="-45" dirty="0">
                <a:latin typeface="Tahoma"/>
                <a:cs typeface="Tahoma"/>
              </a:rPr>
              <a:t>,</a:t>
            </a:r>
            <a:r>
              <a:rPr sz="1200" spc="-114" dirty="0">
                <a:latin typeface="Tahoma"/>
                <a:cs typeface="Tahoma"/>
              </a:rPr>
              <a:t> </a:t>
            </a:r>
            <a:r>
              <a:rPr sz="1200" dirty="0">
                <a:latin typeface="Lucida Sans Unicode"/>
                <a:cs typeface="Lucida Sans Unicode"/>
              </a:rPr>
              <a:t>которые</a:t>
            </a:r>
            <a:r>
              <a:rPr sz="1200" spc="1115" dirty="0">
                <a:latin typeface="Lucida Sans Unicode"/>
                <a:cs typeface="Lucida Sans Unicode"/>
              </a:rPr>
              <a:t> </a:t>
            </a:r>
            <a:r>
              <a:rPr sz="1200" spc="-45" dirty="0">
                <a:latin typeface="Arial Black"/>
                <a:cs typeface="Arial Black"/>
              </a:rPr>
              <a:t>отсутствуют</a:t>
            </a:r>
            <a:r>
              <a:rPr sz="1200" spc="1110" dirty="0">
                <a:latin typeface="Arial Black"/>
                <a:cs typeface="Arial Black"/>
              </a:rPr>
              <a:t> </a:t>
            </a:r>
            <a:r>
              <a:rPr sz="1200" spc="60" dirty="0">
                <a:latin typeface="Lucida Sans Unicode"/>
                <a:cs typeface="Lucida Sans Unicode"/>
              </a:rPr>
              <a:t>в</a:t>
            </a:r>
            <a:r>
              <a:rPr sz="1200" spc="1115" dirty="0">
                <a:latin typeface="Lucida Sans Unicode"/>
                <a:cs typeface="Lucida Sans Unicode"/>
              </a:rPr>
              <a:t> </a:t>
            </a:r>
            <a:r>
              <a:rPr sz="1200" spc="15" dirty="0">
                <a:latin typeface="Lucida Sans Unicode"/>
                <a:cs typeface="Lucida Sans Unicode"/>
              </a:rPr>
              <a:t>учебном</a:t>
            </a:r>
            <a:r>
              <a:rPr sz="1200" spc="1115" dirty="0">
                <a:latin typeface="Lucida Sans Unicode"/>
                <a:cs typeface="Lucida Sans Unicode"/>
              </a:rPr>
              <a:t> </a:t>
            </a:r>
            <a:r>
              <a:rPr sz="1200" dirty="0">
                <a:latin typeface="Lucida Sans Unicode"/>
                <a:cs typeface="Lucida Sans Unicode"/>
              </a:rPr>
              <a:t>плане</a:t>
            </a:r>
            <a:r>
              <a:rPr sz="1200" spc="1115" dirty="0">
                <a:latin typeface="Lucida Sans Unicode"/>
                <a:cs typeface="Lucida Sans Unicode"/>
              </a:rPr>
              <a:t> </a:t>
            </a:r>
            <a:r>
              <a:rPr sz="1200" spc="-25" dirty="0">
                <a:latin typeface="Lucida Sans Unicode"/>
                <a:cs typeface="Lucida Sans Unicode"/>
              </a:rPr>
              <a:t>студента</a:t>
            </a:r>
            <a:r>
              <a:rPr sz="1200" spc="1115" dirty="0">
                <a:latin typeface="Lucida Sans Unicode"/>
                <a:cs typeface="Lucida Sans Unicode"/>
              </a:rPr>
              <a:t> </a:t>
            </a:r>
            <a:r>
              <a:rPr sz="1200" spc="60" dirty="0">
                <a:latin typeface="Lucida Sans Unicode"/>
                <a:cs typeface="Lucida Sans Unicode"/>
              </a:rPr>
              <a:t>в</a:t>
            </a:r>
            <a:r>
              <a:rPr sz="1200" spc="1115" dirty="0">
                <a:latin typeface="Lucida Sans Unicode"/>
                <a:cs typeface="Lucida Sans Unicode"/>
              </a:rPr>
              <a:t> </a:t>
            </a:r>
            <a:r>
              <a:rPr sz="1200" spc="10" dirty="0">
                <a:latin typeface="Lucida Sans Unicode"/>
                <a:cs typeface="Lucida Sans Unicode"/>
              </a:rPr>
              <a:t>принимающем</a:t>
            </a:r>
            <a:r>
              <a:rPr sz="1200" spc="5" dirty="0">
                <a:latin typeface="Lucida Sans Unicode"/>
                <a:cs typeface="Lucida Sans Unicode"/>
              </a:rPr>
              <a:t> </a:t>
            </a:r>
            <a:r>
              <a:rPr sz="1200" spc="-10" dirty="0">
                <a:latin typeface="Lucida Sans Unicode"/>
                <a:cs typeface="Lucida Sans Unicode"/>
              </a:rPr>
              <a:t>университете</a:t>
            </a:r>
            <a:r>
              <a:rPr sz="1200" spc="-10" dirty="0">
                <a:latin typeface="Tahoma"/>
                <a:cs typeface="Tahoma"/>
              </a:rPr>
              <a:t>.</a:t>
            </a:r>
            <a:r>
              <a:rPr sz="1200" spc="620" dirty="0">
                <a:latin typeface="Tahoma"/>
                <a:cs typeface="Tahoma"/>
              </a:rPr>
              <a:t> </a:t>
            </a:r>
            <a:r>
              <a:rPr sz="1200" dirty="0">
                <a:latin typeface="Lucida Sans Unicode"/>
                <a:cs typeface="Lucida Sans Unicode"/>
              </a:rPr>
              <a:t>Данные</a:t>
            </a:r>
            <a:r>
              <a:rPr sz="1200" spc="605" dirty="0">
                <a:latin typeface="Lucida Sans Unicode"/>
                <a:cs typeface="Lucida Sans Unicode"/>
              </a:rPr>
              <a:t> </a:t>
            </a:r>
            <a:r>
              <a:rPr sz="1200" spc="-15" dirty="0">
                <a:latin typeface="Lucida Sans Unicode"/>
                <a:cs typeface="Lucida Sans Unicode"/>
              </a:rPr>
              <a:t>сроки</a:t>
            </a:r>
            <a:r>
              <a:rPr sz="1200" spc="605" dirty="0">
                <a:latin typeface="Lucida Sans Unicode"/>
                <a:cs typeface="Lucida Sans Unicode"/>
              </a:rPr>
              <a:t> </a:t>
            </a:r>
            <a:r>
              <a:rPr sz="1200" spc="20" dirty="0">
                <a:latin typeface="Lucida Sans Unicode"/>
                <a:cs typeface="Lucida Sans Unicode"/>
              </a:rPr>
              <a:t>являются</a:t>
            </a:r>
            <a:r>
              <a:rPr sz="1200" spc="605" dirty="0">
                <a:latin typeface="Lucida Sans Unicode"/>
                <a:cs typeface="Lucida Sans Unicode"/>
              </a:rPr>
              <a:t> </a:t>
            </a:r>
            <a:r>
              <a:rPr sz="1200" spc="-60" dirty="0">
                <a:solidFill>
                  <a:srgbClr val="D82125"/>
                </a:solidFill>
                <a:latin typeface="Arial Black"/>
                <a:cs typeface="Arial Black"/>
              </a:rPr>
              <a:t>обязательными</a:t>
            </a:r>
            <a:r>
              <a:rPr sz="1200" spc="-60" dirty="0">
                <a:latin typeface="Tahoma"/>
                <a:cs typeface="Tahoma"/>
              </a:rPr>
              <a:t>,</a:t>
            </a:r>
            <a:r>
              <a:rPr sz="1200" spc="620" dirty="0">
                <a:latin typeface="Tahoma"/>
                <a:cs typeface="Tahoma"/>
              </a:rPr>
              <a:t> </a:t>
            </a:r>
            <a:r>
              <a:rPr sz="1200" dirty="0">
                <a:latin typeface="Lucida Sans Unicode"/>
                <a:cs typeface="Lucida Sans Unicode"/>
              </a:rPr>
              <a:t>контроль</a:t>
            </a:r>
            <a:r>
              <a:rPr sz="1200" spc="605" dirty="0">
                <a:latin typeface="Lucida Sans Unicode"/>
                <a:cs typeface="Lucida Sans Unicode"/>
              </a:rPr>
              <a:t> </a:t>
            </a:r>
            <a:r>
              <a:rPr sz="1200" spc="5" dirty="0">
                <a:latin typeface="Lucida Sans Unicode"/>
                <a:cs typeface="Lucida Sans Unicode"/>
              </a:rPr>
              <a:t>за</a:t>
            </a:r>
            <a:r>
              <a:rPr sz="1200" spc="605" dirty="0">
                <a:latin typeface="Lucida Sans Unicode"/>
                <a:cs typeface="Lucida Sans Unicode"/>
              </a:rPr>
              <a:t> </a:t>
            </a:r>
            <a:r>
              <a:rPr sz="1200" spc="-45" dirty="0">
                <a:latin typeface="Lucida Sans Unicode"/>
                <a:cs typeface="Lucida Sans Unicode"/>
              </a:rPr>
              <a:t>их</a:t>
            </a:r>
            <a:r>
              <a:rPr sz="1200" spc="-55" dirty="0">
                <a:latin typeface="Lucida Sans Unicode"/>
                <a:cs typeface="Lucida Sans Unicode"/>
              </a:rPr>
              <a:t> </a:t>
            </a:r>
            <a:r>
              <a:rPr sz="1200" spc="-10" dirty="0">
                <a:latin typeface="Lucida Sans Unicode"/>
                <a:cs typeface="Lucida Sans Unicode"/>
              </a:rPr>
              <a:t>соблюдением</a:t>
            </a:r>
            <a:r>
              <a:rPr sz="1200" spc="-75" dirty="0">
                <a:latin typeface="Lucida Sans Unicode"/>
                <a:cs typeface="Lucida Sans Unicode"/>
              </a:rPr>
              <a:t> </a:t>
            </a:r>
            <a:r>
              <a:rPr sz="1200" dirty="0">
                <a:latin typeface="Lucida Sans Unicode"/>
                <a:cs typeface="Lucida Sans Unicode"/>
              </a:rPr>
              <a:t>осуществляет</a:t>
            </a:r>
            <a:r>
              <a:rPr sz="1200" spc="-75" dirty="0">
                <a:latin typeface="Lucida Sans Unicode"/>
                <a:cs typeface="Lucida Sans Unicode"/>
              </a:rPr>
              <a:t> </a:t>
            </a:r>
            <a:r>
              <a:rPr sz="1200" spc="-20" dirty="0">
                <a:latin typeface="Lucida Sans Unicode"/>
                <a:cs typeface="Lucida Sans Unicode"/>
              </a:rPr>
              <a:t>деканат</a:t>
            </a:r>
            <a:r>
              <a:rPr sz="1200" spc="-75" dirty="0">
                <a:latin typeface="Lucida Sans Unicode"/>
                <a:cs typeface="Lucida Sans Unicode"/>
              </a:rPr>
              <a:t> </a:t>
            </a:r>
            <a:r>
              <a:rPr sz="1200" spc="-15" dirty="0">
                <a:latin typeface="Lucida Sans Unicode"/>
                <a:cs typeface="Lucida Sans Unicode"/>
              </a:rPr>
              <a:t>факультета</a:t>
            </a:r>
            <a:r>
              <a:rPr sz="1200" spc="-15" dirty="0">
                <a:latin typeface="Tahoma"/>
                <a:cs typeface="Tahoma"/>
              </a:rPr>
              <a:t>.</a:t>
            </a:r>
            <a:endParaRPr sz="1200" dirty="0">
              <a:latin typeface="Tahoma"/>
              <a:cs typeface="Tahoma"/>
            </a:endParaRPr>
          </a:p>
          <a:p>
            <a:pPr marL="48260" marR="5080" algn="just">
              <a:lnSpc>
                <a:spcPct val="114599"/>
              </a:lnSpc>
            </a:pPr>
            <a:r>
              <a:rPr sz="1200" dirty="0">
                <a:latin typeface="Lucida Sans Unicode"/>
                <a:cs typeface="Lucida Sans Unicode"/>
              </a:rPr>
              <a:t>Для</a:t>
            </a:r>
            <a:r>
              <a:rPr sz="1200" spc="70" dirty="0">
                <a:latin typeface="Lucida Sans Unicode"/>
                <a:cs typeface="Lucida Sans Unicode"/>
              </a:rPr>
              <a:t>  </a:t>
            </a:r>
            <a:r>
              <a:rPr sz="1200" dirty="0">
                <a:latin typeface="Lucida Sans Unicode"/>
                <a:cs typeface="Lucida Sans Unicode"/>
              </a:rPr>
              <a:t>получения</a:t>
            </a:r>
            <a:r>
              <a:rPr sz="1200" spc="75" dirty="0">
                <a:latin typeface="Lucida Sans Unicode"/>
                <a:cs typeface="Lucida Sans Unicode"/>
              </a:rPr>
              <a:t>  </a:t>
            </a:r>
            <a:r>
              <a:rPr sz="1200" dirty="0">
                <a:latin typeface="Lucida Sans Unicode"/>
                <a:cs typeface="Lucida Sans Unicode"/>
              </a:rPr>
              <a:t>консультации</a:t>
            </a:r>
            <a:r>
              <a:rPr sz="1200" spc="75" dirty="0">
                <a:latin typeface="Lucida Sans Unicode"/>
                <a:cs typeface="Lucida Sans Unicode"/>
              </a:rPr>
              <a:t>  </a:t>
            </a:r>
            <a:r>
              <a:rPr sz="1200" dirty="0">
                <a:latin typeface="Lucida Sans Unicode"/>
                <a:cs typeface="Lucida Sans Unicode"/>
              </a:rPr>
              <a:t>по</a:t>
            </a:r>
            <a:r>
              <a:rPr sz="1200" spc="70" dirty="0">
                <a:latin typeface="Lucida Sans Unicode"/>
                <a:cs typeface="Lucida Sans Unicode"/>
              </a:rPr>
              <a:t>  </a:t>
            </a:r>
            <a:r>
              <a:rPr sz="1200" dirty="0">
                <a:latin typeface="Lucida Sans Unicode"/>
                <a:cs typeface="Lucida Sans Unicode"/>
              </a:rPr>
              <a:t>вопросам</a:t>
            </a:r>
            <a:r>
              <a:rPr sz="1200" spc="75" dirty="0">
                <a:latin typeface="Lucida Sans Unicode"/>
                <a:cs typeface="Lucida Sans Unicode"/>
              </a:rPr>
              <a:t>  </a:t>
            </a:r>
            <a:r>
              <a:rPr sz="1200" dirty="0">
                <a:latin typeface="Lucida Sans Unicode"/>
                <a:cs typeface="Lucida Sans Unicode"/>
              </a:rPr>
              <a:t>заполнения</a:t>
            </a:r>
            <a:r>
              <a:rPr sz="1200" spc="75" dirty="0">
                <a:latin typeface="Lucida Sans Unicode"/>
                <a:cs typeface="Lucida Sans Unicode"/>
              </a:rPr>
              <a:t>  </a:t>
            </a:r>
            <a:r>
              <a:rPr sz="1200" dirty="0">
                <a:latin typeface="Lucida Sans Unicode"/>
                <a:cs typeface="Lucida Sans Unicode"/>
              </a:rPr>
              <a:t>ИУПа</a:t>
            </a:r>
            <a:r>
              <a:rPr sz="1200" spc="70" dirty="0">
                <a:latin typeface="Lucida Sans Unicode"/>
                <a:cs typeface="Lucida Sans Unicode"/>
              </a:rPr>
              <a:t>  </a:t>
            </a:r>
            <a:r>
              <a:rPr sz="1200" spc="65" dirty="0" err="1">
                <a:latin typeface="Lucida Sans Unicode"/>
                <a:cs typeface="Lucida Sans Unicode"/>
              </a:rPr>
              <a:t>вы</a:t>
            </a:r>
            <a:r>
              <a:rPr sz="1200" spc="75" dirty="0">
                <a:latin typeface="Lucida Sans Unicode"/>
                <a:cs typeface="Lucida Sans Unicode"/>
              </a:rPr>
              <a:t>  </a:t>
            </a:r>
            <a:r>
              <a:rPr sz="1200" spc="-10" dirty="0" err="1">
                <a:latin typeface="Lucida Sans Unicode"/>
                <a:cs typeface="Lucida Sans Unicode"/>
              </a:rPr>
              <a:t>мож</a:t>
            </a:r>
            <a:r>
              <a:rPr lang="ru-RU" sz="1200" spc="-10" dirty="0">
                <a:latin typeface="Lucida Sans Unicode"/>
                <a:cs typeface="Lucida Sans Unicode"/>
              </a:rPr>
              <a:t>е</a:t>
            </a:r>
            <a:r>
              <a:rPr sz="1200" spc="-10" dirty="0" err="1">
                <a:latin typeface="Lucida Sans Unicode"/>
                <a:cs typeface="Lucida Sans Unicode"/>
              </a:rPr>
              <a:t>те</a:t>
            </a:r>
            <a:r>
              <a:rPr sz="1200" spc="-10" dirty="0">
                <a:latin typeface="Lucida Sans Unicode"/>
                <a:cs typeface="Lucida Sans Unicode"/>
              </a:rPr>
              <a:t> </a:t>
            </a:r>
            <a:r>
              <a:rPr sz="1200" dirty="0" err="1">
                <a:latin typeface="Lucida Sans Unicode"/>
                <a:cs typeface="Lucida Sans Unicode"/>
              </a:rPr>
              <a:t>обращаться</a:t>
            </a:r>
            <a:r>
              <a:rPr lang="ru-RU" sz="1200" spc="375" dirty="0">
                <a:latin typeface="Lucida Sans Unicode"/>
                <a:cs typeface="Lucida Sans Unicode"/>
              </a:rPr>
              <a:t> в</a:t>
            </a:r>
            <a:r>
              <a:rPr sz="1200" dirty="0" err="1">
                <a:latin typeface="Lucida Sans Unicode"/>
                <a:cs typeface="Lucida Sans Unicode"/>
              </a:rPr>
              <a:t>деканат</a:t>
            </a:r>
            <a:r>
              <a:rPr sz="1200" spc="195" dirty="0">
                <a:latin typeface="Lucida Sans Unicode"/>
                <a:cs typeface="Lucida Sans Unicode"/>
              </a:rPr>
              <a:t> </a:t>
            </a:r>
            <a:r>
              <a:rPr sz="1200" dirty="0">
                <a:latin typeface="Lucida Sans Unicode"/>
                <a:cs typeface="Lucida Sans Unicode"/>
              </a:rPr>
              <a:t>своего</a:t>
            </a:r>
            <a:r>
              <a:rPr sz="1200" spc="200" dirty="0">
                <a:latin typeface="Lucida Sans Unicode"/>
                <a:cs typeface="Lucida Sans Unicode"/>
              </a:rPr>
              <a:t> </a:t>
            </a:r>
            <a:r>
              <a:rPr sz="1200" dirty="0">
                <a:latin typeface="Lucida Sans Unicode"/>
                <a:cs typeface="Lucida Sans Unicode"/>
              </a:rPr>
              <a:t>факультета</a:t>
            </a:r>
            <a:r>
              <a:rPr sz="1200" dirty="0">
                <a:latin typeface="Tahoma"/>
                <a:cs typeface="Tahoma"/>
              </a:rPr>
              <a:t>.</a:t>
            </a:r>
            <a:r>
              <a:rPr sz="1200" spc="204" dirty="0">
                <a:latin typeface="Tahoma"/>
                <a:cs typeface="Tahoma"/>
              </a:rPr>
              <a:t> </a:t>
            </a:r>
            <a:r>
              <a:rPr sz="1200" dirty="0">
                <a:latin typeface="Lucida Sans Unicode"/>
                <a:cs typeface="Lucida Sans Unicode"/>
              </a:rPr>
              <a:t>Помните</a:t>
            </a:r>
            <a:r>
              <a:rPr sz="1200" dirty="0">
                <a:latin typeface="Tahoma"/>
                <a:cs typeface="Tahoma"/>
              </a:rPr>
              <a:t>,</a:t>
            </a:r>
            <a:r>
              <a:rPr sz="1200" spc="204" dirty="0">
                <a:latin typeface="Tahoma"/>
                <a:cs typeface="Tahoma"/>
              </a:rPr>
              <a:t> </a:t>
            </a:r>
            <a:r>
              <a:rPr sz="1200" spc="-25" dirty="0">
                <a:latin typeface="Lucida Sans Unicode"/>
                <a:cs typeface="Lucida Sans Unicode"/>
              </a:rPr>
              <a:t>что </a:t>
            </a:r>
            <a:r>
              <a:rPr sz="1200" dirty="0">
                <a:latin typeface="Lucida Sans Unicode"/>
                <a:cs typeface="Lucida Sans Unicode"/>
              </a:rPr>
              <a:t>подписывая</a:t>
            </a:r>
            <a:r>
              <a:rPr sz="1200" spc="-50" dirty="0">
                <a:latin typeface="Lucida Sans Unicode"/>
                <a:cs typeface="Lucida Sans Unicode"/>
              </a:rPr>
              <a:t> </a:t>
            </a:r>
            <a:r>
              <a:rPr sz="1200" dirty="0">
                <a:latin typeface="Lucida Sans Unicode"/>
                <a:cs typeface="Lucida Sans Unicode"/>
              </a:rPr>
              <a:t>свой</a:t>
            </a:r>
            <a:r>
              <a:rPr sz="1200" spc="-45" dirty="0">
                <a:latin typeface="Lucida Sans Unicode"/>
                <a:cs typeface="Lucida Sans Unicode"/>
              </a:rPr>
              <a:t> </a:t>
            </a:r>
            <a:r>
              <a:rPr sz="1200" spc="-35" dirty="0">
                <a:latin typeface="Lucida Sans Unicode"/>
                <a:cs typeface="Lucida Sans Unicode"/>
              </a:rPr>
              <a:t>ИУП</a:t>
            </a:r>
            <a:r>
              <a:rPr sz="1200" spc="-35" dirty="0">
                <a:latin typeface="Tahoma"/>
                <a:cs typeface="Tahoma"/>
              </a:rPr>
              <a:t>,</a:t>
            </a:r>
            <a:r>
              <a:rPr sz="1200" spc="-40" dirty="0">
                <a:latin typeface="Tahoma"/>
                <a:cs typeface="Tahoma"/>
              </a:rPr>
              <a:t> </a:t>
            </a:r>
            <a:r>
              <a:rPr sz="1200" spc="65" dirty="0">
                <a:latin typeface="Lucida Sans Unicode"/>
                <a:cs typeface="Lucida Sans Unicode"/>
              </a:rPr>
              <a:t>вы</a:t>
            </a:r>
            <a:r>
              <a:rPr sz="1200" spc="-40" dirty="0">
                <a:latin typeface="Lucida Sans Unicode"/>
                <a:cs typeface="Lucida Sans Unicode"/>
              </a:rPr>
              <a:t> </a:t>
            </a:r>
            <a:r>
              <a:rPr sz="1200" spc="-65" dirty="0">
                <a:solidFill>
                  <a:srgbClr val="D82125"/>
                </a:solidFill>
                <a:latin typeface="Arial Black"/>
                <a:cs typeface="Arial Black"/>
              </a:rPr>
              <a:t>берёте</a:t>
            </a:r>
            <a:r>
              <a:rPr sz="1200" spc="-100" dirty="0">
                <a:solidFill>
                  <a:srgbClr val="D82125"/>
                </a:solidFill>
                <a:latin typeface="Arial Black"/>
                <a:cs typeface="Arial Black"/>
              </a:rPr>
              <a:t> </a:t>
            </a:r>
            <a:r>
              <a:rPr sz="1200" spc="-75" dirty="0">
                <a:solidFill>
                  <a:srgbClr val="D82125"/>
                </a:solidFill>
                <a:latin typeface="Arial Black"/>
                <a:cs typeface="Arial Black"/>
              </a:rPr>
              <a:t>на</a:t>
            </a:r>
            <a:r>
              <a:rPr sz="1200" spc="-100" dirty="0">
                <a:solidFill>
                  <a:srgbClr val="D82125"/>
                </a:solidFill>
                <a:latin typeface="Arial Black"/>
                <a:cs typeface="Arial Black"/>
              </a:rPr>
              <a:t> </a:t>
            </a:r>
            <a:r>
              <a:rPr sz="1200" spc="-105" dirty="0">
                <a:solidFill>
                  <a:srgbClr val="D82125"/>
                </a:solidFill>
                <a:latin typeface="Arial Black"/>
                <a:cs typeface="Arial Black"/>
              </a:rPr>
              <a:t>себя</a:t>
            </a:r>
            <a:r>
              <a:rPr sz="1200" spc="-95" dirty="0">
                <a:solidFill>
                  <a:srgbClr val="D82125"/>
                </a:solidFill>
                <a:latin typeface="Arial Black"/>
                <a:cs typeface="Arial Black"/>
              </a:rPr>
              <a:t> </a:t>
            </a:r>
            <a:r>
              <a:rPr sz="1200" spc="-65" dirty="0">
                <a:solidFill>
                  <a:srgbClr val="D82125"/>
                </a:solidFill>
                <a:latin typeface="Arial Black"/>
                <a:cs typeface="Arial Black"/>
              </a:rPr>
              <a:t>обязательства</a:t>
            </a:r>
            <a:r>
              <a:rPr sz="1200" spc="-100" dirty="0">
                <a:solidFill>
                  <a:srgbClr val="D82125"/>
                </a:solidFill>
                <a:latin typeface="Arial Black"/>
                <a:cs typeface="Arial Black"/>
              </a:rPr>
              <a:t> </a:t>
            </a:r>
            <a:r>
              <a:rPr sz="1200" spc="-50" dirty="0">
                <a:solidFill>
                  <a:srgbClr val="D82125"/>
                </a:solidFill>
                <a:latin typeface="Arial Black"/>
                <a:cs typeface="Arial Black"/>
              </a:rPr>
              <a:t>по</a:t>
            </a:r>
            <a:r>
              <a:rPr sz="1200" spc="-100" dirty="0">
                <a:solidFill>
                  <a:srgbClr val="D82125"/>
                </a:solidFill>
                <a:latin typeface="Arial Black"/>
                <a:cs typeface="Arial Black"/>
              </a:rPr>
              <a:t> </a:t>
            </a:r>
            <a:r>
              <a:rPr sz="1200" spc="-75" dirty="0">
                <a:solidFill>
                  <a:srgbClr val="D82125"/>
                </a:solidFill>
                <a:latin typeface="Arial Black"/>
                <a:cs typeface="Arial Black"/>
              </a:rPr>
              <a:t>его</a:t>
            </a:r>
            <a:r>
              <a:rPr sz="1200" spc="-95" dirty="0">
                <a:solidFill>
                  <a:srgbClr val="D82125"/>
                </a:solidFill>
                <a:latin typeface="Arial Black"/>
                <a:cs typeface="Arial Black"/>
              </a:rPr>
              <a:t> </a:t>
            </a:r>
            <a:r>
              <a:rPr sz="1200" spc="-10" dirty="0">
                <a:solidFill>
                  <a:srgbClr val="D82125"/>
                </a:solidFill>
                <a:latin typeface="Arial Black"/>
                <a:cs typeface="Arial Black"/>
              </a:rPr>
              <a:t>выполнению</a:t>
            </a:r>
            <a:r>
              <a:rPr sz="1200" spc="-10" dirty="0">
                <a:latin typeface="Tahoma"/>
                <a:cs typeface="Tahoma"/>
              </a:rPr>
              <a:t>.</a:t>
            </a:r>
            <a:endParaRPr sz="1200" dirty="0">
              <a:latin typeface="Tahoma"/>
              <a:cs typeface="Tahoma"/>
            </a:endParaRPr>
          </a:p>
        </p:txBody>
      </p:sp>
      <p:grpSp>
        <p:nvGrpSpPr>
          <p:cNvPr id="7" name="object 7"/>
          <p:cNvGrpSpPr/>
          <p:nvPr/>
        </p:nvGrpSpPr>
        <p:grpSpPr>
          <a:xfrm>
            <a:off x="23139" y="6860881"/>
            <a:ext cx="6598284" cy="1503680"/>
            <a:chOff x="23139" y="6860881"/>
            <a:chExt cx="6598284" cy="1503680"/>
          </a:xfrm>
        </p:grpSpPr>
        <p:sp>
          <p:nvSpPr>
            <p:cNvPr id="8" name="object 8"/>
            <p:cNvSpPr/>
            <p:nvPr/>
          </p:nvSpPr>
          <p:spPr>
            <a:xfrm>
              <a:off x="23139" y="6860882"/>
              <a:ext cx="571500" cy="504825"/>
            </a:xfrm>
            <a:custGeom>
              <a:avLst/>
              <a:gdLst/>
              <a:ahLst/>
              <a:cxnLst/>
              <a:rect l="l" t="t" r="r" b="b"/>
              <a:pathLst>
                <a:path w="571500" h="504825">
                  <a:moveTo>
                    <a:pt x="571500" y="250596"/>
                  </a:moveTo>
                  <a:lnTo>
                    <a:pt x="570306" y="248208"/>
                  </a:lnTo>
                  <a:lnTo>
                    <a:pt x="568134" y="246811"/>
                  </a:lnTo>
                  <a:lnTo>
                    <a:pt x="563587" y="243497"/>
                  </a:lnTo>
                  <a:lnTo>
                    <a:pt x="563587" y="253187"/>
                  </a:lnTo>
                  <a:lnTo>
                    <a:pt x="227761" y="496798"/>
                  </a:lnTo>
                  <a:lnTo>
                    <a:pt x="227812" y="425373"/>
                  </a:lnTo>
                  <a:lnTo>
                    <a:pt x="456920" y="259181"/>
                  </a:lnTo>
                  <a:lnTo>
                    <a:pt x="458889" y="257581"/>
                  </a:lnTo>
                  <a:lnTo>
                    <a:pt x="460273" y="255181"/>
                  </a:lnTo>
                  <a:lnTo>
                    <a:pt x="460273" y="250202"/>
                  </a:lnTo>
                  <a:lnTo>
                    <a:pt x="459092" y="247802"/>
                  </a:lnTo>
                  <a:lnTo>
                    <a:pt x="456920" y="246405"/>
                  </a:lnTo>
                  <a:lnTo>
                    <a:pt x="452374" y="243090"/>
                  </a:lnTo>
                  <a:lnTo>
                    <a:pt x="452374" y="252793"/>
                  </a:lnTo>
                  <a:lnTo>
                    <a:pt x="227825" y="415683"/>
                  </a:lnTo>
                  <a:lnTo>
                    <a:pt x="227888" y="338594"/>
                  </a:lnTo>
                  <a:lnTo>
                    <a:pt x="346087" y="252793"/>
                  </a:lnTo>
                  <a:lnTo>
                    <a:pt x="228015" y="166687"/>
                  </a:lnTo>
                  <a:lnTo>
                    <a:pt x="228079" y="89217"/>
                  </a:lnTo>
                  <a:lnTo>
                    <a:pt x="452374" y="252793"/>
                  </a:lnTo>
                  <a:lnTo>
                    <a:pt x="452374" y="243090"/>
                  </a:lnTo>
                  <a:lnTo>
                    <a:pt x="228092" y="79425"/>
                  </a:lnTo>
                  <a:lnTo>
                    <a:pt x="228155" y="8382"/>
                  </a:lnTo>
                  <a:lnTo>
                    <a:pt x="563587" y="253187"/>
                  </a:lnTo>
                  <a:lnTo>
                    <a:pt x="563587" y="243497"/>
                  </a:lnTo>
                  <a:lnTo>
                    <a:pt x="241630" y="8382"/>
                  </a:lnTo>
                  <a:lnTo>
                    <a:pt x="231521" y="1003"/>
                  </a:lnTo>
                  <a:lnTo>
                    <a:pt x="229743" y="406"/>
                  </a:lnTo>
                  <a:lnTo>
                    <a:pt x="226974" y="406"/>
                  </a:lnTo>
                  <a:lnTo>
                    <a:pt x="225793" y="609"/>
                  </a:lnTo>
                  <a:lnTo>
                    <a:pt x="224599" y="1206"/>
                  </a:lnTo>
                  <a:lnTo>
                    <a:pt x="222034" y="2603"/>
                  </a:lnTo>
                  <a:lnTo>
                    <a:pt x="220256" y="5397"/>
                  </a:lnTo>
                  <a:lnTo>
                    <a:pt x="220256" y="8382"/>
                  </a:lnTo>
                  <a:lnTo>
                    <a:pt x="220192" y="73660"/>
                  </a:lnTo>
                  <a:lnTo>
                    <a:pt x="220192" y="83451"/>
                  </a:lnTo>
                  <a:lnTo>
                    <a:pt x="220129" y="160921"/>
                  </a:lnTo>
                  <a:lnTo>
                    <a:pt x="219976" y="160820"/>
                  </a:lnTo>
                  <a:lnTo>
                    <a:pt x="219976" y="344322"/>
                  </a:lnTo>
                  <a:lnTo>
                    <a:pt x="219913" y="421424"/>
                  </a:lnTo>
                  <a:lnTo>
                    <a:pt x="116547" y="496404"/>
                  </a:lnTo>
                  <a:lnTo>
                    <a:pt x="116573" y="419379"/>
                  </a:lnTo>
                  <a:lnTo>
                    <a:pt x="219976" y="344322"/>
                  </a:lnTo>
                  <a:lnTo>
                    <a:pt x="219976" y="160820"/>
                  </a:lnTo>
                  <a:lnTo>
                    <a:pt x="116700" y="85471"/>
                  </a:lnTo>
                  <a:lnTo>
                    <a:pt x="116738" y="7988"/>
                  </a:lnTo>
                  <a:lnTo>
                    <a:pt x="220192" y="83451"/>
                  </a:lnTo>
                  <a:lnTo>
                    <a:pt x="220192" y="73660"/>
                  </a:lnTo>
                  <a:lnTo>
                    <a:pt x="130213" y="7988"/>
                  </a:lnTo>
                  <a:lnTo>
                    <a:pt x="120103" y="609"/>
                  </a:lnTo>
                  <a:lnTo>
                    <a:pt x="118516" y="0"/>
                  </a:lnTo>
                  <a:lnTo>
                    <a:pt x="115557" y="0"/>
                  </a:lnTo>
                  <a:lnTo>
                    <a:pt x="114376" y="203"/>
                  </a:lnTo>
                  <a:lnTo>
                    <a:pt x="113182" y="800"/>
                  </a:lnTo>
                  <a:lnTo>
                    <a:pt x="110617" y="2197"/>
                  </a:lnTo>
                  <a:lnTo>
                    <a:pt x="108839" y="4991"/>
                  </a:lnTo>
                  <a:lnTo>
                    <a:pt x="108800" y="79705"/>
                  </a:lnTo>
                  <a:lnTo>
                    <a:pt x="393" y="609"/>
                  </a:lnTo>
                  <a:lnTo>
                    <a:pt x="0" y="503986"/>
                  </a:lnTo>
                  <a:lnTo>
                    <a:pt x="108673" y="425119"/>
                  </a:lnTo>
                  <a:lnTo>
                    <a:pt x="108648" y="499389"/>
                  </a:lnTo>
                  <a:lnTo>
                    <a:pt x="110223" y="502183"/>
                  </a:lnTo>
                  <a:lnTo>
                    <a:pt x="114173" y="504177"/>
                  </a:lnTo>
                  <a:lnTo>
                    <a:pt x="115366" y="504380"/>
                  </a:lnTo>
                  <a:lnTo>
                    <a:pt x="118122" y="504380"/>
                  </a:lnTo>
                  <a:lnTo>
                    <a:pt x="119710" y="503783"/>
                  </a:lnTo>
                  <a:lnTo>
                    <a:pt x="129882" y="496404"/>
                  </a:lnTo>
                  <a:lnTo>
                    <a:pt x="219913" y="431101"/>
                  </a:lnTo>
                  <a:lnTo>
                    <a:pt x="219862" y="499795"/>
                  </a:lnTo>
                  <a:lnTo>
                    <a:pt x="221437" y="502589"/>
                  </a:lnTo>
                  <a:lnTo>
                    <a:pt x="225399" y="504583"/>
                  </a:lnTo>
                  <a:lnTo>
                    <a:pt x="226580" y="504786"/>
                  </a:lnTo>
                  <a:lnTo>
                    <a:pt x="229349" y="504786"/>
                  </a:lnTo>
                  <a:lnTo>
                    <a:pt x="568134" y="259575"/>
                  </a:lnTo>
                  <a:lnTo>
                    <a:pt x="571500" y="255587"/>
                  </a:lnTo>
                  <a:lnTo>
                    <a:pt x="571500" y="250596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5660792" y="7403848"/>
              <a:ext cx="960755" cy="960755"/>
            </a:xfrm>
            <a:custGeom>
              <a:avLst/>
              <a:gdLst/>
              <a:ahLst/>
              <a:cxnLst/>
              <a:rect l="l" t="t" r="r" b="b"/>
              <a:pathLst>
                <a:path w="960754" h="960754">
                  <a:moveTo>
                    <a:pt x="480293" y="960586"/>
                  </a:moveTo>
                  <a:lnTo>
                    <a:pt x="431185" y="958106"/>
                  </a:lnTo>
                  <a:lnTo>
                    <a:pt x="383497" y="950828"/>
                  </a:lnTo>
                  <a:lnTo>
                    <a:pt x="337468" y="938993"/>
                  </a:lnTo>
                  <a:lnTo>
                    <a:pt x="293341" y="922842"/>
                  </a:lnTo>
                  <a:lnTo>
                    <a:pt x="251356" y="902617"/>
                  </a:lnTo>
                  <a:lnTo>
                    <a:pt x="211756" y="878560"/>
                  </a:lnTo>
                  <a:lnTo>
                    <a:pt x="174782" y="850910"/>
                  </a:lnTo>
                  <a:lnTo>
                    <a:pt x="140674" y="819911"/>
                  </a:lnTo>
                  <a:lnTo>
                    <a:pt x="109675" y="785804"/>
                  </a:lnTo>
                  <a:lnTo>
                    <a:pt x="82026" y="748829"/>
                  </a:lnTo>
                  <a:lnTo>
                    <a:pt x="57968" y="709229"/>
                  </a:lnTo>
                  <a:lnTo>
                    <a:pt x="37743" y="667245"/>
                  </a:lnTo>
                  <a:lnTo>
                    <a:pt x="21593" y="623117"/>
                  </a:lnTo>
                  <a:lnTo>
                    <a:pt x="9757" y="577089"/>
                  </a:lnTo>
                  <a:lnTo>
                    <a:pt x="2479" y="529400"/>
                  </a:lnTo>
                  <a:lnTo>
                    <a:pt x="0" y="480293"/>
                  </a:lnTo>
                  <a:lnTo>
                    <a:pt x="2479" y="431186"/>
                  </a:lnTo>
                  <a:lnTo>
                    <a:pt x="9757" y="383497"/>
                  </a:lnTo>
                  <a:lnTo>
                    <a:pt x="21593" y="337468"/>
                  </a:lnTo>
                  <a:lnTo>
                    <a:pt x="37743" y="293341"/>
                  </a:lnTo>
                  <a:lnTo>
                    <a:pt x="57968" y="251356"/>
                  </a:lnTo>
                  <a:lnTo>
                    <a:pt x="82026" y="211756"/>
                  </a:lnTo>
                  <a:lnTo>
                    <a:pt x="109675" y="174782"/>
                  </a:lnTo>
                  <a:lnTo>
                    <a:pt x="140674" y="140674"/>
                  </a:lnTo>
                  <a:lnTo>
                    <a:pt x="174782" y="109675"/>
                  </a:lnTo>
                  <a:lnTo>
                    <a:pt x="211756" y="82026"/>
                  </a:lnTo>
                  <a:lnTo>
                    <a:pt x="251356" y="57968"/>
                  </a:lnTo>
                  <a:lnTo>
                    <a:pt x="293341" y="37743"/>
                  </a:lnTo>
                  <a:lnTo>
                    <a:pt x="337468" y="21593"/>
                  </a:lnTo>
                  <a:lnTo>
                    <a:pt x="383497" y="9757"/>
                  </a:lnTo>
                  <a:lnTo>
                    <a:pt x="431185" y="2479"/>
                  </a:lnTo>
                  <a:lnTo>
                    <a:pt x="480293" y="0"/>
                  </a:lnTo>
                  <a:lnTo>
                    <a:pt x="529400" y="2479"/>
                  </a:lnTo>
                  <a:lnTo>
                    <a:pt x="577088" y="9757"/>
                  </a:lnTo>
                  <a:lnTo>
                    <a:pt x="623117" y="21593"/>
                  </a:lnTo>
                  <a:lnTo>
                    <a:pt x="667245" y="37743"/>
                  </a:lnTo>
                  <a:lnTo>
                    <a:pt x="709229" y="57968"/>
                  </a:lnTo>
                  <a:lnTo>
                    <a:pt x="748829" y="82026"/>
                  </a:lnTo>
                  <a:lnTo>
                    <a:pt x="785804" y="109675"/>
                  </a:lnTo>
                  <a:lnTo>
                    <a:pt x="819911" y="140674"/>
                  </a:lnTo>
                  <a:lnTo>
                    <a:pt x="850911" y="174782"/>
                  </a:lnTo>
                  <a:lnTo>
                    <a:pt x="878560" y="211756"/>
                  </a:lnTo>
                  <a:lnTo>
                    <a:pt x="902617" y="251356"/>
                  </a:lnTo>
                  <a:lnTo>
                    <a:pt x="922842" y="293341"/>
                  </a:lnTo>
                  <a:lnTo>
                    <a:pt x="938993" y="337468"/>
                  </a:lnTo>
                  <a:lnTo>
                    <a:pt x="950829" y="383497"/>
                  </a:lnTo>
                  <a:lnTo>
                    <a:pt x="958107" y="431186"/>
                  </a:lnTo>
                  <a:lnTo>
                    <a:pt x="960586" y="480293"/>
                  </a:lnTo>
                  <a:lnTo>
                    <a:pt x="958107" y="529400"/>
                  </a:lnTo>
                  <a:lnTo>
                    <a:pt x="950829" y="577089"/>
                  </a:lnTo>
                  <a:lnTo>
                    <a:pt x="938993" y="623117"/>
                  </a:lnTo>
                  <a:lnTo>
                    <a:pt x="922842" y="667245"/>
                  </a:lnTo>
                  <a:lnTo>
                    <a:pt x="902617" y="709229"/>
                  </a:lnTo>
                  <a:lnTo>
                    <a:pt x="878560" y="748829"/>
                  </a:lnTo>
                  <a:lnTo>
                    <a:pt x="850911" y="785804"/>
                  </a:lnTo>
                  <a:lnTo>
                    <a:pt x="819911" y="819911"/>
                  </a:lnTo>
                  <a:lnTo>
                    <a:pt x="785804" y="850910"/>
                  </a:lnTo>
                  <a:lnTo>
                    <a:pt x="748829" y="878560"/>
                  </a:lnTo>
                  <a:lnTo>
                    <a:pt x="709229" y="902617"/>
                  </a:lnTo>
                  <a:lnTo>
                    <a:pt x="667245" y="922842"/>
                  </a:lnTo>
                  <a:lnTo>
                    <a:pt x="623117" y="938993"/>
                  </a:lnTo>
                  <a:lnTo>
                    <a:pt x="577088" y="950828"/>
                  </a:lnTo>
                  <a:lnTo>
                    <a:pt x="529400" y="958106"/>
                  </a:lnTo>
                  <a:lnTo>
                    <a:pt x="480293" y="960586"/>
                  </a:lnTo>
                  <a:close/>
                </a:path>
              </a:pathLst>
            </a:custGeom>
            <a:solidFill>
              <a:srgbClr val="00646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0" name="object 10"/>
          <p:cNvSpPr txBox="1"/>
          <p:nvPr/>
        </p:nvSpPr>
        <p:spPr>
          <a:xfrm>
            <a:off x="854908" y="6784542"/>
            <a:ext cx="5204460" cy="1624330"/>
          </a:xfrm>
          <a:prstGeom prst="rect">
            <a:avLst/>
          </a:prstGeom>
        </p:spPr>
        <p:txBody>
          <a:bodyPr vert="horz" wrap="square" lIns="0" tIns="66040" rIns="0" bIns="0" rtlCol="0">
            <a:spAutoFit/>
          </a:bodyPr>
          <a:lstStyle/>
          <a:p>
            <a:pPr marL="12700" marR="3794760" indent="41275">
              <a:lnSpc>
                <a:spcPts val="2100"/>
              </a:lnSpc>
              <a:spcBef>
                <a:spcPts val="520"/>
              </a:spcBef>
            </a:pPr>
            <a:r>
              <a:rPr sz="2100" b="1" spc="-25" dirty="0">
                <a:solidFill>
                  <a:srgbClr val="00646B"/>
                </a:solidFill>
                <a:latin typeface="Verdana"/>
                <a:cs typeface="Verdana"/>
              </a:rPr>
              <a:t>Учёба</a:t>
            </a:r>
            <a:r>
              <a:rPr sz="2100" b="1" spc="-135" dirty="0">
                <a:solidFill>
                  <a:srgbClr val="00646B"/>
                </a:solidFill>
                <a:latin typeface="Verdana"/>
                <a:cs typeface="Verdana"/>
              </a:rPr>
              <a:t> </a:t>
            </a:r>
            <a:r>
              <a:rPr sz="2100" b="1" spc="-25" dirty="0">
                <a:solidFill>
                  <a:srgbClr val="00646B"/>
                </a:solidFill>
                <a:latin typeface="Verdana"/>
                <a:cs typeface="Verdana"/>
              </a:rPr>
              <a:t>за </a:t>
            </a:r>
            <a:r>
              <a:rPr sz="2100" b="1" spc="-10" dirty="0">
                <a:solidFill>
                  <a:srgbClr val="00646B"/>
                </a:solidFill>
                <a:latin typeface="Verdana"/>
                <a:cs typeface="Verdana"/>
              </a:rPr>
              <a:t>рубежом</a:t>
            </a:r>
            <a:endParaRPr sz="2100">
              <a:latin typeface="Verdana"/>
              <a:cs typeface="Verdana"/>
            </a:endParaRPr>
          </a:p>
          <a:p>
            <a:pPr>
              <a:lnSpc>
                <a:spcPct val="100000"/>
              </a:lnSpc>
              <a:spcBef>
                <a:spcPts val="1964"/>
              </a:spcBef>
            </a:pPr>
            <a:endParaRPr sz="2100">
              <a:latin typeface="Verdana"/>
              <a:cs typeface="Verdana"/>
            </a:endParaRPr>
          </a:p>
          <a:p>
            <a:pPr marL="1276350" marR="5080" indent="-536575">
              <a:lnSpc>
                <a:spcPct val="71900"/>
              </a:lnSpc>
            </a:pPr>
            <a:r>
              <a:rPr sz="2000" b="1" spc="65" dirty="0">
                <a:latin typeface="Tahoma"/>
                <a:cs typeface="Tahoma"/>
              </a:rPr>
              <a:t>Каков</a:t>
            </a:r>
            <a:r>
              <a:rPr sz="2000" b="1" spc="20" dirty="0">
                <a:latin typeface="Tahoma"/>
                <a:cs typeface="Tahoma"/>
              </a:rPr>
              <a:t> </a:t>
            </a:r>
            <a:r>
              <a:rPr sz="2000" b="1" spc="90" dirty="0">
                <a:latin typeface="Tahoma"/>
                <a:cs typeface="Tahoma"/>
              </a:rPr>
              <a:t>порядок</a:t>
            </a:r>
            <a:r>
              <a:rPr sz="2000" b="1" spc="20" dirty="0">
                <a:latin typeface="Tahoma"/>
                <a:cs typeface="Tahoma"/>
              </a:rPr>
              <a:t> </a:t>
            </a:r>
            <a:r>
              <a:rPr sz="2000" b="1" spc="105" dirty="0">
                <a:latin typeface="Tahoma"/>
                <a:cs typeface="Tahoma"/>
              </a:rPr>
              <a:t>действий</a:t>
            </a:r>
            <a:r>
              <a:rPr sz="2000" b="1" spc="20" dirty="0">
                <a:latin typeface="Tahoma"/>
                <a:cs typeface="Tahoma"/>
              </a:rPr>
              <a:t> </a:t>
            </a:r>
            <a:r>
              <a:rPr sz="2000" b="1" spc="75" dirty="0">
                <a:latin typeface="Tahoma"/>
                <a:cs typeface="Tahoma"/>
              </a:rPr>
              <a:t>после </a:t>
            </a:r>
            <a:r>
              <a:rPr sz="2000" b="1" spc="70" dirty="0">
                <a:latin typeface="Tahoma"/>
                <a:cs typeface="Tahoma"/>
              </a:rPr>
              <a:t>направления</a:t>
            </a:r>
            <a:r>
              <a:rPr sz="2000" b="1" dirty="0">
                <a:latin typeface="Tahoma"/>
                <a:cs typeface="Tahoma"/>
              </a:rPr>
              <a:t> </a:t>
            </a:r>
            <a:r>
              <a:rPr sz="2000" b="1" spc="55" dirty="0">
                <a:latin typeface="Tahoma"/>
                <a:cs typeface="Tahoma"/>
              </a:rPr>
              <a:t>за</a:t>
            </a:r>
            <a:r>
              <a:rPr sz="2000" b="1" spc="5" dirty="0">
                <a:latin typeface="Tahoma"/>
                <a:cs typeface="Tahoma"/>
              </a:rPr>
              <a:t> </a:t>
            </a:r>
            <a:r>
              <a:rPr sz="2000" b="1" spc="90" dirty="0">
                <a:latin typeface="Tahoma"/>
                <a:cs typeface="Tahoma"/>
              </a:rPr>
              <a:t>рубеж?</a:t>
            </a:r>
            <a:endParaRPr sz="2000">
              <a:latin typeface="Tahoma"/>
              <a:cs typeface="Tahoma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743299" y="8696090"/>
            <a:ext cx="6073775" cy="85536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just">
              <a:lnSpc>
                <a:spcPct val="114599"/>
              </a:lnSpc>
              <a:spcBef>
                <a:spcPts val="100"/>
              </a:spcBef>
            </a:pPr>
            <a:r>
              <a:rPr sz="1200" dirty="0">
                <a:latin typeface="Lucida Sans Unicode"/>
                <a:cs typeface="Lucida Sans Unicode"/>
              </a:rPr>
              <a:t>По</a:t>
            </a:r>
            <a:r>
              <a:rPr sz="1200" spc="170" dirty="0">
                <a:latin typeface="Lucida Sans Unicode"/>
                <a:cs typeface="Lucida Sans Unicode"/>
              </a:rPr>
              <a:t>  </a:t>
            </a:r>
            <a:r>
              <a:rPr sz="1200" dirty="0">
                <a:latin typeface="Lucida Sans Unicode"/>
                <a:cs typeface="Lucida Sans Unicode"/>
              </a:rPr>
              <a:t>прибытии</a:t>
            </a:r>
            <a:r>
              <a:rPr sz="1200" spc="175" dirty="0">
                <a:latin typeface="Lucida Sans Unicode"/>
                <a:cs typeface="Lucida Sans Unicode"/>
              </a:rPr>
              <a:t>  </a:t>
            </a:r>
            <a:r>
              <a:rPr sz="1200" spc="60" dirty="0">
                <a:latin typeface="Lucida Sans Unicode"/>
                <a:cs typeface="Lucida Sans Unicode"/>
              </a:rPr>
              <a:t>в</a:t>
            </a:r>
            <a:r>
              <a:rPr sz="1200" spc="175" dirty="0">
                <a:latin typeface="Lucida Sans Unicode"/>
                <a:cs typeface="Lucida Sans Unicode"/>
              </a:rPr>
              <a:t>  </a:t>
            </a:r>
            <a:r>
              <a:rPr sz="1200" dirty="0">
                <a:latin typeface="Lucida Sans Unicode"/>
                <a:cs typeface="Lucida Sans Unicode"/>
              </a:rPr>
              <a:t>иностранный</a:t>
            </a:r>
            <a:r>
              <a:rPr sz="1200" spc="175" dirty="0">
                <a:latin typeface="Lucida Sans Unicode"/>
                <a:cs typeface="Lucida Sans Unicode"/>
              </a:rPr>
              <a:t>  </a:t>
            </a:r>
            <a:r>
              <a:rPr sz="1200" dirty="0">
                <a:latin typeface="Lucida Sans Unicode"/>
                <a:cs typeface="Lucida Sans Unicode"/>
              </a:rPr>
              <a:t>университет</a:t>
            </a:r>
            <a:r>
              <a:rPr sz="1200" spc="170" dirty="0">
                <a:latin typeface="Lucida Sans Unicode"/>
                <a:cs typeface="Lucida Sans Unicode"/>
              </a:rPr>
              <a:t>  </a:t>
            </a:r>
            <a:r>
              <a:rPr sz="1200" dirty="0">
                <a:latin typeface="Lucida Sans Unicode"/>
                <a:cs typeface="Lucida Sans Unicode"/>
              </a:rPr>
              <a:t>и</a:t>
            </a:r>
            <a:r>
              <a:rPr sz="1200" spc="175" dirty="0">
                <a:latin typeface="Lucida Sans Unicode"/>
                <a:cs typeface="Lucida Sans Unicode"/>
              </a:rPr>
              <a:t>  </a:t>
            </a:r>
            <a:r>
              <a:rPr sz="1200" dirty="0">
                <a:latin typeface="Lucida Sans Unicode"/>
                <a:cs typeface="Lucida Sans Unicode"/>
              </a:rPr>
              <a:t>после</a:t>
            </a:r>
            <a:r>
              <a:rPr sz="1200" spc="175" dirty="0">
                <a:latin typeface="Lucida Sans Unicode"/>
                <a:cs typeface="Lucida Sans Unicode"/>
              </a:rPr>
              <a:t>  </a:t>
            </a:r>
            <a:r>
              <a:rPr sz="1200" dirty="0">
                <a:latin typeface="Lucida Sans Unicode"/>
                <a:cs typeface="Lucida Sans Unicode"/>
              </a:rPr>
              <a:t>прохождения</a:t>
            </a:r>
            <a:r>
              <a:rPr sz="1200" spc="175" dirty="0">
                <a:latin typeface="Lucida Sans Unicode"/>
                <a:cs typeface="Lucida Sans Unicode"/>
              </a:rPr>
              <a:t>  </a:t>
            </a:r>
            <a:r>
              <a:rPr sz="1200" spc="-20" dirty="0">
                <a:latin typeface="Lucida Sans Unicode"/>
                <a:cs typeface="Lucida Sans Unicode"/>
              </a:rPr>
              <a:t>всех </a:t>
            </a:r>
            <a:r>
              <a:rPr sz="1200" dirty="0">
                <a:latin typeface="Lucida Sans Unicode"/>
                <a:cs typeface="Lucida Sans Unicode"/>
              </a:rPr>
              <a:t>необходимых</a:t>
            </a:r>
            <a:r>
              <a:rPr sz="1200" spc="80" dirty="0">
                <a:latin typeface="Lucida Sans Unicode"/>
                <a:cs typeface="Lucida Sans Unicode"/>
              </a:rPr>
              <a:t>  </a:t>
            </a:r>
            <a:r>
              <a:rPr sz="1200" dirty="0">
                <a:latin typeface="Lucida Sans Unicode"/>
                <a:cs typeface="Lucida Sans Unicode"/>
              </a:rPr>
              <a:t>процедур</a:t>
            </a:r>
            <a:r>
              <a:rPr sz="1200" spc="80" dirty="0">
                <a:latin typeface="Lucida Sans Unicode"/>
                <a:cs typeface="Lucida Sans Unicode"/>
              </a:rPr>
              <a:t>  </a:t>
            </a:r>
            <a:r>
              <a:rPr sz="1200" dirty="0">
                <a:latin typeface="Lucida Sans Unicode"/>
                <a:cs typeface="Lucida Sans Unicode"/>
              </a:rPr>
              <a:t>по</a:t>
            </a:r>
            <a:r>
              <a:rPr sz="1200" spc="80" dirty="0">
                <a:latin typeface="Lucida Sans Unicode"/>
                <a:cs typeface="Lucida Sans Unicode"/>
              </a:rPr>
              <a:t>  </a:t>
            </a:r>
            <a:r>
              <a:rPr sz="1200" dirty="0">
                <a:latin typeface="Lucida Sans Unicode"/>
                <a:cs typeface="Lucida Sans Unicode"/>
              </a:rPr>
              <a:t>регистрации</a:t>
            </a:r>
            <a:r>
              <a:rPr sz="1200" spc="80" dirty="0">
                <a:latin typeface="Lucida Sans Unicode"/>
                <a:cs typeface="Lucida Sans Unicode"/>
              </a:rPr>
              <a:t>  </a:t>
            </a:r>
            <a:r>
              <a:rPr sz="1200" dirty="0">
                <a:latin typeface="Lucida Sans Unicode"/>
                <a:cs typeface="Lucida Sans Unicode"/>
              </a:rPr>
              <a:t>на</a:t>
            </a:r>
            <a:r>
              <a:rPr sz="1200" spc="80" dirty="0">
                <a:latin typeface="Lucida Sans Unicode"/>
                <a:cs typeface="Lucida Sans Unicode"/>
              </a:rPr>
              <a:t>  </a:t>
            </a:r>
            <a:r>
              <a:rPr sz="1200" dirty="0">
                <a:latin typeface="Lucida Sans Unicode"/>
                <a:cs typeface="Lucida Sans Unicode"/>
              </a:rPr>
              <a:t>программу</a:t>
            </a:r>
            <a:r>
              <a:rPr sz="1200" spc="80" dirty="0">
                <a:latin typeface="Lucida Sans Unicode"/>
                <a:cs typeface="Lucida Sans Unicode"/>
              </a:rPr>
              <a:t>  </a:t>
            </a:r>
            <a:r>
              <a:rPr sz="1200" dirty="0">
                <a:latin typeface="Lucida Sans Unicode"/>
                <a:cs typeface="Lucida Sans Unicode"/>
              </a:rPr>
              <a:t>вам</a:t>
            </a:r>
            <a:r>
              <a:rPr sz="1200" spc="80" dirty="0">
                <a:latin typeface="Lucida Sans Unicode"/>
                <a:cs typeface="Lucida Sans Unicode"/>
              </a:rPr>
              <a:t>  </a:t>
            </a:r>
            <a:r>
              <a:rPr sz="1200" spc="-10" dirty="0">
                <a:latin typeface="Lucida Sans Unicode"/>
                <a:cs typeface="Lucida Sans Unicode"/>
              </a:rPr>
              <a:t>необходимо </a:t>
            </a:r>
            <a:r>
              <a:rPr sz="1200" dirty="0">
                <a:latin typeface="Arial Black"/>
                <a:cs typeface="Arial Black"/>
              </a:rPr>
              <a:t>сообщить</a:t>
            </a:r>
            <a:r>
              <a:rPr sz="1200" spc="415" dirty="0">
                <a:latin typeface="Arial Black"/>
                <a:cs typeface="Arial Black"/>
              </a:rPr>
              <a:t>  </a:t>
            </a:r>
            <a:r>
              <a:rPr sz="1200" dirty="0">
                <a:latin typeface="Arial Black"/>
                <a:cs typeface="Arial Black"/>
              </a:rPr>
              <a:t>вашему</a:t>
            </a:r>
            <a:r>
              <a:rPr sz="1200" spc="415" dirty="0">
                <a:latin typeface="Arial Black"/>
                <a:cs typeface="Arial Black"/>
              </a:rPr>
              <a:t>  </a:t>
            </a:r>
            <a:r>
              <a:rPr sz="1200" dirty="0">
                <a:latin typeface="Arial Black"/>
                <a:cs typeface="Arial Black"/>
              </a:rPr>
              <a:t>координатору</a:t>
            </a:r>
            <a:r>
              <a:rPr sz="1200" spc="430" dirty="0">
                <a:latin typeface="Arial Black"/>
                <a:cs typeface="Arial Black"/>
              </a:rPr>
              <a:t>  </a:t>
            </a:r>
            <a:r>
              <a:rPr sz="1200" spc="60" dirty="0">
                <a:latin typeface="Lucida Sans Unicode"/>
                <a:cs typeface="Lucida Sans Unicode"/>
              </a:rPr>
              <a:t>в</a:t>
            </a:r>
            <a:r>
              <a:rPr sz="1200" spc="445" dirty="0">
                <a:latin typeface="Lucida Sans Unicode"/>
                <a:cs typeface="Lucida Sans Unicode"/>
              </a:rPr>
              <a:t>  </a:t>
            </a:r>
            <a:r>
              <a:rPr sz="1200" dirty="0">
                <a:latin typeface="Lucida Sans Unicode"/>
                <a:cs typeface="Lucida Sans Unicode"/>
              </a:rPr>
              <a:t>Управлении</a:t>
            </a:r>
            <a:r>
              <a:rPr sz="1200" spc="445" dirty="0">
                <a:latin typeface="Lucida Sans Unicode"/>
                <a:cs typeface="Lucida Sans Unicode"/>
              </a:rPr>
              <a:t>  </a:t>
            </a:r>
            <a:r>
              <a:rPr sz="1200" spc="-10" dirty="0">
                <a:latin typeface="Lucida Sans Unicode"/>
                <a:cs typeface="Lucida Sans Unicode"/>
              </a:rPr>
              <a:t>международного </a:t>
            </a:r>
            <a:r>
              <a:rPr sz="1200" dirty="0">
                <a:latin typeface="Lucida Sans Unicode"/>
                <a:cs typeface="Lucida Sans Unicode"/>
              </a:rPr>
              <a:t>сотрудничества</a:t>
            </a:r>
            <a:r>
              <a:rPr sz="1200" spc="160" dirty="0">
                <a:latin typeface="Lucida Sans Unicode"/>
                <a:cs typeface="Lucida Sans Unicode"/>
              </a:rPr>
              <a:t>  </a:t>
            </a:r>
            <a:r>
              <a:rPr sz="1200" dirty="0">
                <a:latin typeface="Lucida Sans Unicode"/>
                <a:cs typeface="Lucida Sans Unicode"/>
              </a:rPr>
              <a:t>о</a:t>
            </a:r>
            <a:r>
              <a:rPr sz="1200" spc="165" dirty="0">
                <a:latin typeface="Lucida Sans Unicode"/>
                <a:cs typeface="Lucida Sans Unicode"/>
              </a:rPr>
              <a:t>  </a:t>
            </a:r>
            <a:r>
              <a:rPr lang="ru-RU" sz="1200" dirty="0">
                <a:latin typeface="Lucida Sans Unicode"/>
                <a:cs typeface="Lucida Sans Unicode"/>
              </a:rPr>
              <a:t>своем прибытии </a:t>
            </a:r>
            <a:r>
              <a:rPr sz="1200" spc="60" dirty="0">
                <a:latin typeface="Lucida Sans Unicode"/>
                <a:cs typeface="Lucida Sans Unicode"/>
              </a:rPr>
              <a:t>в</a:t>
            </a:r>
            <a:r>
              <a:rPr sz="1200" spc="160" dirty="0">
                <a:latin typeface="Lucida Sans Unicode"/>
                <a:cs typeface="Lucida Sans Unicode"/>
              </a:rPr>
              <a:t>  </a:t>
            </a:r>
            <a:r>
              <a:rPr sz="1200" dirty="0" err="1">
                <a:latin typeface="Lucida Sans Unicode"/>
                <a:cs typeface="Lucida Sans Unicode"/>
              </a:rPr>
              <a:t>зарубежный</a:t>
            </a:r>
            <a:r>
              <a:rPr sz="1200" spc="165" dirty="0">
                <a:latin typeface="Lucida Sans Unicode"/>
                <a:cs typeface="Lucida Sans Unicode"/>
              </a:rPr>
              <a:t>  </a:t>
            </a:r>
            <a:r>
              <a:rPr sz="1200" dirty="0" err="1">
                <a:latin typeface="Lucida Sans Unicode"/>
                <a:cs typeface="Lucida Sans Unicode"/>
              </a:rPr>
              <a:t>университе</a:t>
            </a:r>
            <a:r>
              <a:rPr lang="ru-RU" sz="1200" dirty="0">
                <a:latin typeface="Lucida Sans Unicode"/>
                <a:cs typeface="Lucida Sans Unicode"/>
              </a:rPr>
              <a:t>т</a:t>
            </a:r>
            <a:r>
              <a:rPr sz="1200" spc="-10" dirty="0">
                <a:latin typeface="Tahoma"/>
                <a:cs typeface="Tahoma"/>
              </a:rPr>
              <a:t>.</a:t>
            </a:r>
            <a:endParaRPr sz="1200" dirty="0">
              <a:latin typeface="Tahoma"/>
              <a:cs typeface="Tahoma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7562850" cy="10696575"/>
            <a:chOff x="0" y="0"/>
            <a:chExt cx="7562850" cy="10696575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0"/>
              <a:ext cx="7562850" cy="10696574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0" y="460838"/>
              <a:ext cx="948690" cy="38100"/>
            </a:xfrm>
            <a:custGeom>
              <a:avLst/>
              <a:gdLst/>
              <a:ahLst/>
              <a:cxnLst/>
              <a:rect l="l" t="t" r="r" b="b"/>
              <a:pathLst>
                <a:path w="948690" h="38100">
                  <a:moveTo>
                    <a:pt x="948661" y="38099"/>
                  </a:moveTo>
                  <a:lnTo>
                    <a:pt x="0" y="38099"/>
                  </a:lnTo>
                  <a:lnTo>
                    <a:pt x="0" y="0"/>
                  </a:lnTo>
                  <a:lnTo>
                    <a:pt x="948661" y="0"/>
                  </a:lnTo>
                  <a:lnTo>
                    <a:pt x="948661" y="38099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0" y="2894295"/>
              <a:ext cx="7562850" cy="7802279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5319138" y="210778"/>
              <a:ext cx="1847849" cy="590549"/>
            </a:xfrm>
            <a:prstGeom prst="rect">
              <a:avLst/>
            </a:prstGeom>
          </p:spPr>
        </p:pic>
        <p:sp>
          <p:nvSpPr>
            <p:cNvPr id="7" name="object 7"/>
            <p:cNvSpPr/>
            <p:nvPr/>
          </p:nvSpPr>
          <p:spPr>
            <a:xfrm>
              <a:off x="5460701" y="4210448"/>
              <a:ext cx="1136015" cy="1136015"/>
            </a:xfrm>
            <a:custGeom>
              <a:avLst/>
              <a:gdLst/>
              <a:ahLst/>
              <a:cxnLst/>
              <a:rect l="l" t="t" r="r" b="b"/>
              <a:pathLst>
                <a:path w="1136015" h="1136014">
                  <a:moveTo>
                    <a:pt x="567775" y="1135551"/>
                  </a:moveTo>
                  <a:lnTo>
                    <a:pt x="518786" y="1133467"/>
                  </a:lnTo>
                  <a:lnTo>
                    <a:pt x="470953" y="1127329"/>
                  </a:lnTo>
                  <a:lnTo>
                    <a:pt x="424448" y="1117306"/>
                  </a:lnTo>
                  <a:lnTo>
                    <a:pt x="379441" y="1103570"/>
                  </a:lnTo>
                  <a:lnTo>
                    <a:pt x="336102" y="1086290"/>
                  </a:lnTo>
                  <a:lnTo>
                    <a:pt x="294603" y="1065637"/>
                  </a:lnTo>
                  <a:lnTo>
                    <a:pt x="255113" y="1041783"/>
                  </a:lnTo>
                  <a:lnTo>
                    <a:pt x="217803" y="1014896"/>
                  </a:lnTo>
                  <a:lnTo>
                    <a:pt x="182843" y="985148"/>
                  </a:lnTo>
                  <a:lnTo>
                    <a:pt x="150403" y="952708"/>
                  </a:lnTo>
                  <a:lnTo>
                    <a:pt x="120655" y="917748"/>
                  </a:lnTo>
                  <a:lnTo>
                    <a:pt x="93768" y="880438"/>
                  </a:lnTo>
                  <a:lnTo>
                    <a:pt x="69913" y="840948"/>
                  </a:lnTo>
                  <a:lnTo>
                    <a:pt x="49261" y="799448"/>
                  </a:lnTo>
                  <a:lnTo>
                    <a:pt x="31981" y="756110"/>
                  </a:lnTo>
                  <a:lnTo>
                    <a:pt x="18245" y="711103"/>
                  </a:lnTo>
                  <a:lnTo>
                    <a:pt x="8222" y="664598"/>
                  </a:lnTo>
                  <a:lnTo>
                    <a:pt x="2084" y="616765"/>
                  </a:lnTo>
                  <a:lnTo>
                    <a:pt x="0" y="567775"/>
                  </a:lnTo>
                  <a:lnTo>
                    <a:pt x="2084" y="518786"/>
                  </a:lnTo>
                  <a:lnTo>
                    <a:pt x="8222" y="470953"/>
                  </a:lnTo>
                  <a:lnTo>
                    <a:pt x="18245" y="424448"/>
                  </a:lnTo>
                  <a:lnTo>
                    <a:pt x="31981" y="379441"/>
                  </a:lnTo>
                  <a:lnTo>
                    <a:pt x="49261" y="336102"/>
                  </a:lnTo>
                  <a:lnTo>
                    <a:pt x="69913" y="294603"/>
                  </a:lnTo>
                  <a:lnTo>
                    <a:pt x="93768" y="255113"/>
                  </a:lnTo>
                  <a:lnTo>
                    <a:pt x="120655" y="217803"/>
                  </a:lnTo>
                  <a:lnTo>
                    <a:pt x="150403" y="182843"/>
                  </a:lnTo>
                  <a:lnTo>
                    <a:pt x="182843" y="150403"/>
                  </a:lnTo>
                  <a:lnTo>
                    <a:pt x="217803" y="120655"/>
                  </a:lnTo>
                  <a:lnTo>
                    <a:pt x="255113" y="93768"/>
                  </a:lnTo>
                  <a:lnTo>
                    <a:pt x="294603" y="69913"/>
                  </a:lnTo>
                  <a:lnTo>
                    <a:pt x="336102" y="49261"/>
                  </a:lnTo>
                  <a:lnTo>
                    <a:pt x="379441" y="31981"/>
                  </a:lnTo>
                  <a:lnTo>
                    <a:pt x="424448" y="18245"/>
                  </a:lnTo>
                  <a:lnTo>
                    <a:pt x="470953" y="8222"/>
                  </a:lnTo>
                  <a:lnTo>
                    <a:pt x="518786" y="2084"/>
                  </a:lnTo>
                  <a:lnTo>
                    <a:pt x="567775" y="0"/>
                  </a:lnTo>
                  <a:lnTo>
                    <a:pt x="616765" y="2084"/>
                  </a:lnTo>
                  <a:lnTo>
                    <a:pt x="664598" y="8222"/>
                  </a:lnTo>
                  <a:lnTo>
                    <a:pt x="711103" y="18245"/>
                  </a:lnTo>
                  <a:lnTo>
                    <a:pt x="756110" y="31981"/>
                  </a:lnTo>
                  <a:lnTo>
                    <a:pt x="799448" y="49261"/>
                  </a:lnTo>
                  <a:lnTo>
                    <a:pt x="840948" y="69913"/>
                  </a:lnTo>
                  <a:lnTo>
                    <a:pt x="880438" y="93768"/>
                  </a:lnTo>
                  <a:lnTo>
                    <a:pt x="917748" y="120655"/>
                  </a:lnTo>
                  <a:lnTo>
                    <a:pt x="952708" y="150403"/>
                  </a:lnTo>
                  <a:lnTo>
                    <a:pt x="985148" y="182843"/>
                  </a:lnTo>
                  <a:lnTo>
                    <a:pt x="1014896" y="217803"/>
                  </a:lnTo>
                  <a:lnTo>
                    <a:pt x="1041783" y="255113"/>
                  </a:lnTo>
                  <a:lnTo>
                    <a:pt x="1065637" y="294603"/>
                  </a:lnTo>
                  <a:lnTo>
                    <a:pt x="1086290" y="336102"/>
                  </a:lnTo>
                  <a:lnTo>
                    <a:pt x="1103570" y="379441"/>
                  </a:lnTo>
                  <a:lnTo>
                    <a:pt x="1117306" y="424448"/>
                  </a:lnTo>
                  <a:lnTo>
                    <a:pt x="1127329" y="470953"/>
                  </a:lnTo>
                  <a:lnTo>
                    <a:pt x="1133467" y="518786"/>
                  </a:lnTo>
                  <a:lnTo>
                    <a:pt x="1135551" y="567775"/>
                  </a:lnTo>
                  <a:lnTo>
                    <a:pt x="1133467" y="616765"/>
                  </a:lnTo>
                  <a:lnTo>
                    <a:pt x="1127329" y="664598"/>
                  </a:lnTo>
                  <a:lnTo>
                    <a:pt x="1117306" y="711103"/>
                  </a:lnTo>
                  <a:lnTo>
                    <a:pt x="1103570" y="756110"/>
                  </a:lnTo>
                  <a:lnTo>
                    <a:pt x="1086290" y="799448"/>
                  </a:lnTo>
                  <a:lnTo>
                    <a:pt x="1065637" y="840948"/>
                  </a:lnTo>
                  <a:lnTo>
                    <a:pt x="1041783" y="880438"/>
                  </a:lnTo>
                  <a:lnTo>
                    <a:pt x="1014896" y="917748"/>
                  </a:lnTo>
                  <a:lnTo>
                    <a:pt x="985148" y="952708"/>
                  </a:lnTo>
                  <a:lnTo>
                    <a:pt x="952708" y="985148"/>
                  </a:lnTo>
                  <a:lnTo>
                    <a:pt x="917748" y="1014896"/>
                  </a:lnTo>
                  <a:lnTo>
                    <a:pt x="880438" y="1041783"/>
                  </a:lnTo>
                  <a:lnTo>
                    <a:pt x="840948" y="1065637"/>
                  </a:lnTo>
                  <a:lnTo>
                    <a:pt x="799448" y="1086290"/>
                  </a:lnTo>
                  <a:lnTo>
                    <a:pt x="756110" y="1103570"/>
                  </a:lnTo>
                  <a:lnTo>
                    <a:pt x="711103" y="1117306"/>
                  </a:lnTo>
                  <a:lnTo>
                    <a:pt x="664598" y="1127329"/>
                  </a:lnTo>
                  <a:lnTo>
                    <a:pt x="616765" y="1133467"/>
                  </a:lnTo>
                  <a:lnTo>
                    <a:pt x="567775" y="1135551"/>
                  </a:lnTo>
                  <a:close/>
                </a:path>
              </a:pathLst>
            </a:custGeom>
            <a:solidFill>
              <a:srgbClr val="00646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8" name="object 8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0" y="3662651"/>
              <a:ext cx="3052335" cy="847724"/>
            </a:xfrm>
            <a:prstGeom prst="rect">
              <a:avLst/>
            </a:prstGeom>
          </p:spPr>
        </p:pic>
        <p:sp>
          <p:nvSpPr>
            <p:cNvPr id="9" name="object 9"/>
            <p:cNvSpPr/>
            <p:nvPr/>
          </p:nvSpPr>
          <p:spPr>
            <a:xfrm>
              <a:off x="0" y="3856785"/>
              <a:ext cx="547370" cy="504825"/>
            </a:xfrm>
            <a:custGeom>
              <a:avLst/>
              <a:gdLst/>
              <a:ahLst/>
              <a:cxnLst/>
              <a:rect l="l" t="t" r="r" b="b"/>
              <a:pathLst>
                <a:path w="547370" h="504825">
                  <a:moveTo>
                    <a:pt x="547192" y="250596"/>
                  </a:moveTo>
                  <a:lnTo>
                    <a:pt x="546011" y="248196"/>
                  </a:lnTo>
                  <a:lnTo>
                    <a:pt x="543839" y="246799"/>
                  </a:lnTo>
                  <a:lnTo>
                    <a:pt x="539292" y="243484"/>
                  </a:lnTo>
                  <a:lnTo>
                    <a:pt x="539292" y="253187"/>
                  </a:lnTo>
                  <a:lnTo>
                    <a:pt x="203466" y="496798"/>
                  </a:lnTo>
                  <a:lnTo>
                    <a:pt x="203517" y="425361"/>
                  </a:lnTo>
                  <a:lnTo>
                    <a:pt x="432612" y="259168"/>
                  </a:lnTo>
                  <a:lnTo>
                    <a:pt x="434594" y="257581"/>
                  </a:lnTo>
                  <a:lnTo>
                    <a:pt x="435978" y="255181"/>
                  </a:lnTo>
                  <a:lnTo>
                    <a:pt x="435978" y="250190"/>
                  </a:lnTo>
                  <a:lnTo>
                    <a:pt x="434797" y="247802"/>
                  </a:lnTo>
                  <a:lnTo>
                    <a:pt x="432612" y="246405"/>
                  </a:lnTo>
                  <a:lnTo>
                    <a:pt x="428078" y="243103"/>
                  </a:lnTo>
                  <a:lnTo>
                    <a:pt x="428078" y="252793"/>
                  </a:lnTo>
                  <a:lnTo>
                    <a:pt x="203530" y="415683"/>
                  </a:lnTo>
                  <a:lnTo>
                    <a:pt x="203593" y="338594"/>
                  </a:lnTo>
                  <a:lnTo>
                    <a:pt x="321792" y="252793"/>
                  </a:lnTo>
                  <a:lnTo>
                    <a:pt x="203720" y="166674"/>
                  </a:lnTo>
                  <a:lnTo>
                    <a:pt x="203784" y="89217"/>
                  </a:lnTo>
                  <a:lnTo>
                    <a:pt x="428078" y="252793"/>
                  </a:lnTo>
                  <a:lnTo>
                    <a:pt x="428078" y="243103"/>
                  </a:lnTo>
                  <a:lnTo>
                    <a:pt x="203796" y="79425"/>
                  </a:lnTo>
                  <a:lnTo>
                    <a:pt x="203860" y="8382"/>
                  </a:lnTo>
                  <a:lnTo>
                    <a:pt x="539292" y="253187"/>
                  </a:lnTo>
                  <a:lnTo>
                    <a:pt x="539292" y="243484"/>
                  </a:lnTo>
                  <a:lnTo>
                    <a:pt x="217322" y="8382"/>
                  </a:lnTo>
                  <a:lnTo>
                    <a:pt x="207213" y="1003"/>
                  </a:lnTo>
                  <a:lnTo>
                    <a:pt x="205435" y="406"/>
                  </a:lnTo>
                  <a:lnTo>
                    <a:pt x="202679" y="406"/>
                  </a:lnTo>
                  <a:lnTo>
                    <a:pt x="201485" y="596"/>
                  </a:lnTo>
                  <a:lnTo>
                    <a:pt x="200304" y="1193"/>
                  </a:lnTo>
                  <a:lnTo>
                    <a:pt x="197739" y="2590"/>
                  </a:lnTo>
                  <a:lnTo>
                    <a:pt x="195961" y="5384"/>
                  </a:lnTo>
                  <a:lnTo>
                    <a:pt x="195961" y="8382"/>
                  </a:lnTo>
                  <a:lnTo>
                    <a:pt x="195897" y="73672"/>
                  </a:lnTo>
                  <a:lnTo>
                    <a:pt x="195897" y="83451"/>
                  </a:lnTo>
                  <a:lnTo>
                    <a:pt x="195834" y="160921"/>
                  </a:lnTo>
                  <a:lnTo>
                    <a:pt x="195681" y="160820"/>
                  </a:lnTo>
                  <a:lnTo>
                    <a:pt x="195681" y="344322"/>
                  </a:lnTo>
                  <a:lnTo>
                    <a:pt x="195618" y="421411"/>
                  </a:lnTo>
                  <a:lnTo>
                    <a:pt x="92252" y="496392"/>
                  </a:lnTo>
                  <a:lnTo>
                    <a:pt x="92278" y="419379"/>
                  </a:lnTo>
                  <a:lnTo>
                    <a:pt x="195681" y="344322"/>
                  </a:lnTo>
                  <a:lnTo>
                    <a:pt x="195681" y="160820"/>
                  </a:lnTo>
                  <a:lnTo>
                    <a:pt x="92405" y="85458"/>
                  </a:lnTo>
                  <a:lnTo>
                    <a:pt x="92443" y="7988"/>
                  </a:lnTo>
                  <a:lnTo>
                    <a:pt x="195897" y="83451"/>
                  </a:lnTo>
                  <a:lnTo>
                    <a:pt x="195897" y="73672"/>
                  </a:lnTo>
                  <a:lnTo>
                    <a:pt x="105918" y="7988"/>
                  </a:lnTo>
                  <a:lnTo>
                    <a:pt x="95808" y="596"/>
                  </a:lnTo>
                  <a:lnTo>
                    <a:pt x="94221" y="0"/>
                  </a:lnTo>
                  <a:lnTo>
                    <a:pt x="91262" y="0"/>
                  </a:lnTo>
                  <a:lnTo>
                    <a:pt x="90068" y="203"/>
                  </a:lnTo>
                  <a:lnTo>
                    <a:pt x="88887" y="800"/>
                  </a:lnTo>
                  <a:lnTo>
                    <a:pt x="86321" y="2197"/>
                  </a:lnTo>
                  <a:lnTo>
                    <a:pt x="84543" y="4991"/>
                  </a:lnTo>
                  <a:lnTo>
                    <a:pt x="84505" y="79692"/>
                  </a:lnTo>
                  <a:lnTo>
                    <a:pt x="0" y="18034"/>
                  </a:lnTo>
                  <a:lnTo>
                    <a:pt x="0" y="486346"/>
                  </a:lnTo>
                  <a:lnTo>
                    <a:pt x="84366" y="425119"/>
                  </a:lnTo>
                  <a:lnTo>
                    <a:pt x="84340" y="499389"/>
                  </a:lnTo>
                  <a:lnTo>
                    <a:pt x="85928" y="502183"/>
                  </a:lnTo>
                  <a:lnTo>
                    <a:pt x="89877" y="504177"/>
                  </a:lnTo>
                  <a:lnTo>
                    <a:pt x="91059" y="504380"/>
                  </a:lnTo>
                  <a:lnTo>
                    <a:pt x="93827" y="504380"/>
                  </a:lnTo>
                  <a:lnTo>
                    <a:pt x="95402" y="503783"/>
                  </a:lnTo>
                  <a:lnTo>
                    <a:pt x="105587" y="496392"/>
                  </a:lnTo>
                  <a:lnTo>
                    <a:pt x="195618" y="431088"/>
                  </a:lnTo>
                  <a:lnTo>
                    <a:pt x="195567" y="499795"/>
                  </a:lnTo>
                  <a:lnTo>
                    <a:pt x="197142" y="502577"/>
                  </a:lnTo>
                  <a:lnTo>
                    <a:pt x="201091" y="504583"/>
                  </a:lnTo>
                  <a:lnTo>
                    <a:pt x="202285" y="504774"/>
                  </a:lnTo>
                  <a:lnTo>
                    <a:pt x="205041" y="504774"/>
                  </a:lnTo>
                  <a:lnTo>
                    <a:pt x="543839" y="259575"/>
                  </a:lnTo>
                  <a:lnTo>
                    <a:pt x="547192" y="255587"/>
                  </a:lnTo>
                  <a:lnTo>
                    <a:pt x="547192" y="250596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0" name="object 10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175384" y="5744990"/>
              <a:ext cx="523874" cy="523874"/>
            </a:xfrm>
            <a:prstGeom prst="rect">
              <a:avLst/>
            </a:prstGeom>
          </p:spPr>
        </p:pic>
        <p:pic>
          <p:nvPicPr>
            <p:cNvPr id="11" name="object 11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2774830" y="5785382"/>
              <a:ext cx="438149" cy="438149"/>
            </a:xfrm>
            <a:prstGeom prst="rect">
              <a:avLst/>
            </a:prstGeom>
          </p:spPr>
        </p:pic>
        <p:pic>
          <p:nvPicPr>
            <p:cNvPr id="12" name="object 12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4433682" y="5744990"/>
              <a:ext cx="466724" cy="466724"/>
            </a:xfrm>
            <a:prstGeom prst="rect">
              <a:avLst/>
            </a:prstGeom>
          </p:spPr>
        </p:pic>
        <p:pic>
          <p:nvPicPr>
            <p:cNvPr id="13" name="object 13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6024240" y="5744990"/>
              <a:ext cx="438149" cy="438149"/>
            </a:xfrm>
            <a:prstGeom prst="rect">
              <a:avLst/>
            </a:prstGeom>
          </p:spPr>
        </p:pic>
      </p:grpSp>
      <p:sp>
        <p:nvSpPr>
          <p:cNvPr id="14" name="object 14"/>
          <p:cNvSpPr txBox="1"/>
          <p:nvPr/>
        </p:nvSpPr>
        <p:spPr>
          <a:xfrm>
            <a:off x="743299" y="1213435"/>
            <a:ext cx="6073775" cy="213648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just">
              <a:lnSpc>
                <a:spcPct val="114599"/>
              </a:lnSpc>
              <a:spcBef>
                <a:spcPts val="100"/>
              </a:spcBef>
            </a:pPr>
            <a:r>
              <a:rPr sz="1200" dirty="0">
                <a:latin typeface="Lucida Sans Unicode"/>
                <a:cs typeface="Lucida Sans Unicode"/>
              </a:rPr>
              <a:t>На</a:t>
            </a:r>
            <a:r>
              <a:rPr sz="1200" spc="100" dirty="0">
                <a:latin typeface="Lucida Sans Unicode"/>
                <a:cs typeface="Lucida Sans Unicode"/>
              </a:rPr>
              <a:t>  </a:t>
            </a:r>
            <a:r>
              <a:rPr sz="1200" dirty="0">
                <a:latin typeface="Lucida Sans Unicode"/>
                <a:cs typeface="Lucida Sans Unicode"/>
              </a:rPr>
              <a:t>протяжении</a:t>
            </a:r>
            <a:r>
              <a:rPr sz="1200" spc="105" dirty="0">
                <a:latin typeface="Lucida Sans Unicode"/>
                <a:cs typeface="Lucida Sans Unicode"/>
              </a:rPr>
              <a:t>  </a:t>
            </a:r>
            <a:r>
              <a:rPr sz="1200" dirty="0">
                <a:latin typeface="Lucida Sans Unicode"/>
                <a:cs typeface="Lucida Sans Unicode"/>
              </a:rPr>
              <a:t>всего</a:t>
            </a:r>
            <a:r>
              <a:rPr sz="1200" spc="105" dirty="0">
                <a:latin typeface="Lucida Sans Unicode"/>
                <a:cs typeface="Lucida Sans Unicode"/>
              </a:rPr>
              <a:t>  </a:t>
            </a:r>
            <a:r>
              <a:rPr sz="1200" dirty="0">
                <a:latin typeface="Lucida Sans Unicode"/>
                <a:cs typeface="Lucida Sans Unicode"/>
              </a:rPr>
              <a:t>периода</a:t>
            </a:r>
            <a:r>
              <a:rPr sz="1200" spc="100" dirty="0">
                <a:latin typeface="Lucida Sans Unicode"/>
                <a:cs typeface="Lucida Sans Unicode"/>
              </a:rPr>
              <a:t>  </a:t>
            </a:r>
            <a:r>
              <a:rPr sz="1200" dirty="0">
                <a:latin typeface="Lucida Sans Unicode"/>
                <a:cs typeface="Lucida Sans Unicode"/>
              </a:rPr>
              <a:t>обучения</a:t>
            </a:r>
            <a:r>
              <a:rPr sz="1200" spc="105" dirty="0">
                <a:latin typeface="Lucida Sans Unicode"/>
                <a:cs typeface="Lucida Sans Unicode"/>
              </a:rPr>
              <a:t>  </a:t>
            </a:r>
            <a:r>
              <a:rPr sz="1200" dirty="0">
                <a:latin typeface="Lucida Sans Unicode"/>
                <a:cs typeface="Lucida Sans Unicode"/>
              </a:rPr>
              <a:t>вам</a:t>
            </a:r>
            <a:r>
              <a:rPr sz="1200" spc="105" dirty="0">
                <a:latin typeface="Lucida Sans Unicode"/>
                <a:cs typeface="Lucida Sans Unicode"/>
              </a:rPr>
              <a:t>  </a:t>
            </a:r>
            <a:r>
              <a:rPr sz="1200" dirty="0">
                <a:latin typeface="Lucida Sans Unicode"/>
                <a:cs typeface="Lucida Sans Unicode"/>
              </a:rPr>
              <a:t>следует</a:t>
            </a:r>
            <a:r>
              <a:rPr sz="1200" spc="100" dirty="0">
                <a:latin typeface="Lucida Sans Unicode"/>
                <a:cs typeface="Lucida Sans Unicode"/>
              </a:rPr>
              <a:t>  </a:t>
            </a:r>
            <a:r>
              <a:rPr sz="1200" spc="-55" dirty="0">
                <a:latin typeface="Arial Black"/>
                <a:cs typeface="Arial Black"/>
              </a:rPr>
              <a:t>заблаговременно </a:t>
            </a:r>
            <a:r>
              <a:rPr sz="1200" dirty="0" err="1">
                <a:latin typeface="Arial Black"/>
                <a:cs typeface="Arial Black"/>
              </a:rPr>
              <a:t>информировать</a:t>
            </a:r>
            <a:r>
              <a:rPr sz="1200" spc="305" dirty="0">
                <a:latin typeface="Arial Black"/>
                <a:cs typeface="Arial Black"/>
              </a:rPr>
              <a:t>  </a:t>
            </a:r>
            <a:r>
              <a:rPr sz="1200" dirty="0" err="1">
                <a:latin typeface="Arial Black"/>
                <a:cs typeface="Arial Black"/>
              </a:rPr>
              <a:t>координатора</a:t>
            </a:r>
            <a:r>
              <a:rPr sz="1200" spc="320" dirty="0">
                <a:latin typeface="Arial Black"/>
                <a:cs typeface="Arial Black"/>
              </a:rPr>
              <a:t>   </a:t>
            </a:r>
            <a:r>
              <a:rPr sz="1200" dirty="0" err="1">
                <a:latin typeface="Lucida Sans Unicode"/>
                <a:cs typeface="Lucida Sans Unicode"/>
              </a:rPr>
              <a:t>из</a:t>
            </a:r>
            <a:r>
              <a:rPr sz="1200" spc="335" dirty="0">
                <a:latin typeface="Lucida Sans Unicode"/>
                <a:cs typeface="Lucida Sans Unicode"/>
              </a:rPr>
              <a:t> </a:t>
            </a:r>
            <a:r>
              <a:rPr lang="ru-RU" sz="1200" spc="335" dirty="0">
                <a:latin typeface="Lucida Sans Unicode"/>
                <a:cs typeface="Lucida Sans Unicode"/>
              </a:rPr>
              <a:t>отдела международных связей </a:t>
            </a:r>
            <a:r>
              <a:rPr sz="1200" dirty="0">
                <a:latin typeface="Lucida Sans Unicode"/>
                <a:cs typeface="Lucida Sans Unicode"/>
              </a:rPr>
              <a:t>и</a:t>
            </a:r>
            <a:r>
              <a:rPr sz="1200" spc="150" dirty="0">
                <a:latin typeface="Lucida Sans Unicode"/>
                <a:cs typeface="Lucida Sans Unicode"/>
              </a:rPr>
              <a:t>  </a:t>
            </a:r>
            <a:r>
              <a:rPr sz="1200" dirty="0">
                <a:latin typeface="Lucida Sans Unicode"/>
                <a:cs typeface="Lucida Sans Unicode"/>
              </a:rPr>
              <a:t>работников</a:t>
            </a:r>
            <a:r>
              <a:rPr sz="1200" spc="150" dirty="0">
                <a:latin typeface="Lucida Sans Unicode"/>
                <a:cs typeface="Lucida Sans Unicode"/>
              </a:rPr>
              <a:t>  </a:t>
            </a:r>
            <a:r>
              <a:rPr sz="1200" dirty="0">
                <a:latin typeface="Lucida Sans Unicode"/>
                <a:cs typeface="Lucida Sans Unicode"/>
              </a:rPr>
              <a:t>деканата</a:t>
            </a:r>
            <a:r>
              <a:rPr sz="1200" spc="150" dirty="0">
                <a:latin typeface="Lucida Sans Unicode"/>
                <a:cs typeface="Lucida Sans Unicode"/>
              </a:rPr>
              <a:t>  </a:t>
            </a:r>
            <a:r>
              <a:rPr sz="1200" dirty="0">
                <a:latin typeface="Lucida Sans Unicode"/>
                <a:cs typeface="Lucida Sans Unicode"/>
              </a:rPr>
              <a:t>факультета</a:t>
            </a:r>
            <a:r>
              <a:rPr sz="1200" spc="150" dirty="0">
                <a:latin typeface="Lucida Sans Unicode"/>
                <a:cs typeface="Lucida Sans Unicode"/>
              </a:rPr>
              <a:t>  </a:t>
            </a:r>
            <a:r>
              <a:rPr sz="1200" dirty="0">
                <a:latin typeface="Lucida Sans Unicode"/>
                <a:cs typeface="Lucida Sans Unicode"/>
              </a:rPr>
              <a:t>о</a:t>
            </a:r>
            <a:r>
              <a:rPr sz="1200" spc="145" dirty="0">
                <a:latin typeface="Lucida Sans Unicode"/>
                <a:cs typeface="Lucida Sans Unicode"/>
              </a:rPr>
              <a:t>  </a:t>
            </a:r>
            <a:r>
              <a:rPr sz="1200" dirty="0">
                <a:latin typeface="Lucida Sans Unicode"/>
                <a:cs typeface="Lucida Sans Unicode"/>
              </a:rPr>
              <a:t>всех</a:t>
            </a:r>
            <a:r>
              <a:rPr sz="1200" spc="150" dirty="0">
                <a:latin typeface="Lucida Sans Unicode"/>
                <a:cs typeface="Lucida Sans Unicode"/>
              </a:rPr>
              <a:t>  </a:t>
            </a:r>
            <a:r>
              <a:rPr sz="1200" spc="-10" dirty="0">
                <a:latin typeface="Lucida Sans Unicode"/>
                <a:cs typeface="Lucida Sans Unicode"/>
              </a:rPr>
              <a:t>внештатных </a:t>
            </a:r>
            <a:r>
              <a:rPr sz="1200" dirty="0">
                <a:latin typeface="Lucida Sans Unicode"/>
                <a:cs typeface="Lucida Sans Unicode"/>
              </a:rPr>
              <a:t>ситуациях</a:t>
            </a:r>
            <a:r>
              <a:rPr sz="1200" dirty="0">
                <a:latin typeface="Tahoma"/>
                <a:cs typeface="Tahoma"/>
              </a:rPr>
              <a:t>,</a:t>
            </a:r>
            <a:r>
              <a:rPr sz="1200" spc="95" dirty="0">
                <a:latin typeface="Tahoma"/>
                <a:cs typeface="Tahoma"/>
              </a:rPr>
              <a:t>  </a:t>
            </a:r>
            <a:r>
              <a:rPr sz="1200" dirty="0">
                <a:latin typeface="Lucida Sans Unicode"/>
                <a:cs typeface="Lucida Sans Unicode"/>
              </a:rPr>
              <a:t>возникающих</a:t>
            </a:r>
            <a:r>
              <a:rPr sz="1200" spc="95" dirty="0">
                <a:latin typeface="Lucida Sans Unicode"/>
                <a:cs typeface="Lucida Sans Unicode"/>
              </a:rPr>
              <a:t>  </a:t>
            </a:r>
            <a:r>
              <a:rPr sz="1200" spc="60" dirty="0">
                <a:latin typeface="Lucida Sans Unicode"/>
                <a:cs typeface="Lucida Sans Unicode"/>
              </a:rPr>
              <a:t>в</a:t>
            </a:r>
            <a:r>
              <a:rPr sz="1200" spc="90" dirty="0">
                <a:latin typeface="Lucida Sans Unicode"/>
                <a:cs typeface="Lucida Sans Unicode"/>
              </a:rPr>
              <a:t>  </a:t>
            </a:r>
            <a:r>
              <a:rPr sz="1200" dirty="0">
                <a:latin typeface="Lucida Sans Unicode"/>
                <a:cs typeface="Lucida Sans Unicode"/>
              </a:rPr>
              <a:t>ходе</a:t>
            </a:r>
            <a:r>
              <a:rPr sz="1200" spc="90" dirty="0">
                <a:latin typeface="Lucida Sans Unicode"/>
                <a:cs typeface="Lucida Sans Unicode"/>
              </a:rPr>
              <a:t>  </a:t>
            </a:r>
            <a:r>
              <a:rPr sz="1200" dirty="0">
                <a:latin typeface="Lucida Sans Unicode"/>
                <a:cs typeface="Lucida Sans Unicode"/>
              </a:rPr>
              <a:t>обучения</a:t>
            </a:r>
            <a:r>
              <a:rPr sz="1200" dirty="0">
                <a:latin typeface="Tahoma"/>
                <a:cs typeface="Tahoma"/>
              </a:rPr>
              <a:t>.</a:t>
            </a:r>
            <a:r>
              <a:rPr sz="1200" spc="100" dirty="0">
                <a:latin typeface="Tahoma"/>
                <a:cs typeface="Tahoma"/>
              </a:rPr>
              <a:t>  </a:t>
            </a:r>
            <a:r>
              <a:rPr sz="1200" dirty="0">
                <a:latin typeface="Lucida Sans Unicode"/>
                <a:cs typeface="Lucida Sans Unicode"/>
              </a:rPr>
              <a:t>К</a:t>
            </a:r>
            <a:r>
              <a:rPr sz="1200" spc="90" dirty="0">
                <a:latin typeface="Lucida Sans Unicode"/>
                <a:cs typeface="Lucida Sans Unicode"/>
              </a:rPr>
              <a:t>  </a:t>
            </a:r>
            <a:r>
              <a:rPr sz="1200" dirty="0">
                <a:latin typeface="Lucida Sans Unicode"/>
                <a:cs typeface="Lucida Sans Unicode"/>
              </a:rPr>
              <a:t>таким</a:t>
            </a:r>
            <a:r>
              <a:rPr sz="1200" spc="95" dirty="0">
                <a:latin typeface="Lucida Sans Unicode"/>
                <a:cs typeface="Lucida Sans Unicode"/>
              </a:rPr>
              <a:t>  </a:t>
            </a:r>
            <a:r>
              <a:rPr sz="1200" dirty="0">
                <a:latin typeface="Lucida Sans Unicode"/>
                <a:cs typeface="Lucida Sans Unicode"/>
              </a:rPr>
              <a:t>случаям</a:t>
            </a:r>
            <a:r>
              <a:rPr sz="1200" dirty="0">
                <a:latin typeface="Tahoma"/>
                <a:cs typeface="Tahoma"/>
              </a:rPr>
              <a:t>,</a:t>
            </a:r>
            <a:r>
              <a:rPr sz="1200" spc="95" dirty="0">
                <a:latin typeface="Tahoma"/>
                <a:cs typeface="Tahoma"/>
              </a:rPr>
              <a:t>  </a:t>
            </a:r>
            <a:r>
              <a:rPr sz="1200" spc="-10" dirty="0">
                <a:latin typeface="Lucida Sans Unicode"/>
                <a:cs typeface="Lucida Sans Unicode"/>
              </a:rPr>
              <a:t>например</a:t>
            </a:r>
            <a:r>
              <a:rPr sz="1200" spc="-10" dirty="0">
                <a:latin typeface="Tahoma"/>
                <a:cs typeface="Tahoma"/>
              </a:rPr>
              <a:t>, </a:t>
            </a:r>
            <a:r>
              <a:rPr sz="1200" dirty="0">
                <a:latin typeface="Lucida Sans Unicode"/>
                <a:cs typeface="Lucida Sans Unicode"/>
              </a:rPr>
              <a:t>относится</a:t>
            </a:r>
            <a:r>
              <a:rPr sz="1200" spc="240" dirty="0">
                <a:latin typeface="Lucida Sans Unicode"/>
                <a:cs typeface="Lucida Sans Unicode"/>
              </a:rPr>
              <a:t>  </a:t>
            </a:r>
            <a:r>
              <a:rPr sz="1200" dirty="0">
                <a:latin typeface="Lucida Sans Unicode"/>
                <a:cs typeface="Lucida Sans Unicode"/>
              </a:rPr>
              <a:t>утрата</a:t>
            </a:r>
            <a:r>
              <a:rPr sz="1200" spc="240" dirty="0">
                <a:latin typeface="Lucida Sans Unicode"/>
                <a:cs typeface="Lucida Sans Unicode"/>
              </a:rPr>
              <a:t>  </a:t>
            </a:r>
            <a:r>
              <a:rPr sz="1200" dirty="0">
                <a:latin typeface="Lucida Sans Unicode"/>
                <a:cs typeface="Lucida Sans Unicode"/>
              </a:rPr>
              <a:t>документов</a:t>
            </a:r>
            <a:r>
              <a:rPr sz="1200" dirty="0">
                <a:latin typeface="Tahoma"/>
                <a:cs typeface="Tahoma"/>
              </a:rPr>
              <a:t>,</a:t>
            </a:r>
            <a:r>
              <a:rPr sz="1200" spc="245" dirty="0">
                <a:latin typeface="Tahoma"/>
                <a:cs typeface="Tahoma"/>
              </a:rPr>
              <a:t>  </a:t>
            </a:r>
            <a:r>
              <a:rPr sz="1200" dirty="0">
                <a:latin typeface="Lucida Sans Unicode"/>
                <a:cs typeface="Lucida Sans Unicode"/>
              </a:rPr>
              <a:t>удостоверяющих</a:t>
            </a:r>
            <a:r>
              <a:rPr sz="1200" spc="240" dirty="0">
                <a:latin typeface="Lucida Sans Unicode"/>
                <a:cs typeface="Lucida Sans Unicode"/>
              </a:rPr>
              <a:t>  </a:t>
            </a:r>
            <a:r>
              <a:rPr sz="1200" dirty="0">
                <a:latin typeface="Lucida Sans Unicode"/>
                <a:cs typeface="Lucida Sans Unicode"/>
              </a:rPr>
              <a:t>личность</a:t>
            </a:r>
            <a:r>
              <a:rPr sz="1200" dirty="0">
                <a:latin typeface="Tahoma"/>
                <a:cs typeface="Tahoma"/>
              </a:rPr>
              <a:t>,</a:t>
            </a:r>
            <a:r>
              <a:rPr sz="1200" spc="250" dirty="0">
                <a:latin typeface="Tahoma"/>
                <a:cs typeface="Tahoma"/>
              </a:rPr>
              <a:t>  </a:t>
            </a:r>
            <a:r>
              <a:rPr sz="1200" dirty="0">
                <a:latin typeface="Lucida Sans Unicode"/>
                <a:cs typeface="Lucida Sans Unicode"/>
              </a:rPr>
              <a:t>проблемы</a:t>
            </a:r>
            <a:r>
              <a:rPr sz="1200" spc="240" dirty="0">
                <a:latin typeface="Lucida Sans Unicode"/>
                <a:cs typeface="Lucida Sans Unicode"/>
              </a:rPr>
              <a:t>  </a:t>
            </a:r>
            <a:r>
              <a:rPr sz="1200" spc="-50" dirty="0">
                <a:latin typeface="Lucida Sans Unicode"/>
                <a:cs typeface="Lucida Sans Unicode"/>
              </a:rPr>
              <a:t>с </a:t>
            </a:r>
            <a:r>
              <a:rPr sz="1200" dirty="0">
                <a:latin typeface="Lucida Sans Unicode"/>
                <a:cs typeface="Lucida Sans Unicode"/>
              </a:rPr>
              <a:t>академической</a:t>
            </a:r>
            <a:r>
              <a:rPr sz="1200" spc="65" dirty="0">
                <a:latin typeface="Lucida Sans Unicode"/>
                <a:cs typeface="Lucida Sans Unicode"/>
              </a:rPr>
              <a:t> </a:t>
            </a:r>
            <a:r>
              <a:rPr sz="1200" dirty="0">
                <a:latin typeface="Lucida Sans Unicode"/>
                <a:cs typeface="Lucida Sans Unicode"/>
              </a:rPr>
              <a:t>успеваемостью</a:t>
            </a:r>
            <a:r>
              <a:rPr sz="1200" dirty="0">
                <a:latin typeface="Tahoma"/>
                <a:cs typeface="Tahoma"/>
              </a:rPr>
              <a:t>,</a:t>
            </a:r>
            <a:r>
              <a:rPr sz="1200" spc="75" dirty="0">
                <a:latin typeface="Tahoma"/>
                <a:cs typeface="Tahoma"/>
              </a:rPr>
              <a:t> </a:t>
            </a:r>
            <a:r>
              <a:rPr sz="1200" dirty="0">
                <a:latin typeface="Lucida Sans Unicode"/>
                <a:cs typeface="Lucida Sans Unicode"/>
              </a:rPr>
              <a:t>необходимость</a:t>
            </a:r>
            <a:r>
              <a:rPr sz="1200" spc="65" dirty="0">
                <a:latin typeface="Lucida Sans Unicode"/>
                <a:cs typeface="Lucida Sans Unicode"/>
              </a:rPr>
              <a:t> </a:t>
            </a:r>
            <a:r>
              <a:rPr sz="1200" dirty="0">
                <a:latin typeface="Lucida Sans Unicode"/>
                <a:cs typeface="Lucida Sans Unicode"/>
              </a:rPr>
              <a:t>изменения</a:t>
            </a:r>
            <a:r>
              <a:rPr sz="1200" spc="70" dirty="0">
                <a:latin typeface="Lucida Sans Unicode"/>
                <a:cs typeface="Lucida Sans Unicode"/>
              </a:rPr>
              <a:t> </a:t>
            </a:r>
            <a:r>
              <a:rPr sz="1200" dirty="0">
                <a:latin typeface="Lucida Sans Unicode"/>
                <a:cs typeface="Lucida Sans Unicode"/>
              </a:rPr>
              <a:t>даты</a:t>
            </a:r>
            <a:r>
              <a:rPr sz="1200" spc="70" dirty="0">
                <a:latin typeface="Lucida Sans Unicode"/>
                <a:cs typeface="Lucida Sans Unicode"/>
              </a:rPr>
              <a:t> </a:t>
            </a:r>
            <a:r>
              <a:rPr sz="1200" spc="-10" dirty="0">
                <a:latin typeface="Lucida Sans Unicode"/>
                <a:cs typeface="Lucida Sans Unicode"/>
              </a:rPr>
              <a:t>возвращения </a:t>
            </a:r>
            <a:r>
              <a:rPr sz="1200" spc="60" dirty="0">
                <a:latin typeface="Lucida Sans Unicode"/>
                <a:cs typeface="Lucida Sans Unicode"/>
              </a:rPr>
              <a:t>в</a:t>
            </a:r>
            <a:r>
              <a:rPr sz="1200" spc="355" dirty="0">
                <a:latin typeface="Lucida Sans Unicode"/>
                <a:cs typeface="Lucida Sans Unicode"/>
              </a:rPr>
              <a:t>  </a:t>
            </a:r>
            <a:r>
              <a:rPr sz="1200" dirty="0">
                <a:latin typeface="Lucida Sans Unicode"/>
                <a:cs typeface="Lucida Sans Unicode"/>
              </a:rPr>
              <a:t>Финуниверситет</a:t>
            </a:r>
            <a:r>
              <a:rPr sz="1200" spc="355" dirty="0">
                <a:latin typeface="Lucida Sans Unicode"/>
                <a:cs typeface="Lucida Sans Unicode"/>
              </a:rPr>
              <a:t>  </a:t>
            </a:r>
            <a:r>
              <a:rPr sz="1200" dirty="0">
                <a:latin typeface="Lucida Sans Unicode"/>
                <a:cs typeface="Lucida Sans Unicode"/>
              </a:rPr>
              <a:t>и</a:t>
            </a:r>
            <a:r>
              <a:rPr sz="1200" spc="360" dirty="0">
                <a:latin typeface="Lucida Sans Unicode"/>
                <a:cs typeface="Lucida Sans Unicode"/>
              </a:rPr>
              <a:t>  </a:t>
            </a:r>
            <a:r>
              <a:rPr sz="1200" dirty="0">
                <a:latin typeface="Lucida Sans Unicode"/>
                <a:cs typeface="Lucida Sans Unicode"/>
              </a:rPr>
              <a:t>другие</a:t>
            </a:r>
            <a:r>
              <a:rPr sz="1200" spc="355" dirty="0">
                <a:latin typeface="Lucida Sans Unicode"/>
                <a:cs typeface="Lucida Sans Unicode"/>
              </a:rPr>
              <a:t>  </a:t>
            </a:r>
            <a:r>
              <a:rPr sz="1200" dirty="0">
                <a:latin typeface="Arial Black"/>
                <a:cs typeface="Arial Black"/>
              </a:rPr>
              <a:t>ситуации</a:t>
            </a:r>
            <a:r>
              <a:rPr sz="1200" b="1" dirty="0">
                <a:latin typeface="Tahoma"/>
                <a:cs typeface="Tahoma"/>
              </a:rPr>
              <a:t>,</a:t>
            </a:r>
            <a:r>
              <a:rPr sz="1200" b="1" spc="375" dirty="0">
                <a:latin typeface="Tahoma"/>
                <a:cs typeface="Tahoma"/>
              </a:rPr>
              <a:t>  </a:t>
            </a:r>
            <a:r>
              <a:rPr sz="1200" dirty="0">
                <a:latin typeface="Arial Black"/>
                <a:cs typeface="Arial Black"/>
              </a:rPr>
              <a:t>требующие</a:t>
            </a:r>
            <a:r>
              <a:rPr sz="1200" spc="325" dirty="0">
                <a:latin typeface="Arial Black"/>
                <a:cs typeface="Arial Black"/>
              </a:rPr>
              <a:t>  </a:t>
            </a:r>
            <a:r>
              <a:rPr sz="1200" spc="-25" dirty="0">
                <a:latin typeface="Arial Black"/>
                <a:cs typeface="Arial Black"/>
              </a:rPr>
              <a:t>оперативного реагирования</a:t>
            </a:r>
            <a:r>
              <a:rPr sz="1200" spc="-25" dirty="0">
                <a:latin typeface="Tahoma"/>
                <a:cs typeface="Tahoma"/>
              </a:rPr>
              <a:t>.</a:t>
            </a:r>
            <a:r>
              <a:rPr sz="1200" spc="254" dirty="0">
                <a:latin typeface="Tahoma"/>
                <a:cs typeface="Tahoma"/>
              </a:rPr>
              <a:t> </a:t>
            </a:r>
            <a:r>
              <a:rPr sz="1200" dirty="0">
                <a:latin typeface="Lucida Sans Unicode"/>
                <a:cs typeface="Lucida Sans Unicode"/>
              </a:rPr>
              <a:t>Помните</a:t>
            </a:r>
            <a:r>
              <a:rPr sz="1200" dirty="0">
                <a:latin typeface="Tahoma"/>
                <a:cs typeface="Tahoma"/>
              </a:rPr>
              <a:t>,</a:t>
            </a:r>
            <a:r>
              <a:rPr sz="1200" spc="260" dirty="0">
                <a:latin typeface="Tahoma"/>
                <a:cs typeface="Tahoma"/>
              </a:rPr>
              <a:t> </a:t>
            </a:r>
            <a:r>
              <a:rPr sz="1200" dirty="0">
                <a:latin typeface="Lucida Sans Unicode"/>
                <a:cs typeface="Lucida Sans Unicode"/>
              </a:rPr>
              <a:t>что</a:t>
            </a:r>
            <a:r>
              <a:rPr sz="1200" spc="250" dirty="0">
                <a:latin typeface="Lucida Sans Unicode"/>
                <a:cs typeface="Lucida Sans Unicode"/>
              </a:rPr>
              <a:t> </a:t>
            </a:r>
            <a:r>
              <a:rPr sz="1200" spc="65" dirty="0">
                <a:latin typeface="Lucida Sans Unicode"/>
                <a:cs typeface="Lucida Sans Unicode"/>
              </a:rPr>
              <a:t>вы</a:t>
            </a:r>
            <a:r>
              <a:rPr sz="1200" spc="250" dirty="0">
                <a:latin typeface="Lucida Sans Unicode"/>
                <a:cs typeface="Lucida Sans Unicode"/>
              </a:rPr>
              <a:t> </a:t>
            </a:r>
            <a:r>
              <a:rPr sz="1200" dirty="0">
                <a:latin typeface="Lucida Sans Unicode"/>
                <a:cs typeface="Lucida Sans Unicode"/>
              </a:rPr>
              <a:t>обязаны</a:t>
            </a:r>
            <a:r>
              <a:rPr sz="1200" spc="250" dirty="0">
                <a:latin typeface="Lucida Sans Unicode"/>
                <a:cs typeface="Lucida Sans Unicode"/>
              </a:rPr>
              <a:t> </a:t>
            </a:r>
            <a:r>
              <a:rPr sz="1200" dirty="0">
                <a:latin typeface="Lucida Sans Unicode"/>
                <a:cs typeface="Lucida Sans Unicode"/>
              </a:rPr>
              <a:t>соблюдать</a:t>
            </a:r>
            <a:r>
              <a:rPr sz="1200" spc="250" dirty="0">
                <a:latin typeface="Lucida Sans Unicode"/>
                <a:cs typeface="Lucida Sans Unicode"/>
              </a:rPr>
              <a:t> </a:t>
            </a:r>
            <a:r>
              <a:rPr sz="1200" dirty="0">
                <a:latin typeface="Lucida Sans Unicode"/>
                <a:cs typeface="Lucida Sans Unicode"/>
              </a:rPr>
              <a:t>сроки</a:t>
            </a:r>
            <a:r>
              <a:rPr sz="1200" dirty="0">
                <a:latin typeface="Tahoma"/>
                <a:cs typeface="Tahoma"/>
              </a:rPr>
              <a:t>,</a:t>
            </a:r>
            <a:r>
              <a:rPr sz="1200" spc="260" dirty="0">
                <a:latin typeface="Tahoma"/>
                <a:cs typeface="Tahoma"/>
              </a:rPr>
              <a:t> </a:t>
            </a:r>
            <a:r>
              <a:rPr sz="1200" spc="-10" dirty="0" err="1">
                <a:latin typeface="Lucida Sans Unicode"/>
                <a:cs typeface="Lucida Sans Unicode"/>
              </a:rPr>
              <a:t>установленные</a:t>
            </a:r>
            <a:r>
              <a:rPr sz="1200" spc="-10" dirty="0">
                <a:latin typeface="Lucida Sans Unicode"/>
                <a:cs typeface="Lucida Sans Unicode"/>
              </a:rPr>
              <a:t> </a:t>
            </a:r>
            <a:r>
              <a:rPr sz="1200" dirty="0" err="1">
                <a:latin typeface="Lucida Sans Unicode"/>
                <a:cs typeface="Lucida Sans Unicode"/>
              </a:rPr>
              <a:t>вашим</a:t>
            </a:r>
            <a:r>
              <a:rPr lang="ru-RU" sz="1200" spc="135" dirty="0">
                <a:latin typeface="Lucida Sans Unicode"/>
                <a:cs typeface="Lucida Sans Unicode"/>
              </a:rPr>
              <a:t> заявлением о направлении на обучение</a:t>
            </a:r>
            <a:r>
              <a:rPr sz="1200" dirty="0">
                <a:latin typeface="Tahoma"/>
                <a:cs typeface="Tahoma"/>
              </a:rPr>
              <a:t>,</a:t>
            </a:r>
            <a:r>
              <a:rPr sz="1200" spc="145" dirty="0">
                <a:latin typeface="Tahoma"/>
                <a:cs typeface="Tahoma"/>
              </a:rPr>
              <a:t> </a:t>
            </a:r>
            <a:r>
              <a:rPr sz="1200" dirty="0">
                <a:latin typeface="Lucida Sans Unicode"/>
                <a:cs typeface="Lucida Sans Unicode"/>
              </a:rPr>
              <a:t>а</a:t>
            </a:r>
            <a:r>
              <a:rPr sz="1200" spc="140" dirty="0">
                <a:latin typeface="Lucida Sans Unicode"/>
                <a:cs typeface="Lucida Sans Unicode"/>
              </a:rPr>
              <a:t> </a:t>
            </a:r>
            <a:r>
              <a:rPr sz="1200" dirty="0">
                <a:latin typeface="Lucida Sans Unicode"/>
                <a:cs typeface="Lucida Sans Unicode"/>
              </a:rPr>
              <a:t>их</a:t>
            </a:r>
            <a:r>
              <a:rPr sz="1200" spc="140" dirty="0">
                <a:latin typeface="Lucida Sans Unicode"/>
                <a:cs typeface="Lucida Sans Unicode"/>
              </a:rPr>
              <a:t> </a:t>
            </a:r>
            <a:r>
              <a:rPr sz="1200" dirty="0">
                <a:latin typeface="Lucida Sans Unicode"/>
                <a:cs typeface="Lucida Sans Unicode"/>
              </a:rPr>
              <a:t>нарушение</a:t>
            </a:r>
            <a:r>
              <a:rPr sz="1200" spc="135" dirty="0">
                <a:latin typeface="Lucida Sans Unicode"/>
                <a:cs typeface="Lucida Sans Unicode"/>
              </a:rPr>
              <a:t> </a:t>
            </a:r>
            <a:r>
              <a:rPr sz="1200" dirty="0">
                <a:latin typeface="Lucida Sans Unicode"/>
                <a:cs typeface="Lucida Sans Unicode"/>
              </a:rPr>
              <a:t>может</a:t>
            </a:r>
            <a:r>
              <a:rPr sz="1200" spc="140" dirty="0">
                <a:latin typeface="Lucida Sans Unicode"/>
                <a:cs typeface="Lucida Sans Unicode"/>
              </a:rPr>
              <a:t> </a:t>
            </a:r>
            <a:r>
              <a:rPr sz="1200" dirty="0">
                <a:latin typeface="Lucida Sans Unicode"/>
                <a:cs typeface="Lucida Sans Unicode"/>
              </a:rPr>
              <a:t>повлечь</a:t>
            </a:r>
            <a:r>
              <a:rPr sz="1200" spc="140" dirty="0">
                <a:latin typeface="Lucida Sans Unicode"/>
                <a:cs typeface="Lucida Sans Unicode"/>
              </a:rPr>
              <a:t> </a:t>
            </a:r>
            <a:r>
              <a:rPr sz="1200" spc="-25" dirty="0">
                <a:latin typeface="Lucida Sans Unicode"/>
                <a:cs typeface="Lucida Sans Unicode"/>
              </a:rPr>
              <a:t>за </a:t>
            </a:r>
            <a:r>
              <a:rPr sz="1200" spc="-10" dirty="0">
                <a:latin typeface="Lucida Sans Unicode"/>
                <a:cs typeface="Lucida Sans Unicode"/>
              </a:rPr>
              <a:t>собой</a:t>
            </a:r>
            <a:r>
              <a:rPr sz="1200" spc="-20" dirty="0">
                <a:latin typeface="Lucida Sans Unicode"/>
                <a:cs typeface="Lucida Sans Unicode"/>
              </a:rPr>
              <a:t> </a:t>
            </a:r>
            <a:r>
              <a:rPr sz="1200" dirty="0">
                <a:latin typeface="Lucida Sans Unicode"/>
                <a:cs typeface="Lucida Sans Unicode"/>
              </a:rPr>
              <a:t>соответствующие</a:t>
            </a:r>
            <a:r>
              <a:rPr sz="1200" spc="-15" dirty="0">
                <a:latin typeface="Lucida Sans Unicode"/>
                <a:cs typeface="Lucida Sans Unicode"/>
              </a:rPr>
              <a:t> </a:t>
            </a:r>
            <a:r>
              <a:rPr sz="1200" spc="-60" dirty="0">
                <a:solidFill>
                  <a:srgbClr val="D82125"/>
                </a:solidFill>
                <a:latin typeface="Arial Black"/>
                <a:cs typeface="Arial Black"/>
              </a:rPr>
              <a:t>дисциплинарные</a:t>
            </a:r>
            <a:r>
              <a:rPr sz="1200" spc="-70" dirty="0">
                <a:solidFill>
                  <a:srgbClr val="D82125"/>
                </a:solidFill>
                <a:latin typeface="Arial Black"/>
                <a:cs typeface="Arial Black"/>
              </a:rPr>
              <a:t> </a:t>
            </a:r>
            <a:r>
              <a:rPr sz="1200" spc="-10" dirty="0">
                <a:solidFill>
                  <a:srgbClr val="D82125"/>
                </a:solidFill>
                <a:latin typeface="Arial Black"/>
                <a:cs typeface="Arial Black"/>
              </a:rPr>
              <a:t>взыскания</a:t>
            </a:r>
            <a:r>
              <a:rPr sz="1200" b="1" spc="-10" dirty="0">
                <a:latin typeface="Tahoma"/>
                <a:cs typeface="Tahoma"/>
              </a:rPr>
              <a:t>.</a:t>
            </a:r>
            <a:endParaRPr sz="1200" dirty="0">
              <a:latin typeface="Tahoma"/>
              <a:cs typeface="Tahoma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795855" y="7048584"/>
            <a:ext cx="6073775" cy="273408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just">
              <a:lnSpc>
                <a:spcPct val="114599"/>
              </a:lnSpc>
              <a:spcBef>
                <a:spcPts val="100"/>
              </a:spcBef>
            </a:pPr>
            <a:r>
              <a:rPr sz="1200" spc="85" dirty="0">
                <a:latin typeface="Lucida Sans Unicode"/>
                <a:cs typeface="Lucida Sans Unicode"/>
              </a:rPr>
              <a:t>В</a:t>
            </a:r>
            <a:r>
              <a:rPr sz="1200" spc="65" dirty="0">
                <a:latin typeface="Lucida Sans Unicode"/>
                <a:cs typeface="Lucida Sans Unicode"/>
              </a:rPr>
              <a:t> </a:t>
            </a:r>
            <a:r>
              <a:rPr sz="1200" dirty="0">
                <a:latin typeface="Lucida Sans Unicode"/>
                <a:cs typeface="Lucida Sans Unicode"/>
              </a:rPr>
              <a:t>первую</a:t>
            </a:r>
            <a:r>
              <a:rPr sz="1200" spc="70" dirty="0">
                <a:latin typeface="Lucida Sans Unicode"/>
                <a:cs typeface="Lucida Sans Unicode"/>
              </a:rPr>
              <a:t> </a:t>
            </a:r>
            <a:r>
              <a:rPr sz="1200" dirty="0">
                <a:latin typeface="Lucida Sans Unicode"/>
                <a:cs typeface="Lucida Sans Unicode"/>
              </a:rPr>
              <a:t>очередь</a:t>
            </a:r>
            <a:r>
              <a:rPr sz="1200" spc="70" dirty="0">
                <a:latin typeface="Lucida Sans Unicode"/>
                <a:cs typeface="Lucida Sans Unicode"/>
              </a:rPr>
              <a:t> </a:t>
            </a:r>
            <a:r>
              <a:rPr sz="1200" dirty="0">
                <a:latin typeface="Lucida Sans Unicode"/>
                <a:cs typeface="Lucida Sans Unicode"/>
              </a:rPr>
              <a:t>вам</a:t>
            </a:r>
            <a:r>
              <a:rPr sz="1200" spc="70" dirty="0">
                <a:latin typeface="Lucida Sans Unicode"/>
                <a:cs typeface="Lucida Sans Unicode"/>
              </a:rPr>
              <a:t> </a:t>
            </a:r>
            <a:r>
              <a:rPr sz="1200" spc="-10" dirty="0">
                <a:latin typeface="Lucida Sans Unicode"/>
                <a:cs typeface="Lucida Sans Unicode"/>
              </a:rPr>
              <a:t>необходимо</a:t>
            </a:r>
            <a:r>
              <a:rPr sz="1200" spc="70" dirty="0">
                <a:latin typeface="Lucida Sans Unicode"/>
                <a:cs typeface="Lucida Sans Unicode"/>
              </a:rPr>
              <a:t> </a:t>
            </a:r>
            <a:r>
              <a:rPr sz="1200" dirty="0">
                <a:latin typeface="Arial Black"/>
                <a:cs typeface="Arial Black"/>
              </a:rPr>
              <a:t>прийти</a:t>
            </a:r>
            <a:r>
              <a:rPr sz="1200" spc="20" dirty="0">
                <a:latin typeface="Arial Black"/>
                <a:cs typeface="Arial Black"/>
              </a:rPr>
              <a:t> </a:t>
            </a:r>
            <a:r>
              <a:rPr sz="1200" dirty="0">
                <a:latin typeface="Arial Black"/>
                <a:cs typeface="Arial Black"/>
              </a:rPr>
              <a:t>в</a:t>
            </a:r>
            <a:r>
              <a:rPr sz="1200" spc="20" dirty="0">
                <a:latin typeface="Arial Black"/>
                <a:cs typeface="Arial Black"/>
              </a:rPr>
              <a:t> </a:t>
            </a:r>
            <a:r>
              <a:rPr sz="1200" spc="-35" dirty="0">
                <a:latin typeface="Arial Black"/>
                <a:cs typeface="Arial Black"/>
              </a:rPr>
              <a:t>деканат</a:t>
            </a:r>
            <a:r>
              <a:rPr sz="1200" spc="20" dirty="0">
                <a:latin typeface="Arial Black"/>
                <a:cs typeface="Arial Black"/>
              </a:rPr>
              <a:t> </a:t>
            </a:r>
            <a:r>
              <a:rPr sz="1200" dirty="0">
                <a:latin typeface="Arial Black"/>
                <a:cs typeface="Arial Black"/>
              </a:rPr>
              <a:t>и</a:t>
            </a:r>
            <a:r>
              <a:rPr sz="1200" spc="15" dirty="0">
                <a:latin typeface="Arial Black"/>
                <a:cs typeface="Arial Black"/>
              </a:rPr>
              <a:t> </a:t>
            </a:r>
            <a:r>
              <a:rPr sz="1200" spc="-30" dirty="0">
                <a:latin typeface="Arial Black"/>
                <a:cs typeface="Arial Black"/>
              </a:rPr>
              <a:t>сообщить</a:t>
            </a:r>
            <a:r>
              <a:rPr sz="1200" spc="20" dirty="0">
                <a:latin typeface="Arial Black"/>
                <a:cs typeface="Arial Black"/>
              </a:rPr>
              <a:t> </a:t>
            </a:r>
            <a:r>
              <a:rPr sz="1200" dirty="0">
                <a:latin typeface="Arial Black"/>
                <a:cs typeface="Arial Black"/>
              </a:rPr>
              <a:t>о</a:t>
            </a:r>
            <a:r>
              <a:rPr sz="1200" spc="20" dirty="0">
                <a:latin typeface="Arial Black"/>
                <a:cs typeface="Arial Black"/>
              </a:rPr>
              <a:t> </a:t>
            </a:r>
            <a:r>
              <a:rPr sz="1200" spc="-10" dirty="0">
                <a:latin typeface="Arial Black"/>
                <a:cs typeface="Arial Black"/>
              </a:rPr>
              <a:t>вашем </a:t>
            </a:r>
            <a:r>
              <a:rPr sz="1200" dirty="0">
                <a:latin typeface="Arial Black"/>
                <a:cs typeface="Arial Black"/>
              </a:rPr>
              <a:t>возвращении</a:t>
            </a:r>
            <a:r>
              <a:rPr sz="1200" spc="229" dirty="0">
                <a:latin typeface="Arial Black"/>
                <a:cs typeface="Arial Black"/>
              </a:rPr>
              <a:t> </a:t>
            </a:r>
            <a:r>
              <a:rPr sz="1200" dirty="0">
                <a:latin typeface="Lucida Sans Unicode"/>
                <a:cs typeface="Lucida Sans Unicode"/>
              </a:rPr>
              <a:t>для</a:t>
            </a:r>
            <a:r>
              <a:rPr sz="1200" spc="250" dirty="0">
                <a:latin typeface="Lucida Sans Unicode"/>
                <a:cs typeface="Lucida Sans Unicode"/>
              </a:rPr>
              <a:t> </a:t>
            </a:r>
            <a:r>
              <a:rPr sz="1200" dirty="0">
                <a:latin typeface="Lucida Sans Unicode"/>
                <a:cs typeface="Lucida Sans Unicode"/>
              </a:rPr>
              <a:t>подготовки</a:t>
            </a:r>
            <a:r>
              <a:rPr sz="1200" spc="250" dirty="0">
                <a:latin typeface="Lucida Sans Unicode"/>
                <a:cs typeface="Lucida Sans Unicode"/>
              </a:rPr>
              <a:t> </a:t>
            </a:r>
            <a:r>
              <a:rPr sz="1200" dirty="0">
                <a:latin typeface="Lucida Sans Unicode"/>
                <a:cs typeface="Lucida Sans Unicode"/>
              </a:rPr>
              <a:t>соответствующего</a:t>
            </a:r>
            <a:r>
              <a:rPr sz="1200" spc="250" dirty="0">
                <a:latin typeface="Lucida Sans Unicode"/>
                <a:cs typeface="Lucida Sans Unicode"/>
              </a:rPr>
              <a:t> </a:t>
            </a:r>
            <a:r>
              <a:rPr sz="1200" dirty="0">
                <a:latin typeface="Lucida Sans Unicode"/>
                <a:cs typeface="Lucida Sans Unicode"/>
              </a:rPr>
              <a:t>приказа</a:t>
            </a:r>
            <a:r>
              <a:rPr sz="1200" dirty="0">
                <a:latin typeface="Tahoma"/>
                <a:cs typeface="Tahoma"/>
              </a:rPr>
              <a:t>.</a:t>
            </a:r>
            <a:r>
              <a:rPr sz="1200" spc="254" dirty="0">
                <a:latin typeface="Tahoma"/>
                <a:cs typeface="Tahoma"/>
              </a:rPr>
              <a:t> </a:t>
            </a:r>
            <a:r>
              <a:rPr sz="1200" spc="85" dirty="0">
                <a:latin typeface="Lucida Sans Unicode"/>
                <a:cs typeface="Lucida Sans Unicode"/>
              </a:rPr>
              <a:t>В</a:t>
            </a:r>
            <a:r>
              <a:rPr sz="1200" spc="250" dirty="0">
                <a:latin typeface="Lucida Sans Unicode"/>
                <a:cs typeface="Lucida Sans Unicode"/>
              </a:rPr>
              <a:t> </a:t>
            </a:r>
            <a:r>
              <a:rPr sz="1200" dirty="0">
                <a:latin typeface="Lucida Sans Unicode"/>
                <a:cs typeface="Lucida Sans Unicode"/>
              </a:rPr>
              <a:t>деканате</a:t>
            </a:r>
            <a:r>
              <a:rPr sz="1200" spc="250" dirty="0">
                <a:latin typeface="Lucida Sans Unicode"/>
                <a:cs typeface="Lucida Sans Unicode"/>
              </a:rPr>
              <a:t> </a:t>
            </a:r>
            <a:r>
              <a:rPr sz="1200" spc="-25" dirty="0">
                <a:latin typeface="Lucida Sans Unicode"/>
                <a:cs typeface="Lucida Sans Unicode"/>
              </a:rPr>
              <a:t>вам </a:t>
            </a:r>
            <a:r>
              <a:rPr sz="1200" dirty="0">
                <a:latin typeface="Lucida Sans Unicode"/>
                <a:cs typeface="Lucida Sans Unicode"/>
              </a:rPr>
              <a:t>помогут</a:t>
            </a:r>
            <a:r>
              <a:rPr sz="1200" spc="335" dirty="0">
                <a:latin typeface="Lucida Sans Unicode"/>
                <a:cs typeface="Lucida Sans Unicode"/>
              </a:rPr>
              <a:t>  </a:t>
            </a:r>
            <a:r>
              <a:rPr sz="1200" dirty="0">
                <a:latin typeface="Lucida Sans Unicode"/>
                <a:cs typeface="Lucida Sans Unicode"/>
              </a:rPr>
              <a:t>договориться</a:t>
            </a:r>
            <a:r>
              <a:rPr sz="1200" spc="340" dirty="0">
                <a:latin typeface="Lucida Sans Unicode"/>
                <a:cs typeface="Lucida Sans Unicode"/>
              </a:rPr>
              <a:t>  </a:t>
            </a:r>
            <a:r>
              <a:rPr sz="1200" dirty="0">
                <a:latin typeface="Lucida Sans Unicode"/>
                <a:cs typeface="Lucida Sans Unicode"/>
              </a:rPr>
              <a:t>с</a:t>
            </a:r>
            <a:r>
              <a:rPr sz="1200" spc="340" dirty="0">
                <a:latin typeface="Lucida Sans Unicode"/>
                <a:cs typeface="Lucida Sans Unicode"/>
              </a:rPr>
              <a:t>  </a:t>
            </a:r>
            <a:r>
              <a:rPr sz="1200" dirty="0">
                <a:latin typeface="Lucida Sans Unicode"/>
                <a:cs typeface="Lucida Sans Unicode"/>
              </a:rPr>
              <a:t>преподавателями</a:t>
            </a:r>
            <a:r>
              <a:rPr sz="1200" spc="335" dirty="0">
                <a:latin typeface="Lucida Sans Unicode"/>
                <a:cs typeface="Lucida Sans Unicode"/>
              </a:rPr>
              <a:t>  </a:t>
            </a:r>
            <a:r>
              <a:rPr sz="1200" dirty="0">
                <a:latin typeface="Lucida Sans Unicode"/>
                <a:cs typeface="Lucida Sans Unicode"/>
              </a:rPr>
              <a:t>о</a:t>
            </a:r>
            <a:r>
              <a:rPr sz="1200" spc="340" dirty="0">
                <a:latin typeface="Lucida Sans Unicode"/>
                <a:cs typeface="Lucida Sans Unicode"/>
              </a:rPr>
              <a:t>  </a:t>
            </a:r>
            <a:r>
              <a:rPr sz="1200" dirty="0">
                <a:latin typeface="Lucida Sans Unicode"/>
                <a:cs typeface="Lucida Sans Unicode"/>
              </a:rPr>
              <a:t>признании</a:t>
            </a:r>
            <a:r>
              <a:rPr sz="1200" spc="340" dirty="0">
                <a:latin typeface="Lucida Sans Unicode"/>
                <a:cs typeface="Lucida Sans Unicode"/>
              </a:rPr>
              <a:t>  </a:t>
            </a:r>
            <a:r>
              <a:rPr sz="1200" spc="-10" dirty="0">
                <a:latin typeface="Lucida Sans Unicode"/>
                <a:cs typeface="Lucida Sans Unicode"/>
              </a:rPr>
              <a:t>результатов </a:t>
            </a:r>
            <a:r>
              <a:rPr sz="1200" dirty="0">
                <a:latin typeface="Lucida Sans Unicode"/>
                <a:cs typeface="Lucida Sans Unicode"/>
              </a:rPr>
              <a:t>мобильности</a:t>
            </a:r>
            <a:r>
              <a:rPr sz="1200" spc="130" dirty="0">
                <a:latin typeface="Lucida Sans Unicode"/>
                <a:cs typeface="Lucida Sans Unicode"/>
              </a:rPr>
              <a:t> </a:t>
            </a:r>
            <a:r>
              <a:rPr sz="1200" dirty="0">
                <a:latin typeface="Lucida Sans Unicode"/>
                <a:cs typeface="Lucida Sans Unicode"/>
              </a:rPr>
              <a:t>и</a:t>
            </a:r>
            <a:r>
              <a:rPr sz="1200" spc="130" dirty="0">
                <a:latin typeface="Lucida Sans Unicode"/>
                <a:cs typeface="Lucida Sans Unicode"/>
              </a:rPr>
              <a:t> </a:t>
            </a:r>
            <a:r>
              <a:rPr sz="1200" spc="-30" dirty="0">
                <a:latin typeface="Arial Black"/>
                <a:cs typeface="Arial Black"/>
              </a:rPr>
              <a:t>сдаче</a:t>
            </a:r>
            <a:r>
              <a:rPr sz="1200" spc="85" dirty="0">
                <a:latin typeface="Arial Black"/>
                <a:cs typeface="Arial Black"/>
              </a:rPr>
              <a:t> </a:t>
            </a:r>
            <a:r>
              <a:rPr sz="1200" spc="-35" dirty="0">
                <a:latin typeface="Arial Black"/>
                <a:cs typeface="Arial Black"/>
              </a:rPr>
              <a:t>оставшихся</a:t>
            </a:r>
            <a:r>
              <a:rPr sz="1200" spc="90" dirty="0">
                <a:latin typeface="Arial Black"/>
                <a:cs typeface="Arial Black"/>
              </a:rPr>
              <a:t> </a:t>
            </a:r>
            <a:r>
              <a:rPr sz="1200" spc="-20" dirty="0">
                <a:latin typeface="Arial Black"/>
                <a:cs typeface="Arial Black"/>
              </a:rPr>
              <a:t>дисциплин</a:t>
            </a:r>
            <a:r>
              <a:rPr sz="1200" spc="-20" dirty="0">
                <a:latin typeface="Tahoma"/>
                <a:cs typeface="Tahoma"/>
              </a:rPr>
              <a:t>.</a:t>
            </a:r>
            <a:r>
              <a:rPr sz="1200" spc="140" dirty="0">
                <a:latin typeface="Tahoma"/>
                <a:cs typeface="Tahoma"/>
              </a:rPr>
              <a:t> </a:t>
            </a:r>
            <a:r>
              <a:rPr sz="1200" dirty="0">
                <a:latin typeface="Lucida Sans Unicode"/>
                <a:cs typeface="Lucida Sans Unicode"/>
              </a:rPr>
              <a:t>Для</a:t>
            </a:r>
            <a:r>
              <a:rPr sz="1200" spc="130" dirty="0">
                <a:latin typeface="Lucida Sans Unicode"/>
                <a:cs typeface="Lucida Sans Unicode"/>
              </a:rPr>
              <a:t> </a:t>
            </a:r>
            <a:r>
              <a:rPr sz="1200" dirty="0">
                <a:latin typeface="Lucida Sans Unicode"/>
                <a:cs typeface="Lucida Sans Unicode"/>
              </a:rPr>
              <a:t>того</a:t>
            </a:r>
            <a:r>
              <a:rPr sz="1200" dirty="0">
                <a:latin typeface="Tahoma"/>
                <a:cs typeface="Tahoma"/>
              </a:rPr>
              <a:t>,</a:t>
            </a:r>
            <a:r>
              <a:rPr sz="1200" spc="140" dirty="0">
                <a:latin typeface="Tahoma"/>
                <a:cs typeface="Tahoma"/>
              </a:rPr>
              <a:t> </a:t>
            </a:r>
            <a:r>
              <a:rPr sz="1200" dirty="0">
                <a:latin typeface="Lucida Sans Unicode"/>
                <a:cs typeface="Lucida Sans Unicode"/>
              </a:rPr>
              <a:t>чтобы</a:t>
            </a:r>
            <a:r>
              <a:rPr sz="1200" spc="130" dirty="0">
                <a:latin typeface="Lucida Sans Unicode"/>
                <a:cs typeface="Lucida Sans Unicode"/>
              </a:rPr>
              <a:t> </a:t>
            </a:r>
            <a:r>
              <a:rPr sz="1200" spc="-10" dirty="0">
                <a:latin typeface="Lucida Sans Unicode"/>
                <a:cs typeface="Lucida Sans Unicode"/>
              </a:rPr>
              <a:t>результаты </a:t>
            </a:r>
            <a:r>
              <a:rPr sz="1200" dirty="0">
                <a:latin typeface="Lucida Sans Unicode"/>
                <a:cs typeface="Lucida Sans Unicode"/>
              </a:rPr>
              <a:t>вашего</a:t>
            </a:r>
            <a:r>
              <a:rPr sz="1200" spc="310" dirty="0">
                <a:latin typeface="Lucida Sans Unicode"/>
                <a:cs typeface="Lucida Sans Unicode"/>
              </a:rPr>
              <a:t>  </a:t>
            </a:r>
            <a:r>
              <a:rPr sz="1200" dirty="0">
                <a:latin typeface="Lucida Sans Unicode"/>
                <a:cs typeface="Lucida Sans Unicode"/>
              </a:rPr>
              <a:t>обучения</a:t>
            </a:r>
            <a:r>
              <a:rPr sz="1200" spc="315" dirty="0">
                <a:latin typeface="Lucida Sans Unicode"/>
                <a:cs typeface="Lucida Sans Unicode"/>
              </a:rPr>
              <a:t>  </a:t>
            </a:r>
            <a:r>
              <a:rPr sz="1200" spc="60" dirty="0">
                <a:latin typeface="Lucida Sans Unicode"/>
                <a:cs typeface="Lucida Sans Unicode"/>
              </a:rPr>
              <a:t>в</a:t>
            </a:r>
            <a:r>
              <a:rPr sz="1200" spc="310" dirty="0">
                <a:latin typeface="Lucida Sans Unicode"/>
                <a:cs typeface="Lucida Sans Unicode"/>
              </a:rPr>
              <a:t>  </a:t>
            </a:r>
            <a:r>
              <a:rPr sz="1200" dirty="0">
                <a:latin typeface="Lucida Sans Unicode"/>
                <a:cs typeface="Lucida Sans Unicode"/>
              </a:rPr>
              <a:t>вузе</a:t>
            </a:r>
            <a:r>
              <a:rPr sz="1200" dirty="0">
                <a:latin typeface="Tahoma"/>
                <a:cs typeface="Tahoma"/>
              </a:rPr>
              <a:t>-</a:t>
            </a:r>
            <a:r>
              <a:rPr sz="1200" dirty="0">
                <a:latin typeface="Lucida Sans Unicode"/>
                <a:cs typeface="Lucida Sans Unicode"/>
              </a:rPr>
              <a:t>партнёре</a:t>
            </a:r>
            <a:r>
              <a:rPr sz="1200" spc="315" dirty="0">
                <a:latin typeface="Lucida Sans Unicode"/>
                <a:cs typeface="Lucida Sans Unicode"/>
              </a:rPr>
              <a:t>  </a:t>
            </a:r>
            <a:r>
              <a:rPr sz="1200" dirty="0">
                <a:latin typeface="Lucida Sans Unicode"/>
                <a:cs typeface="Lucida Sans Unicode"/>
              </a:rPr>
              <a:t>были</a:t>
            </a:r>
            <a:r>
              <a:rPr sz="1200" spc="310" dirty="0">
                <a:latin typeface="Lucida Sans Unicode"/>
                <a:cs typeface="Lucida Sans Unicode"/>
              </a:rPr>
              <a:t>  </a:t>
            </a:r>
            <a:r>
              <a:rPr sz="1200" dirty="0">
                <a:latin typeface="Lucida Sans Unicode"/>
                <a:cs typeface="Lucida Sans Unicode"/>
              </a:rPr>
              <a:t>признаны</a:t>
            </a:r>
            <a:r>
              <a:rPr sz="1200" dirty="0">
                <a:latin typeface="Tahoma"/>
                <a:cs typeface="Tahoma"/>
              </a:rPr>
              <a:t>,</a:t>
            </a:r>
            <a:r>
              <a:rPr sz="1200" spc="325" dirty="0">
                <a:latin typeface="Tahoma"/>
                <a:cs typeface="Tahoma"/>
              </a:rPr>
              <a:t>  </a:t>
            </a:r>
            <a:r>
              <a:rPr sz="1200" dirty="0">
                <a:latin typeface="Lucida Sans Unicode"/>
                <a:cs typeface="Lucida Sans Unicode"/>
              </a:rPr>
              <a:t>вам</a:t>
            </a:r>
            <a:r>
              <a:rPr sz="1200" spc="310" dirty="0">
                <a:latin typeface="Lucida Sans Unicode"/>
                <a:cs typeface="Lucida Sans Unicode"/>
              </a:rPr>
              <a:t>  </a:t>
            </a:r>
            <a:r>
              <a:rPr sz="1200" spc="-10" dirty="0">
                <a:latin typeface="Lucida Sans Unicode"/>
                <a:cs typeface="Lucida Sans Unicode"/>
              </a:rPr>
              <a:t>необходимо </a:t>
            </a:r>
            <a:r>
              <a:rPr sz="1200" dirty="0">
                <a:latin typeface="Lucida Sans Unicode"/>
                <a:cs typeface="Lucida Sans Unicode"/>
              </a:rPr>
              <a:t>представить</a:t>
            </a:r>
            <a:r>
              <a:rPr sz="1200" spc="415" dirty="0">
                <a:latin typeface="Lucida Sans Unicode"/>
                <a:cs typeface="Lucida Sans Unicode"/>
              </a:rPr>
              <a:t>  </a:t>
            </a:r>
            <a:r>
              <a:rPr sz="1200" dirty="0">
                <a:latin typeface="Arial Black"/>
                <a:cs typeface="Arial Black"/>
              </a:rPr>
              <a:t>транскрипт</a:t>
            </a:r>
            <a:r>
              <a:rPr sz="1200" dirty="0">
                <a:latin typeface="Tahoma"/>
                <a:cs typeface="Tahoma"/>
              </a:rPr>
              <a:t>,</a:t>
            </a:r>
            <a:r>
              <a:rPr sz="1200" spc="425" dirty="0">
                <a:latin typeface="Tahoma"/>
                <a:cs typeface="Tahoma"/>
              </a:rPr>
              <a:t>  </a:t>
            </a:r>
            <a:r>
              <a:rPr sz="1200" dirty="0">
                <a:latin typeface="Lucida Sans Unicode"/>
                <a:cs typeface="Lucida Sans Unicode"/>
              </a:rPr>
              <a:t>выданный</a:t>
            </a:r>
            <a:r>
              <a:rPr sz="1200" spc="415" dirty="0">
                <a:latin typeface="Lucida Sans Unicode"/>
                <a:cs typeface="Lucida Sans Unicode"/>
              </a:rPr>
              <a:t>  </a:t>
            </a:r>
            <a:r>
              <a:rPr sz="1200" dirty="0">
                <a:latin typeface="Lucida Sans Unicode"/>
                <a:cs typeface="Lucida Sans Unicode"/>
              </a:rPr>
              <a:t>иностранным</a:t>
            </a:r>
            <a:r>
              <a:rPr sz="1200" spc="415" dirty="0">
                <a:latin typeface="Lucida Sans Unicode"/>
                <a:cs typeface="Lucida Sans Unicode"/>
              </a:rPr>
              <a:t>  </a:t>
            </a:r>
            <a:r>
              <a:rPr sz="1200" dirty="0">
                <a:latin typeface="Lucida Sans Unicode"/>
                <a:cs typeface="Lucida Sans Unicode"/>
              </a:rPr>
              <a:t>университетом</a:t>
            </a:r>
            <a:r>
              <a:rPr sz="1200" spc="415" dirty="0">
                <a:latin typeface="Lucida Sans Unicode"/>
                <a:cs typeface="Lucida Sans Unicode"/>
              </a:rPr>
              <a:t>  </a:t>
            </a:r>
            <a:r>
              <a:rPr sz="1200" spc="-50" dirty="0">
                <a:latin typeface="Lucida Sans Unicode"/>
                <a:cs typeface="Lucida Sans Unicode"/>
              </a:rPr>
              <a:t>и </a:t>
            </a:r>
            <a:r>
              <a:rPr sz="1200" dirty="0">
                <a:latin typeface="Lucida Sans Unicode"/>
                <a:cs typeface="Lucida Sans Unicode"/>
              </a:rPr>
              <a:t>переведенный</a:t>
            </a:r>
            <a:r>
              <a:rPr sz="1200" spc="80" dirty="0">
                <a:latin typeface="Lucida Sans Unicode"/>
                <a:cs typeface="Lucida Sans Unicode"/>
              </a:rPr>
              <a:t> </a:t>
            </a:r>
            <a:r>
              <a:rPr sz="1200" dirty="0">
                <a:latin typeface="Lucida Sans Unicode"/>
                <a:cs typeface="Lucida Sans Unicode"/>
              </a:rPr>
              <a:t>на</a:t>
            </a:r>
            <a:r>
              <a:rPr sz="1200" spc="85" dirty="0">
                <a:latin typeface="Lucida Sans Unicode"/>
                <a:cs typeface="Lucida Sans Unicode"/>
              </a:rPr>
              <a:t> </a:t>
            </a:r>
            <a:r>
              <a:rPr sz="1200" dirty="0" err="1">
                <a:latin typeface="Lucida Sans Unicode"/>
                <a:cs typeface="Lucida Sans Unicode"/>
              </a:rPr>
              <a:t>русский</a:t>
            </a:r>
            <a:r>
              <a:rPr sz="1200" spc="85" dirty="0">
                <a:latin typeface="Lucida Sans Unicode"/>
                <a:cs typeface="Lucida Sans Unicode"/>
              </a:rPr>
              <a:t> </a:t>
            </a:r>
            <a:r>
              <a:rPr sz="1200" dirty="0" err="1">
                <a:latin typeface="Lucida Sans Unicode"/>
                <a:cs typeface="Lucida Sans Unicode"/>
              </a:rPr>
              <a:t>язык</a:t>
            </a:r>
            <a:r>
              <a:rPr lang="ru-RU" sz="1200" dirty="0">
                <a:latin typeface="Tahoma"/>
                <a:cs typeface="Tahoma"/>
              </a:rPr>
              <a:t>. После окончания программы необходимо предоставить отзыв о программе академического обмена с фото</a:t>
            </a:r>
            <a:r>
              <a:rPr sz="1200" dirty="0">
                <a:latin typeface="Tahoma"/>
                <a:cs typeface="Tahoma"/>
              </a:rPr>
              <a:t>.</a:t>
            </a:r>
            <a:r>
              <a:rPr sz="1200" spc="300" dirty="0">
                <a:latin typeface="Tahoma"/>
                <a:cs typeface="Tahoma"/>
              </a:rPr>
              <a:t> </a:t>
            </a:r>
            <a:r>
              <a:rPr sz="1200" spc="50" dirty="0">
                <a:latin typeface="Lucida Sans Unicode"/>
                <a:cs typeface="Lucida Sans Unicode"/>
              </a:rPr>
              <a:t>Ваш</a:t>
            </a:r>
            <a:r>
              <a:rPr sz="1200" spc="295" dirty="0">
                <a:latin typeface="Lucida Sans Unicode"/>
                <a:cs typeface="Lucida Sans Unicode"/>
              </a:rPr>
              <a:t> </a:t>
            </a:r>
            <a:r>
              <a:rPr sz="1200" dirty="0">
                <a:latin typeface="Lucida Sans Unicode"/>
                <a:cs typeface="Lucida Sans Unicode"/>
              </a:rPr>
              <a:t>опыт</a:t>
            </a:r>
            <a:r>
              <a:rPr sz="1200" spc="295" dirty="0">
                <a:latin typeface="Lucida Sans Unicode"/>
                <a:cs typeface="Lucida Sans Unicode"/>
              </a:rPr>
              <a:t> </a:t>
            </a:r>
            <a:r>
              <a:rPr sz="1200" dirty="0">
                <a:latin typeface="Lucida Sans Unicode"/>
                <a:cs typeface="Lucida Sans Unicode"/>
              </a:rPr>
              <a:t>будет</a:t>
            </a:r>
            <a:r>
              <a:rPr sz="1200" spc="295" dirty="0">
                <a:latin typeface="Lucida Sans Unicode"/>
                <a:cs typeface="Lucida Sans Unicode"/>
              </a:rPr>
              <a:t> </a:t>
            </a:r>
            <a:r>
              <a:rPr sz="1200" dirty="0">
                <a:latin typeface="Lucida Sans Unicode"/>
                <a:cs typeface="Lucida Sans Unicode"/>
              </a:rPr>
              <a:t>необычайно</a:t>
            </a:r>
            <a:r>
              <a:rPr sz="1200" spc="295" dirty="0">
                <a:latin typeface="Lucida Sans Unicode"/>
                <a:cs typeface="Lucida Sans Unicode"/>
              </a:rPr>
              <a:t> </a:t>
            </a:r>
            <a:r>
              <a:rPr sz="1200" dirty="0">
                <a:latin typeface="Lucida Sans Unicode"/>
                <a:cs typeface="Lucida Sans Unicode"/>
              </a:rPr>
              <a:t>полезен</a:t>
            </a:r>
            <a:r>
              <a:rPr sz="1200" spc="295" dirty="0">
                <a:latin typeface="Lucida Sans Unicode"/>
                <a:cs typeface="Lucida Sans Unicode"/>
              </a:rPr>
              <a:t> </a:t>
            </a:r>
            <a:r>
              <a:rPr sz="1200" dirty="0">
                <a:latin typeface="Lucida Sans Unicode"/>
                <a:cs typeface="Lucida Sans Unicode"/>
              </a:rPr>
              <a:t>будущим</a:t>
            </a:r>
            <a:r>
              <a:rPr sz="1200" spc="290" dirty="0">
                <a:latin typeface="Lucida Sans Unicode"/>
                <a:cs typeface="Lucida Sans Unicode"/>
              </a:rPr>
              <a:t> </a:t>
            </a:r>
            <a:r>
              <a:rPr sz="1200" spc="-10" dirty="0">
                <a:latin typeface="Lucida Sans Unicode"/>
                <a:cs typeface="Lucida Sans Unicode"/>
              </a:rPr>
              <a:t>участникам </a:t>
            </a:r>
            <a:r>
              <a:rPr sz="1200" dirty="0">
                <a:latin typeface="Lucida Sans Unicode"/>
                <a:cs typeface="Lucida Sans Unicode"/>
              </a:rPr>
              <a:t>программы</a:t>
            </a:r>
            <a:r>
              <a:rPr sz="1200" spc="-50" dirty="0">
                <a:latin typeface="Lucida Sans Unicode"/>
                <a:cs typeface="Lucida Sans Unicode"/>
              </a:rPr>
              <a:t> </a:t>
            </a:r>
            <a:r>
              <a:rPr sz="1200" dirty="0">
                <a:latin typeface="Tahoma"/>
                <a:cs typeface="Tahoma"/>
              </a:rPr>
              <a:t>«</a:t>
            </a:r>
            <a:r>
              <a:rPr sz="1200" dirty="0">
                <a:latin typeface="Lucida Sans Unicode"/>
                <a:cs typeface="Lucida Sans Unicode"/>
              </a:rPr>
              <a:t>Включённое</a:t>
            </a:r>
            <a:r>
              <a:rPr sz="1200" spc="-45" dirty="0">
                <a:latin typeface="Lucida Sans Unicode"/>
                <a:cs typeface="Lucida Sans Unicode"/>
              </a:rPr>
              <a:t> </a:t>
            </a:r>
            <a:r>
              <a:rPr sz="1200" spc="-10" dirty="0">
                <a:latin typeface="Lucida Sans Unicode"/>
                <a:cs typeface="Lucida Sans Unicode"/>
              </a:rPr>
              <a:t>обучение</a:t>
            </a:r>
            <a:r>
              <a:rPr sz="1200" spc="-10" dirty="0">
                <a:latin typeface="Tahoma"/>
                <a:cs typeface="Tahoma"/>
              </a:rPr>
              <a:t>».</a:t>
            </a:r>
            <a:endParaRPr sz="1200" dirty="0">
              <a:latin typeface="Tahoma"/>
              <a:cs typeface="Tahoma"/>
            </a:endParaRPr>
          </a:p>
          <a:p>
            <a:pPr>
              <a:lnSpc>
                <a:spcPct val="100000"/>
              </a:lnSpc>
              <a:spcBef>
                <a:spcPts val="1285"/>
              </a:spcBef>
            </a:pPr>
            <a:endParaRPr sz="1200" dirty="0">
              <a:latin typeface="Tahoma"/>
              <a:cs typeface="Tahoma"/>
            </a:endParaRPr>
          </a:p>
          <a:p>
            <a:pPr marL="473075">
              <a:lnSpc>
                <a:spcPct val="100000"/>
              </a:lnSpc>
            </a:pPr>
            <a:r>
              <a:rPr sz="1600" b="1" i="1" spc="-40" dirty="0">
                <a:latin typeface="Verdana"/>
                <a:cs typeface="Verdana"/>
              </a:rPr>
              <a:t>Обучение</a:t>
            </a:r>
            <a:r>
              <a:rPr sz="1600" b="1" i="1" spc="-70" dirty="0">
                <a:latin typeface="Verdana"/>
                <a:cs typeface="Verdana"/>
              </a:rPr>
              <a:t> </a:t>
            </a:r>
            <a:r>
              <a:rPr sz="1600" b="1" i="1" spc="-95" dirty="0">
                <a:latin typeface="Verdana"/>
                <a:cs typeface="Verdana"/>
              </a:rPr>
              <a:t>в</a:t>
            </a:r>
            <a:r>
              <a:rPr sz="1600" b="1" i="1" spc="-70" dirty="0">
                <a:latin typeface="Verdana"/>
                <a:cs typeface="Verdana"/>
              </a:rPr>
              <a:t> </a:t>
            </a:r>
            <a:r>
              <a:rPr sz="1600" b="1" i="1" spc="-20" dirty="0">
                <a:latin typeface="Verdana"/>
                <a:cs typeface="Verdana"/>
              </a:rPr>
              <a:t>иностранном</a:t>
            </a:r>
            <a:r>
              <a:rPr sz="1600" b="1" i="1" spc="-70" dirty="0">
                <a:latin typeface="Verdana"/>
                <a:cs typeface="Verdana"/>
              </a:rPr>
              <a:t> </a:t>
            </a:r>
            <a:r>
              <a:rPr sz="1600" b="1" i="1" spc="-25" dirty="0">
                <a:latin typeface="Verdana"/>
                <a:cs typeface="Verdana"/>
              </a:rPr>
              <a:t>университете</a:t>
            </a:r>
            <a:r>
              <a:rPr sz="1600" b="1" i="1" spc="-65" dirty="0">
                <a:latin typeface="Verdana"/>
                <a:cs typeface="Verdana"/>
              </a:rPr>
              <a:t> </a:t>
            </a:r>
            <a:r>
              <a:rPr sz="1600" b="1" i="1" spc="-345" dirty="0">
                <a:latin typeface="Verdana"/>
                <a:cs typeface="Verdana"/>
              </a:rPr>
              <a:t>–</a:t>
            </a:r>
            <a:r>
              <a:rPr sz="1600" b="1" i="1" spc="-70" dirty="0">
                <a:latin typeface="Verdana"/>
                <a:cs typeface="Verdana"/>
              </a:rPr>
              <a:t> </a:t>
            </a:r>
            <a:r>
              <a:rPr sz="1600" b="1" i="1" spc="-25" dirty="0">
                <a:latin typeface="Verdana"/>
                <a:cs typeface="Verdana"/>
              </a:rPr>
              <a:t>это</a:t>
            </a:r>
            <a:endParaRPr sz="1600" dirty="0">
              <a:latin typeface="Verdana"/>
              <a:cs typeface="Verdana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867617" y="9738121"/>
            <a:ext cx="5889625" cy="6121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ts val="1635"/>
              </a:lnSpc>
              <a:spcBef>
                <a:spcPts val="100"/>
              </a:spcBef>
            </a:pPr>
            <a:r>
              <a:rPr sz="1600" b="1" i="1" spc="-45" dirty="0">
                <a:latin typeface="Verdana"/>
                <a:cs typeface="Verdana"/>
              </a:rPr>
              <a:t>отличный</a:t>
            </a:r>
            <a:r>
              <a:rPr sz="1600" b="1" i="1" spc="-85" dirty="0">
                <a:latin typeface="Verdana"/>
                <a:cs typeface="Verdana"/>
              </a:rPr>
              <a:t> </a:t>
            </a:r>
            <a:r>
              <a:rPr sz="1600" b="1" i="1" dirty="0">
                <a:latin typeface="Verdana"/>
                <a:cs typeface="Verdana"/>
              </a:rPr>
              <a:t>шанс</a:t>
            </a:r>
            <a:r>
              <a:rPr sz="1600" b="1" i="1" spc="-80" dirty="0">
                <a:latin typeface="Verdana"/>
                <a:cs typeface="Verdana"/>
              </a:rPr>
              <a:t> </a:t>
            </a:r>
            <a:r>
              <a:rPr sz="1600" b="1" i="1" spc="-30" dirty="0">
                <a:latin typeface="Verdana"/>
                <a:cs typeface="Verdana"/>
              </a:rPr>
              <a:t>не</a:t>
            </a:r>
            <a:r>
              <a:rPr sz="1600" b="1" i="1" spc="-80" dirty="0">
                <a:latin typeface="Verdana"/>
                <a:cs typeface="Verdana"/>
              </a:rPr>
              <a:t> </a:t>
            </a:r>
            <a:r>
              <a:rPr sz="1600" b="1" i="1" spc="-35" dirty="0">
                <a:latin typeface="Verdana"/>
                <a:cs typeface="Verdana"/>
              </a:rPr>
              <a:t>только</a:t>
            </a:r>
            <a:r>
              <a:rPr sz="1600" b="1" i="1" spc="-80" dirty="0">
                <a:latin typeface="Verdana"/>
                <a:cs typeface="Verdana"/>
              </a:rPr>
              <a:t> </a:t>
            </a:r>
            <a:r>
              <a:rPr sz="1600" b="1" i="1" spc="-25" dirty="0">
                <a:latin typeface="Verdana"/>
                <a:cs typeface="Verdana"/>
              </a:rPr>
              <a:t>приобрести</a:t>
            </a:r>
            <a:r>
              <a:rPr sz="1600" b="1" i="1" spc="-80" dirty="0">
                <a:latin typeface="Verdana"/>
                <a:cs typeface="Verdana"/>
              </a:rPr>
              <a:t> </a:t>
            </a:r>
            <a:r>
              <a:rPr sz="1600" b="1" i="1" spc="-10" dirty="0">
                <a:latin typeface="Verdana"/>
                <a:cs typeface="Verdana"/>
              </a:rPr>
              <a:t>новые</a:t>
            </a:r>
            <a:endParaRPr sz="1600" dirty="0">
              <a:latin typeface="Verdana"/>
              <a:cs typeface="Verdana"/>
            </a:endParaRPr>
          </a:p>
          <a:p>
            <a:pPr algn="ctr">
              <a:lnSpc>
                <a:spcPts val="1350"/>
              </a:lnSpc>
            </a:pPr>
            <a:r>
              <a:rPr sz="1600" b="1" i="1" spc="-55" dirty="0">
                <a:latin typeface="Verdana"/>
                <a:cs typeface="Verdana"/>
              </a:rPr>
              <a:t>знания,</a:t>
            </a:r>
            <a:r>
              <a:rPr sz="1600" b="1" i="1" spc="-70" dirty="0">
                <a:latin typeface="Verdana"/>
                <a:cs typeface="Verdana"/>
              </a:rPr>
              <a:t> </a:t>
            </a:r>
            <a:r>
              <a:rPr sz="1600" b="1" i="1" spc="-35" dirty="0">
                <a:latin typeface="Verdana"/>
                <a:cs typeface="Verdana"/>
              </a:rPr>
              <a:t>но</a:t>
            </a:r>
            <a:r>
              <a:rPr sz="1600" b="1" i="1" spc="-65" dirty="0">
                <a:latin typeface="Verdana"/>
                <a:cs typeface="Verdana"/>
              </a:rPr>
              <a:t> </a:t>
            </a:r>
            <a:r>
              <a:rPr sz="1600" b="1" i="1" dirty="0">
                <a:latin typeface="Verdana"/>
                <a:cs typeface="Verdana"/>
              </a:rPr>
              <a:t>и</a:t>
            </a:r>
            <a:r>
              <a:rPr sz="1600" b="1" i="1" spc="-65" dirty="0">
                <a:latin typeface="Verdana"/>
                <a:cs typeface="Verdana"/>
              </a:rPr>
              <a:t> </a:t>
            </a:r>
            <a:r>
              <a:rPr sz="1600" b="1" i="1" spc="-95" dirty="0">
                <a:latin typeface="Verdana"/>
                <a:cs typeface="Verdana"/>
              </a:rPr>
              <a:t>по-</a:t>
            </a:r>
            <a:r>
              <a:rPr sz="1600" b="1" i="1" spc="-20" dirty="0">
                <a:latin typeface="Verdana"/>
                <a:cs typeface="Verdana"/>
              </a:rPr>
              <a:t>настоящему</a:t>
            </a:r>
            <a:r>
              <a:rPr sz="1600" b="1" i="1" spc="-65" dirty="0">
                <a:latin typeface="Verdana"/>
                <a:cs typeface="Verdana"/>
              </a:rPr>
              <a:t> </a:t>
            </a:r>
            <a:r>
              <a:rPr sz="1600" b="1" i="1" spc="-35" dirty="0">
                <a:latin typeface="Verdana"/>
                <a:cs typeface="Verdana"/>
              </a:rPr>
              <a:t>изменить</a:t>
            </a:r>
            <a:r>
              <a:rPr sz="1600" b="1" i="1" spc="-65" dirty="0">
                <a:latin typeface="Verdana"/>
                <a:cs typeface="Verdana"/>
              </a:rPr>
              <a:t> </a:t>
            </a:r>
            <a:r>
              <a:rPr sz="1600" b="1" i="1" spc="-55" dirty="0">
                <a:latin typeface="Verdana"/>
                <a:cs typeface="Verdana"/>
              </a:rPr>
              <a:t>свою</a:t>
            </a:r>
            <a:r>
              <a:rPr sz="1600" b="1" i="1" spc="-70" dirty="0">
                <a:latin typeface="Verdana"/>
                <a:cs typeface="Verdana"/>
              </a:rPr>
              <a:t> </a:t>
            </a:r>
            <a:r>
              <a:rPr sz="1600" b="1" i="1" spc="-10" dirty="0">
                <a:latin typeface="Verdana"/>
                <a:cs typeface="Verdana"/>
              </a:rPr>
              <a:t>жизнь.</a:t>
            </a:r>
            <a:endParaRPr sz="1600" dirty="0">
              <a:latin typeface="Verdana"/>
              <a:cs typeface="Verdana"/>
            </a:endParaRPr>
          </a:p>
          <a:p>
            <a:pPr algn="ctr">
              <a:lnSpc>
                <a:spcPts val="1635"/>
              </a:lnSpc>
            </a:pPr>
            <a:r>
              <a:rPr sz="1600" b="1" i="1" spc="-45" dirty="0">
                <a:latin typeface="Verdana"/>
                <a:cs typeface="Verdana"/>
              </a:rPr>
              <a:t>Не</a:t>
            </a:r>
            <a:r>
              <a:rPr sz="1600" b="1" i="1" spc="-95" dirty="0">
                <a:latin typeface="Verdana"/>
                <a:cs typeface="Verdana"/>
              </a:rPr>
              <a:t> </a:t>
            </a:r>
            <a:r>
              <a:rPr sz="1600" b="1" i="1" spc="-10" dirty="0">
                <a:latin typeface="Verdana"/>
                <a:cs typeface="Verdana"/>
              </a:rPr>
              <a:t>упустите</a:t>
            </a:r>
            <a:r>
              <a:rPr sz="1600" b="1" i="1" spc="-95" dirty="0">
                <a:latin typeface="Verdana"/>
                <a:cs typeface="Verdana"/>
              </a:rPr>
              <a:t> </a:t>
            </a:r>
            <a:r>
              <a:rPr sz="1600" b="1" i="1" spc="-20" dirty="0">
                <a:latin typeface="Verdana"/>
                <a:cs typeface="Verdana"/>
              </a:rPr>
              <a:t>его!</a:t>
            </a:r>
            <a:endParaRPr sz="1600" dirty="0">
              <a:latin typeface="Verdana"/>
              <a:cs typeface="Verdana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626271" y="3829706"/>
            <a:ext cx="5501640" cy="1518920"/>
          </a:xfrm>
          <a:prstGeom prst="rect">
            <a:avLst/>
          </a:prstGeom>
        </p:spPr>
        <p:txBody>
          <a:bodyPr vert="horz" wrap="square" lIns="0" tIns="60960" rIns="0" bIns="0" rtlCol="0">
            <a:spAutoFit/>
          </a:bodyPr>
          <a:lstStyle/>
          <a:p>
            <a:pPr marL="12700" marR="3392170" indent="112395">
              <a:lnSpc>
                <a:spcPts val="1650"/>
              </a:lnSpc>
              <a:spcBef>
                <a:spcPts val="480"/>
              </a:spcBef>
            </a:pPr>
            <a:r>
              <a:rPr sz="1700" b="1" spc="-35" dirty="0">
                <a:solidFill>
                  <a:srgbClr val="00646B"/>
                </a:solidFill>
                <a:latin typeface="Verdana"/>
                <a:cs typeface="Verdana"/>
              </a:rPr>
              <a:t>Возвращение</a:t>
            </a:r>
            <a:r>
              <a:rPr sz="1700" b="1" spc="-60" dirty="0">
                <a:solidFill>
                  <a:srgbClr val="00646B"/>
                </a:solidFill>
                <a:latin typeface="Verdana"/>
                <a:cs typeface="Verdana"/>
              </a:rPr>
              <a:t> </a:t>
            </a:r>
            <a:r>
              <a:rPr sz="1700" b="1" spc="-50" dirty="0">
                <a:solidFill>
                  <a:srgbClr val="00646B"/>
                </a:solidFill>
                <a:latin typeface="Verdana"/>
                <a:cs typeface="Verdana"/>
              </a:rPr>
              <a:t>в </a:t>
            </a:r>
            <a:r>
              <a:rPr sz="1700" b="1" spc="-10" dirty="0">
                <a:solidFill>
                  <a:srgbClr val="00646B"/>
                </a:solidFill>
                <a:latin typeface="Verdana"/>
                <a:cs typeface="Verdana"/>
              </a:rPr>
              <a:t>Финуниверситет</a:t>
            </a:r>
            <a:endParaRPr sz="1700">
              <a:latin typeface="Verdana"/>
              <a:cs typeface="Verdana"/>
            </a:endParaRPr>
          </a:p>
          <a:p>
            <a:pPr>
              <a:lnSpc>
                <a:spcPct val="100000"/>
              </a:lnSpc>
            </a:pPr>
            <a:endParaRPr sz="1700">
              <a:latin typeface="Verdana"/>
              <a:cs typeface="Verdana"/>
            </a:endParaRPr>
          </a:p>
          <a:p>
            <a:pPr>
              <a:lnSpc>
                <a:spcPct val="100000"/>
              </a:lnSpc>
              <a:spcBef>
                <a:spcPts val="495"/>
              </a:spcBef>
            </a:pPr>
            <a:endParaRPr sz="1700">
              <a:latin typeface="Verdana"/>
              <a:cs typeface="Verdana"/>
            </a:endParaRPr>
          </a:p>
          <a:p>
            <a:pPr marL="713740" marR="5080" indent="166370">
              <a:lnSpc>
                <a:spcPct val="71900"/>
              </a:lnSpc>
            </a:pPr>
            <a:r>
              <a:rPr sz="2000" b="1" spc="65" dirty="0">
                <a:latin typeface="Tahoma"/>
                <a:cs typeface="Tahoma"/>
              </a:rPr>
              <a:t>Что</a:t>
            </a:r>
            <a:r>
              <a:rPr sz="2000" b="1" spc="10" dirty="0">
                <a:latin typeface="Tahoma"/>
                <a:cs typeface="Tahoma"/>
              </a:rPr>
              <a:t> </a:t>
            </a:r>
            <a:r>
              <a:rPr sz="2000" b="1" spc="90" dirty="0">
                <a:latin typeface="Tahoma"/>
                <a:cs typeface="Tahoma"/>
              </a:rPr>
              <a:t>необходимо</a:t>
            </a:r>
            <a:r>
              <a:rPr sz="2000" b="1" spc="10" dirty="0">
                <a:latin typeface="Tahoma"/>
                <a:cs typeface="Tahoma"/>
              </a:rPr>
              <a:t> </a:t>
            </a:r>
            <a:r>
              <a:rPr sz="2000" b="1" spc="85" dirty="0">
                <a:latin typeface="Tahoma"/>
                <a:cs typeface="Tahoma"/>
              </a:rPr>
              <a:t>сделать</a:t>
            </a:r>
            <a:r>
              <a:rPr sz="2000" b="1" spc="10" dirty="0">
                <a:latin typeface="Tahoma"/>
                <a:cs typeface="Tahoma"/>
              </a:rPr>
              <a:t> </a:t>
            </a:r>
            <a:r>
              <a:rPr sz="2000" b="1" spc="75" dirty="0">
                <a:latin typeface="Tahoma"/>
                <a:cs typeface="Tahoma"/>
              </a:rPr>
              <a:t>после возвращения</a:t>
            </a:r>
            <a:r>
              <a:rPr sz="2000" b="1" spc="10" dirty="0">
                <a:latin typeface="Tahoma"/>
                <a:cs typeface="Tahoma"/>
              </a:rPr>
              <a:t> </a:t>
            </a:r>
            <a:r>
              <a:rPr sz="2000" b="1" dirty="0">
                <a:latin typeface="Tahoma"/>
                <a:cs typeface="Tahoma"/>
              </a:rPr>
              <a:t>в</a:t>
            </a:r>
            <a:r>
              <a:rPr sz="2000" b="1" spc="15" dirty="0">
                <a:latin typeface="Tahoma"/>
                <a:cs typeface="Tahoma"/>
              </a:rPr>
              <a:t> </a:t>
            </a:r>
            <a:r>
              <a:rPr sz="2000" b="1" spc="90" dirty="0">
                <a:latin typeface="Tahoma"/>
                <a:cs typeface="Tahoma"/>
              </a:rPr>
              <a:t>Финуниверситет?</a:t>
            </a:r>
            <a:endParaRPr sz="2000">
              <a:latin typeface="Tahoma"/>
              <a:cs typeface="Tahoma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779031" y="6468591"/>
            <a:ext cx="1247775" cy="193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spc="-10" dirty="0">
                <a:latin typeface="Lucida Sans Unicode"/>
                <a:cs typeface="Lucida Sans Unicode"/>
              </a:rPr>
              <a:t>Прийти</a:t>
            </a:r>
            <a:r>
              <a:rPr sz="1100" spc="-50" dirty="0">
                <a:latin typeface="Lucida Sans Unicode"/>
                <a:cs typeface="Lucida Sans Unicode"/>
              </a:rPr>
              <a:t> </a:t>
            </a:r>
            <a:r>
              <a:rPr sz="1100" spc="55" dirty="0">
                <a:latin typeface="Lucida Sans Unicode"/>
                <a:cs typeface="Lucida Sans Unicode"/>
              </a:rPr>
              <a:t>в</a:t>
            </a:r>
            <a:r>
              <a:rPr sz="1100" spc="-50" dirty="0">
                <a:latin typeface="Lucida Sans Unicode"/>
                <a:cs typeface="Lucida Sans Unicode"/>
              </a:rPr>
              <a:t> </a:t>
            </a:r>
            <a:r>
              <a:rPr sz="1100" spc="-10" dirty="0">
                <a:latin typeface="Lucida Sans Unicode"/>
                <a:cs typeface="Lucida Sans Unicode"/>
              </a:rPr>
              <a:t>деканат</a:t>
            </a:r>
            <a:endParaRPr sz="1100">
              <a:latin typeface="Lucida Sans Unicode"/>
              <a:cs typeface="Lucida Sans Unicode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2292240" y="6474118"/>
            <a:ext cx="1520190" cy="5334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spc="-10" dirty="0" err="1">
                <a:latin typeface="Lucida Sans Unicode"/>
                <a:cs typeface="Lucida Sans Unicode"/>
              </a:rPr>
              <a:t>Принести</a:t>
            </a:r>
            <a:r>
              <a:rPr sz="1100" spc="-65" dirty="0">
                <a:latin typeface="Lucida Sans Unicode"/>
                <a:cs typeface="Lucida Sans Unicode"/>
              </a:rPr>
              <a:t> </a:t>
            </a:r>
            <a:r>
              <a:rPr sz="1100" spc="-10" dirty="0" err="1">
                <a:latin typeface="Lucida Sans Unicode"/>
                <a:cs typeface="Lucida Sans Unicode"/>
              </a:rPr>
              <a:t>транскрипт</a:t>
            </a:r>
            <a:endParaRPr lang="ru-RU" sz="1100" spc="-10" dirty="0">
              <a:latin typeface="Lucida Sans Unicode"/>
              <a:cs typeface="Lucida Sans Unicode"/>
            </a:endParaRPr>
          </a:p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ru-RU" sz="1100" spc="-10" dirty="0">
                <a:latin typeface="Lucida Sans Unicode"/>
                <a:cs typeface="Lucida Sans Unicode"/>
              </a:rPr>
              <a:t>с заверенным УМД переводом </a:t>
            </a:r>
            <a:endParaRPr sz="1100" dirty="0">
              <a:latin typeface="Lucida Sans Unicode"/>
              <a:cs typeface="Lucida Sans Unicode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4107721" y="6468591"/>
            <a:ext cx="1149350" cy="193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spc="-25" dirty="0">
                <a:latin typeface="Lucida Sans Unicode"/>
                <a:cs typeface="Lucida Sans Unicode"/>
              </a:rPr>
              <a:t>Сдать</a:t>
            </a:r>
            <a:r>
              <a:rPr sz="1100" spc="-60" dirty="0">
                <a:latin typeface="Lucida Sans Unicode"/>
                <a:cs typeface="Lucida Sans Unicode"/>
              </a:rPr>
              <a:t> </a:t>
            </a:r>
            <a:r>
              <a:rPr sz="1100" spc="-10" dirty="0">
                <a:latin typeface="Lucida Sans Unicode"/>
                <a:cs typeface="Lucida Sans Unicode"/>
              </a:rPr>
              <a:t>предметы</a:t>
            </a:r>
            <a:endParaRPr sz="1100">
              <a:latin typeface="Lucida Sans Unicode"/>
              <a:cs typeface="Lucida Sans Unicode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5663868" y="6468591"/>
            <a:ext cx="1123315" cy="193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dirty="0">
                <a:latin typeface="Lucida Sans Unicode"/>
                <a:cs typeface="Lucida Sans Unicode"/>
              </a:rPr>
              <a:t>Написать</a:t>
            </a:r>
            <a:r>
              <a:rPr sz="1100" spc="-60" dirty="0">
                <a:latin typeface="Lucida Sans Unicode"/>
                <a:cs typeface="Lucida Sans Unicode"/>
              </a:rPr>
              <a:t> </a:t>
            </a:r>
            <a:r>
              <a:rPr sz="1100" spc="-20" dirty="0">
                <a:latin typeface="Lucida Sans Unicode"/>
                <a:cs typeface="Lucida Sans Unicode"/>
              </a:rPr>
              <a:t>отзыв</a:t>
            </a:r>
            <a:endParaRPr sz="1100">
              <a:latin typeface="Lucida Sans Unicode"/>
              <a:cs typeface="Lucida Sans Unicode"/>
            </a:endParaRPr>
          </a:p>
        </p:txBody>
      </p:sp>
      <p:grpSp>
        <p:nvGrpSpPr>
          <p:cNvPr id="22" name="object 22"/>
          <p:cNvGrpSpPr/>
          <p:nvPr/>
        </p:nvGrpSpPr>
        <p:grpSpPr>
          <a:xfrm>
            <a:off x="1877241" y="5948431"/>
            <a:ext cx="3905885" cy="128905"/>
            <a:chOff x="1877241" y="5948431"/>
            <a:chExt cx="3905885" cy="128905"/>
          </a:xfrm>
        </p:grpSpPr>
        <p:sp>
          <p:nvSpPr>
            <p:cNvPr id="23" name="object 23"/>
            <p:cNvSpPr/>
            <p:nvPr/>
          </p:nvSpPr>
          <p:spPr>
            <a:xfrm>
              <a:off x="1877241" y="6005581"/>
              <a:ext cx="630555" cy="0"/>
            </a:xfrm>
            <a:custGeom>
              <a:avLst/>
              <a:gdLst/>
              <a:ahLst/>
              <a:cxnLst/>
              <a:rect l="l" t="t" r="r" b="b"/>
              <a:pathLst>
                <a:path w="630555">
                  <a:moveTo>
                    <a:pt x="0" y="0"/>
                  </a:moveTo>
                  <a:lnTo>
                    <a:pt x="630541" y="0"/>
                  </a:lnTo>
                </a:path>
              </a:pathLst>
            </a:custGeom>
            <a:ln w="28574">
              <a:solidFill>
                <a:srgbClr val="0098A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4"/>
            <p:cNvSpPr/>
            <p:nvPr/>
          </p:nvSpPr>
          <p:spPr>
            <a:xfrm>
              <a:off x="2450633" y="5962719"/>
              <a:ext cx="57150" cy="85725"/>
            </a:xfrm>
            <a:custGeom>
              <a:avLst/>
              <a:gdLst/>
              <a:ahLst/>
              <a:cxnLst/>
              <a:rect l="l" t="t" r="r" b="b"/>
              <a:pathLst>
                <a:path w="57150" h="85725">
                  <a:moveTo>
                    <a:pt x="0" y="0"/>
                  </a:moveTo>
                  <a:lnTo>
                    <a:pt x="57150" y="42862"/>
                  </a:lnTo>
                  <a:lnTo>
                    <a:pt x="0" y="85724"/>
                  </a:lnTo>
                </a:path>
              </a:pathLst>
            </a:custGeom>
            <a:ln w="28574">
              <a:solidFill>
                <a:srgbClr val="0098A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25"/>
            <p:cNvSpPr/>
            <p:nvPr/>
          </p:nvSpPr>
          <p:spPr>
            <a:xfrm>
              <a:off x="3565380" y="6005581"/>
              <a:ext cx="630555" cy="0"/>
            </a:xfrm>
            <a:custGeom>
              <a:avLst/>
              <a:gdLst/>
              <a:ahLst/>
              <a:cxnLst/>
              <a:rect l="l" t="t" r="r" b="b"/>
              <a:pathLst>
                <a:path w="630554">
                  <a:moveTo>
                    <a:pt x="0" y="0"/>
                  </a:moveTo>
                  <a:lnTo>
                    <a:pt x="630541" y="0"/>
                  </a:lnTo>
                </a:path>
              </a:pathLst>
            </a:custGeom>
            <a:ln w="28574">
              <a:solidFill>
                <a:srgbClr val="0098A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26"/>
            <p:cNvSpPr/>
            <p:nvPr/>
          </p:nvSpPr>
          <p:spPr>
            <a:xfrm>
              <a:off x="4138771" y="5962719"/>
              <a:ext cx="57150" cy="85725"/>
            </a:xfrm>
            <a:custGeom>
              <a:avLst/>
              <a:gdLst/>
              <a:ahLst/>
              <a:cxnLst/>
              <a:rect l="l" t="t" r="r" b="b"/>
              <a:pathLst>
                <a:path w="57150" h="85725">
                  <a:moveTo>
                    <a:pt x="0" y="0"/>
                  </a:moveTo>
                  <a:lnTo>
                    <a:pt x="57150" y="42862"/>
                  </a:lnTo>
                  <a:lnTo>
                    <a:pt x="0" y="85724"/>
                  </a:lnTo>
                </a:path>
              </a:pathLst>
            </a:custGeom>
            <a:ln w="28574">
              <a:solidFill>
                <a:srgbClr val="0098A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27"/>
            <p:cNvSpPr/>
            <p:nvPr/>
          </p:nvSpPr>
          <p:spPr>
            <a:xfrm>
              <a:off x="5138286" y="6019869"/>
              <a:ext cx="630555" cy="0"/>
            </a:xfrm>
            <a:custGeom>
              <a:avLst/>
              <a:gdLst/>
              <a:ahLst/>
              <a:cxnLst/>
              <a:rect l="l" t="t" r="r" b="b"/>
              <a:pathLst>
                <a:path w="630554">
                  <a:moveTo>
                    <a:pt x="0" y="0"/>
                  </a:moveTo>
                  <a:lnTo>
                    <a:pt x="630541" y="0"/>
                  </a:lnTo>
                </a:path>
              </a:pathLst>
            </a:custGeom>
            <a:ln w="28574">
              <a:solidFill>
                <a:srgbClr val="0098A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" name="object 28"/>
            <p:cNvSpPr/>
            <p:nvPr/>
          </p:nvSpPr>
          <p:spPr>
            <a:xfrm>
              <a:off x="5711677" y="5977006"/>
              <a:ext cx="57150" cy="85725"/>
            </a:xfrm>
            <a:custGeom>
              <a:avLst/>
              <a:gdLst/>
              <a:ahLst/>
              <a:cxnLst/>
              <a:rect l="l" t="t" r="r" b="b"/>
              <a:pathLst>
                <a:path w="57150" h="85725">
                  <a:moveTo>
                    <a:pt x="0" y="0"/>
                  </a:moveTo>
                  <a:lnTo>
                    <a:pt x="57150" y="42862"/>
                  </a:lnTo>
                  <a:lnTo>
                    <a:pt x="0" y="85724"/>
                  </a:lnTo>
                </a:path>
              </a:pathLst>
            </a:custGeom>
            <a:ln w="28574">
              <a:solidFill>
                <a:srgbClr val="0098A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7556500" cy="10696575"/>
            <a:chOff x="0" y="0"/>
            <a:chExt cx="7556500" cy="10696575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0"/>
              <a:ext cx="7555991" cy="10696574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668052" y="4575793"/>
              <a:ext cx="6144260" cy="0"/>
            </a:xfrm>
            <a:custGeom>
              <a:avLst/>
              <a:gdLst/>
              <a:ahLst/>
              <a:cxnLst/>
              <a:rect l="l" t="t" r="r" b="b"/>
              <a:pathLst>
                <a:path w="6144259">
                  <a:moveTo>
                    <a:pt x="0" y="0"/>
                  </a:moveTo>
                  <a:lnTo>
                    <a:pt x="6144169" y="0"/>
                  </a:lnTo>
                </a:path>
              </a:pathLst>
            </a:custGeom>
            <a:ln w="2857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5976525" y="1904465"/>
              <a:ext cx="836294" cy="836294"/>
            </a:xfrm>
            <a:custGeom>
              <a:avLst/>
              <a:gdLst/>
              <a:ahLst/>
              <a:cxnLst/>
              <a:rect l="l" t="t" r="r" b="b"/>
              <a:pathLst>
                <a:path w="836295" h="836294">
                  <a:moveTo>
                    <a:pt x="417848" y="835697"/>
                  </a:moveTo>
                  <a:lnTo>
                    <a:pt x="369118" y="832885"/>
                  </a:lnTo>
                  <a:lnTo>
                    <a:pt x="322039" y="824661"/>
                  </a:lnTo>
                  <a:lnTo>
                    <a:pt x="276925" y="811337"/>
                  </a:lnTo>
                  <a:lnTo>
                    <a:pt x="234089" y="793226"/>
                  </a:lnTo>
                  <a:lnTo>
                    <a:pt x="193844" y="770643"/>
                  </a:lnTo>
                  <a:lnTo>
                    <a:pt x="156505" y="743900"/>
                  </a:lnTo>
                  <a:lnTo>
                    <a:pt x="122384" y="713311"/>
                  </a:lnTo>
                  <a:lnTo>
                    <a:pt x="91796" y="679191"/>
                  </a:lnTo>
                  <a:lnTo>
                    <a:pt x="65053" y="641852"/>
                  </a:lnTo>
                  <a:lnTo>
                    <a:pt x="42470" y="601607"/>
                  </a:lnTo>
                  <a:lnTo>
                    <a:pt x="24359" y="558771"/>
                  </a:lnTo>
                  <a:lnTo>
                    <a:pt x="11035" y="513657"/>
                  </a:lnTo>
                  <a:lnTo>
                    <a:pt x="2811" y="466578"/>
                  </a:lnTo>
                  <a:lnTo>
                    <a:pt x="0" y="417848"/>
                  </a:lnTo>
                  <a:lnTo>
                    <a:pt x="2811" y="369118"/>
                  </a:lnTo>
                  <a:lnTo>
                    <a:pt x="11035" y="322039"/>
                  </a:lnTo>
                  <a:lnTo>
                    <a:pt x="24359" y="276925"/>
                  </a:lnTo>
                  <a:lnTo>
                    <a:pt x="42470" y="234089"/>
                  </a:lnTo>
                  <a:lnTo>
                    <a:pt x="65053" y="193844"/>
                  </a:lnTo>
                  <a:lnTo>
                    <a:pt x="91796" y="156505"/>
                  </a:lnTo>
                  <a:lnTo>
                    <a:pt x="122384" y="122384"/>
                  </a:lnTo>
                  <a:lnTo>
                    <a:pt x="156505" y="91796"/>
                  </a:lnTo>
                  <a:lnTo>
                    <a:pt x="193844" y="65053"/>
                  </a:lnTo>
                  <a:lnTo>
                    <a:pt x="234089" y="42470"/>
                  </a:lnTo>
                  <a:lnTo>
                    <a:pt x="276925" y="24359"/>
                  </a:lnTo>
                  <a:lnTo>
                    <a:pt x="322039" y="11035"/>
                  </a:lnTo>
                  <a:lnTo>
                    <a:pt x="369118" y="2811"/>
                  </a:lnTo>
                  <a:lnTo>
                    <a:pt x="417848" y="0"/>
                  </a:lnTo>
                  <a:lnTo>
                    <a:pt x="466578" y="2811"/>
                  </a:lnTo>
                  <a:lnTo>
                    <a:pt x="513657" y="11035"/>
                  </a:lnTo>
                  <a:lnTo>
                    <a:pt x="558771" y="24359"/>
                  </a:lnTo>
                  <a:lnTo>
                    <a:pt x="601607" y="42470"/>
                  </a:lnTo>
                  <a:lnTo>
                    <a:pt x="641852" y="65053"/>
                  </a:lnTo>
                  <a:lnTo>
                    <a:pt x="679191" y="91796"/>
                  </a:lnTo>
                  <a:lnTo>
                    <a:pt x="713311" y="122384"/>
                  </a:lnTo>
                  <a:lnTo>
                    <a:pt x="743900" y="156505"/>
                  </a:lnTo>
                  <a:lnTo>
                    <a:pt x="770642" y="193844"/>
                  </a:lnTo>
                  <a:lnTo>
                    <a:pt x="793226" y="234089"/>
                  </a:lnTo>
                  <a:lnTo>
                    <a:pt x="811336" y="276925"/>
                  </a:lnTo>
                  <a:lnTo>
                    <a:pt x="824661" y="322039"/>
                  </a:lnTo>
                  <a:lnTo>
                    <a:pt x="832885" y="369118"/>
                  </a:lnTo>
                  <a:lnTo>
                    <a:pt x="835696" y="417848"/>
                  </a:lnTo>
                  <a:lnTo>
                    <a:pt x="832885" y="466578"/>
                  </a:lnTo>
                  <a:lnTo>
                    <a:pt x="824661" y="513657"/>
                  </a:lnTo>
                  <a:lnTo>
                    <a:pt x="811336" y="558771"/>
                  </a:lnTo>
                  <a:lnTo>
                    <a:pt x="793226" y="601607"/>
                  </a:lnTo>
                  <a:lnTo>
                    <a:pt x="770642" y="641852"/>
                  </a:lnTo>
                  <a:lnTo>
                    <a:pt x="743900" y="679191"/>
                  </a:lnTo>
                  <a:lnTo>
                    <a:pt x="713311" y="713311"/>
                  </a:lnTo>
                  <a:lnTo>
                    <a:pt x="679191" y="743900"/>
                  </a:lnTo>
                  <a:lnTo>
                    <a:pt x="641852" y="770643"/>
                  </a:lnTo>
                  <a:lnTo>
                    <a:pt x="601607" y="793226"/>
                  </a:lnTo>
                  <a:lnTo>
                    <a:pt x="558771" y="811337"/>
                  </a:lnTo>
                  <a:lnTo>
                    <a:pt x="513657" y="824661"/>
                  </a:lnTo>
                  <a:lnTo>
                    <a:pt x="466578" y="832885"/>
                  </a:lnTo>
                  <a:lnTo>
                    <a:pt x="417848" y="835697"/>
                  </a:lnTo>
                  <a:close/>
                </a:path>
              </a:pathLst>
            </a:custGeom>
            <a:solidFill>
              <a:srgbClr val="00646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6151621" y="2076126"/>
              <a:ext cx="485775" cy="493395"/>
            </a:xfrm>
            <a:custGeom>
              <a:avLst/>
              <a:gdLst/>
              <a:ahLst/>
              <a:cxnLst/>
              <a:rect l="l" t="t" r="r" b="b"/>
              <a:pathLst>
                <a:path w="485775" h="493394">
                  <a:moveTo>
                    <a:pt x="44502" y="492875"/>
                  </a:moveTo>
                  <a:lnTo>
                    <a:pt x="30925" y="479745"/>
                  </a:lnTo>
                  <a:lnTo>
                    <a:pt x="31008" y="477491"/>
                  </a:lnTo>
                  <a:lnTo>
                    <a:pt x="96171" y="261205"/>
                  </a:lnTo>
                  <a:lnTo>
                    <a:pt x="98210" y="251493"/>
                  </a:lnTo>
                  <a:lnTo>
                    <a:pt x="98459" y="241903"/>
                  </a:lnTo>
                  <a:lnTo>
                    <a:pt x="96917" y="232433"/>
                  </a:lnTo>
                  <a:lnTo>
                    <a:pt x="93585" y="223086"/>
                  </a:lnTo>
                  <a:lnTo>
                    <a:pt x="332" y="16846"/>
                  </a:lnTo>
                  <a:lnTo>
                    <a:pt x="0" y="14184"/>
                  </a:lnTo>
                  <a:lnTo>
                    <a:pt x="14082" y="0"/>
                  </a:lnTo>
                  <a:lnTo>
                    <a:pt x="16746" y="313"/>
                  </a:lnTo>
                  <a:lnTo>
                    <a:pt x="143704" y="56618"/>
                  </a:lnTo>
                  <a:lnTo>
                    <a:pt x="164703" y="66057"/>
                  </a:lnTo>
                  <a:lnTo>
                    <a:pt x="476097" y="199837"/>
                  </a:lnTo>
                  <a:lnTo>
                    <a:pt x="485424" y="214507"/>
                  </a:lnTo>
                  <a:lnTo>
                    <a:pt x="485121" y="217135"/>
                  </a:lnTo>
                  <a:lnTo>
                    <a:pt x="364481" y="296919"/>
                  </a:lnTo>
                  <a:lnTo>
                    <a:pt x="190357" y="403674"/>
                  </a:lnTo>
                  <a:lnTo>
                    <a:pt x="46802" y="492507"/>
                  </a:lnTo>
                  <a:lnTo>
                    <a:pt x="44502" y="492875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6151621" y="2076126"/>
              <a:ext cx="485775" cy="270510"/>
            </a:xfrm>
            <a:custGeom>
              <a:avLst/>
              <a:gdLst/>
              <a:ahLst/>
              <a:cxnLst/>
              <a:rect l="l" t="t" r="r" b="b"/>
              <a:pathLst>
                <a:path w="485775" h="270510">
                  <a:moveTo>
                    <a:pt x="408341" y="270024"/>
                  </a:moveTo>
                  <a:lnTo>
                    <a:pt x="378618" y="234404"/>
                  </a:lnTo>
                  <a:lnTo>
                    <a:pt x="342821" y="201754"/>
                  </a:lnTo>
                  <a:lnTo>
                    <a:pt x="301455" y="172783"/>
                  </a:lnTo>
                  <a:lnTo>
                    <a:pt x="255025" y="148201"/>
                  </a:lnTo>
                  <a:lnTo>
                    <a:pt x="204038" y="128718"/>
                  </a:lnTo>
                  <a:lnTo>
                    <a:pt x="164295" y="118037"/>
                  </a:lnTo>
                  <a:lnTo>
                    <a:pt x="124088" y="111286"/>
                  </a:lnTo>
                  <a:lnTo>
                    <a:pt x="83415" y="108468"/>
                  </a:lnTo>
                  <a:lnTo>
                    <a:pt x="42276" y="109581"/>
                  </a:lnTo>
                  <a:lnTo>
                    <a:pt x="332" y="16846"/>
                  </a:lnTo>
                  <a:lnTo>
                    <a:pt x="14082" y="0"/>
                  </a:lnTo>
                  <a:lnTo>
                    <a:pt x="16746" y="313"/>
                  </a:lnTo>
                  <a:lnTo>
                    <a:pt x="143704" y="56618"/>
                  </a:lnTo>
                  <a:lnTo>
                    <a:pt x="164703" y="66057"/>
                  </a:lnTo>
                  <a:lnTo>
                    <a:pt x="476097" y="199837"/>
                  </a:lnTo>
                  <a:lnTo>
                    <a:pt x="485503" y="214546"/>
                  </a:lnTo>
                  <a:lnTo>
                    <a:pt x="485197" y="217186"/>
                  </a:lnTo>
                  <a:lnTo>
                    <a:pt x="479796" y="226060"/>
                  </a:lnTo>
                  <a:lnTo>
                    <a:pt x="408341" y="270024"/>
                  </a:lnTo>
                  <a:close/>
                </a:path>
              </a:pathLst>
            </a:custGeom>
            <a:solidFill>
              <a:srgbClr val="000000">
                <a:alpha val="8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6168903" y="2114957"/>
              <a:ext cx="415290" cy="415290"/>
            </a:xfrm>
            <a:custGeom>
              <a:avLst/>
              <a:gdLst/>
              <a:ahLst/>
              <a:cxnLst/>
              <a:rect l="l" t="t" r="r" b="b"/>
              <a:pathLst>
                <a:path w="415290" h="415289">
                  <a:moveTo>
                    <a:pt x="218178" y="414976"/>
                  </a:moveTo>
                  <a:lnTo>
                    <a:pt x="196711" y="414976"/>
                  </a:lnTo>
                  <a:lnTo>
                    <a:pt x="183085" y="413812"/>
                  </a:lnTo>
                  <a:lnTo>
                    <a:pt x="143097" y="404999"/>
                  </a:lnTo>
                  <a:lnTo>
                    <a:pt x="105602" y="388504"/>
                  </a:lnTo>
                  <a:lnTo>
                    <a:pt x="72096" y="364992"/>
                  </a:lnTo>
                  <a:lnTo>
                    <a:pt x="43843" y="335353"/>
                  </a:lnTo>
                  <a:lnTo>
                    <a:pt x="21954" y="300747"/>
                  </a:lnTo>
                  <a:lnTo>
                    <a:pt x="4082" y="248777"/>
                  </a:lnTo>
                  <a:lnTo>
                    <a:pt x="0" y="207608"/>
                  </a:lnTo>
                  <a:lnTo>
                    <a:pt x="1020" y="186816"/>
                  </a:lnTo>
                  <a:lnTo>
                    <a:pt x="9186" y="146473"/>
                  </a:lnTo>
                  <a:lnTo>
                    <a:pt x="26553" y="106006"/>
                  </a:lnTo>
                  <a:lnTo>
                    <a:pt x="48587" y="74098"/>
                  </a:lnTo>
                  <a:lnTo>
                    <a:pt x="76176" y="46849"/>
                  </a:lnTo>
                  <a:lnTo>
                    <a:pt x="108344" y="25217"/>
                  </a:lnTo>
                  <a:lnTo>
                    <a:pt x="143977" y="9949"/>
                  </a:lnTo>
                  <a:lnTo>
                    <a:pt x="181839" y="1578"/>
                  </a:lnTo>
                  <a:lnTo>
                    <a:pt x="205065" y="0"/>
                  </a:lnTo>
                  <a:lnTo>
                    <a:pt x="211595" y="0"/>
                  </a:lnTo>
                  <a:lnTo>
                    <a:pt x="251336" y="4673"/>
                  </a:lnTo>
                  <a:lnTo>
                    <a:pt x="262250" y="7382"/>
                  </a:lnTo>
                  <a:lnTo>
                    <a:pt x="208620" y="7382"/>
                  </a:lnTo>
                  <a:lnTo>
                    <a:pt x="202018" y="7709"/>
                  </a:lnTo>
                  <a:lnTo>
                    <a:pt x="201651" y="7709"/>
                  </a:lnTo>
                  <a:lnTo>
                    <a:pt x="186759" y="9268"/>
                  </a:lnTo>
                  <a:lnTo>
                    <a:pt x="144306" y="20121"/>
                  </a:lnTo>
                  <a:lnTo>
                    <a:pt x="105224" y="39935"/>
                  </a:lnTo>
                  <a:lnTo>
                    <a:pt x="71378" y="67765"/>
                  </a:lnTo>
                  <a:lnTo>
                    <a:pt x="44386" y="102282"/>
                  </a:lnTo>
                  <a:lnTo>
                    <a:pt x="25534" y="141838"/>
                  </a:lnTo>
                  <a:lnTo>
                    <a:pt x="15725" y="184544"/>
                  </a:lnTo>
                  <a:lnTo>
                    <a:pt x="14375" y="206445"/>
                  </a:lnTo>
                  <a:lnTo>
                    <a:pt x="14458" y="213753"/>
                  </a:lnTo>
                  <a:lnTo>
                    <a:pt x="20533" y="257148"/>
                  </a:lnTo>
                  <a:lnTo>
                    <a:pt x="35889" y="298188"/>
                  </a:lnTo>
                  <a:lnTo>
                    <a:pt x="59791" y="334912"/>
                  </a:lnTo>
                  <a:lnTo>
                    <a:pt x="91100" y="365568"/>
                  </a:lnTo>
                  <a:lnTo>
                    <a:pt x="128320" y="388692"/>
                  </a:lnTo>
                  <a:lnTo>
                    <a:pt x="166220" y="402285"/>
                  </a:lnTo>
                  <a:lnTo>
                    <a:pt x="204480" y="407961"/>
                  </a:lnTo>
                  <a:lnTo>
                    <a:pt x="262060" y="407961"/>
                  </a:lnTo>
                  <a:lnTo>
                    <a:pt x="257727" y="409115"/>
                  </a:lnTo>
                  <a:lnTo>
                    <a:pt x="244355" y="411979"/>
                  </a:lnTo>
                  <a:lnTo>
                    <a:pt x="237614" y="413077"/>
                  </a:lnTo>
                  <a:lnTo>
                    <a:pt x="224025" y="414609"/>
                  </a:lnTo>
                  <a:lnTo>
                    <a:pt x="218178" y="414976"/>
                  </a:lnTo>
                  <a:close/>
                </a:path>
                <a:path w="415290" h="415289">
                  <a:moveTo>
                    <a:pt x="402542" y="136877"/>
                  </a:moveTo>
                  <a:lnTo>
                    <a:pt x="401921" y="136619"/>
                  </a:lnTo>
                  <a:lnTo>
                    <a:pt x="401171" y="134291"/>
                  </a:lnTo>
                  <a:lnTo>
                    <a:pt x="400292" y="131990"/>
                  </a:lnTo>
                  <a:lnTo>
                    <a:pt x="380259" y="94697"/>
                  </a:lnTo>
                  <a:lnTo>
                    <a:pt x="354621" y="64156"/>
                  </a:lnTo>
                  <a:lnTo>
                    <a:pt x="313851" y="33396"/>
                  </a:lnTo>
                  <a:lnTo>
                    <a:pt x="273605" y="16068"/>
                  </a:lnTo>
                  <a:lnTo>
                    <a:pt x="230556" y="7895"/>
                  </a:lnTo>
                  <a:lnTo>
                    <a:pt x="221996" y="7382"/>
                  </a:lnTo>
                  <a:lnTo>
                    <a:pt x="262250" y="7382"/>
                  </a:lnTo>
                  <a:lnTo>
                    <a:pt x="302358" y="22954"/>
                  </a:lnTo>
                  <a:lnTo>
                    <a:pt x="335032" y="43836"/>
                  </a:lnTo>
                  <a:lnTo>
                    <a:pt x="363240" y="70426"/>
                  </a:lnTo>
                  <a:lnTo>
                    <a:pt x="386007" y="101802"/>
                  </a:lnTo>
                  <a:lnTo>
                    <a:pt x="402443" y="136619"/>
                  </a:lnTo>
                  <a:lnTo>
                    <a:pt x="402542" y="136877"/>
                  </a:lnTo>
                  <a:close/>
                </a:path>
                <a:path w="415290" h="415289">
                  <a:moveTo>
                    <a:pt x="413296" y="233790"/>
                  </a:moveTo>
                  <a:lnTo>
                    <a:pt x="414820" y="216933"/>
                  </a:lnTo>
                  <a:lnTo>
                    <a:pt x="413709" y="231030"/>
                  </a:lnTo>
                  <a:lnTo>
                    <a:pt x="413296" y="233790"/>
                  </a:lnTo>
                  <a:close/>
                </a:path>
                <a:path w="415290" h="415289">
                  <a:moveTo>
                    <a:pt x="410525" y="250032"/>
                  </a:moveTo>
                  <a:lnTo>
                    <a:pt x="410659" y="248777"/>
                  </a:lnTo>
                  <a:lnTo>
                    <a:pt x="413018" y="235617"/>
                  </a:lnTo>
                  <a:lnTo>
                    <a:pt x="411567" y="245345"/>
                  </a:lnTo>
                  <a:lnTo>
                    <a:pt x="410525" y="250032"/>
                  </a:lnTo>
                  <a:close/>
                </a:path>
                <a:path w="415290" h="415289">
                  <a:moveTo>
                    <a:pt x="262060" y="407961"/>
                  </a:moveTo>
                  <a:lnTo>
                    <a:pt x="225150" y="407961"/>
                  </a:lnTo>
                  <a:lnTo>
                    <a:pt x="238311" y="406838"/>
                  </a:lnTo>
                  <a:lnTo>
                    <a:pt x="244847" y="405954"/>
                  </a:lnTo>
                  <a:lnTo>
                    <a:pt x="283169" y="396178"/>
                  </a:lnTo>
                  <a:lnTo>
                    <a:pt x="318827" y="379069"/>
                  </a:lnTo>
                  <a:lnTo>
                    <a:pt x="350432" y="355293"/>
                  </a:lnTo>
                  <a:lnTo>
                    <a:pt x="376754" y="325775"/>
                  </a:lnTo>
                  <a:lnTo>
                    <a:pt x="396795" y="291604"/>
                  </a:lnTo>
                  <a:lnTo>
                    <a:pt x="410040" y="252130"/>
                  </a:lnTo>
                  <a:lnTo>
                    <a:pt x="408426" y="259474"/>
                  </a:lnTo>
                  <a:lnTo>
                    <a:pt x="393189" y="300213"/>
                  </a:lnTo>
                  <a:lnTo>
                    <a:pt x="369803" y="336886"/>
                  </a:lnTo>
                  <a:lnTo>
                    <a:pt x="339357" y="367846"/>
                  </a:lnTo>
                  <a:lnTo>
                    <a:pt x="303150" y="391817"/>
                  </a:lnTo>
                  <a:lnTo>
                    <a:pt x="264326" y="407358"/>
                  </a:lnTo>
                  <a:lnTo>
                    <a:pt x="262060" y="407961"/>
                  </a:lnTo>
                  <a:close/>
                </a:path>
              </a:pathLst>
            </a:custGeom>
            <a:solidFill>
              <a:srgbClr val="D8212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0" y="6282435"/>
              <a:ext cx="501650" cy="982980"/>
            </a:xfrm>
            <a:custGeom>
              <a:avLst/>
              <a:gdLst/>
              <a:ahLst/>
              <a:cxnLst/>
              <a:rect l="l" t="t" r="r" b="b"/>
              <a:pathLst>
                <a:path w="501650" h="982979">
                  <a:moveTo>
                    <a:pt x="47723" y="982531"/>
                  </a:moveTo>
                  <a:lnTo>
                    <a:pt x="0" y="982619"/>
                  </a:lnTo>
                  <a:lnTo>
                    <a:pt x="0" y="1126"/>
                  </a:lnTo>
                  <a:lnTo>
                    <a:pt x="36522" y="0"/>
                  </a:lnTo>
                  <a:lnTo>
                    <a:pt x="72161" y="1982"/>
                  </a:lnTo>
                  <a:lnTo>
                    <a:pt x="119096" y="9783"/>
                  </a:lnTo>
                  <a:lnTo>
                    <a:pt x="165041" y="22144"/>
                  </a:lnTo>
                  <a:lnTo>
                    <a:pt x="209555" y="38947"/>
                  </a:lnTo>
                  <a:lnTo>
                    <a:pt x="252208" y="60029"/>
                  </a:lnTo>
                  <a:lnTo>
                    <a:pt x="292590" y="85189"/>
                  </a:lnTo>
                  <a:lnTo>
                    <a:pt x="330314" y="114183"/>
                  </a:lnTo>
                  <a:lnTo>
                    <a:pt x="365016" y="146734"/>
                  </a:lnTo>
                  <a:lnTo>
                    <a:pt x="396363" y="182527"/>
                  </a:lnTo>
                  <a:lnTo>
                    <a:pt x="424052" y="221219"/>
                  </a:lnTo>
                  <a:lnTo>
                    <a:pt x="447817" y="262437"/>
                  </a:lnTo>
                  <a:lnTo>
                    <a:pt x="467431" y="305786"/>
                  </a:lnTo>
                  <a:lnTo>
                    <a:pt x="482704" y="350847"/>
                  </a:lnTo>
                  <a:lnTo>
                    <a:pt x="493490" y="397187"/>
                  </a:lnTo>
                  <a:lnTo>
                    <a:pt x="499683" y="444361"/>
                  </a:lnTo>
                  <a:lnTo>
                    <a:pt x="501226" y="491915"/>
                  </a:lnTo>
                  <a:lnTo>
                    <a:pt x="496398" y="563168"/>
                  </a:lnTo>
                  <a:lnTo>
                    <a:pt x="488369" y="610130"/>
                  </a:lnTo>
                  <a:lnTo>
                    <a:pt x="475693" y="656057"/>
                  </a:lnTo>
                  <a:lnTo>
                    <a:pt x="458496" y="700489"/>
                  </a:lnTo>
                  <a:lnTo>
                    <a:pt x="436951" y="742983"/>
                  </a:lnTo>
                  <a:lnTo>
                    <a:pt x="411272" y="783115"/>
                  </a:lnTo>
                  <a:lnTo>
                    <a:pt x="381716" y="820483"/>
                  </a:lnTo>
                  <a:lnTo>
                    <a:pt x="348577" y="854714"/>
                  </a:lnTo>
                  <a:lnTo>
                    <a:pt x="312188" y="885468"/>
                  </a:lnTo>
                  <a:lnTo>
                    <a:pt x="272912" y="912436"/>
                  </a:lnTo>
                  <a:lnTo>
                    <a:pt x="231139" y="935349"/>
                  </a:lnTo>
                  <a:lnTo>
                    <a:pt x="187289" y="953979"/>
                  </a:lnTo>
                  <a:lnTo>
                    <a:pt x="141798" y="968139"/>
                  </a:lnTo>
                  <a:lnTo>
                    <a:pt x="95121" y="977688"/>
                  </a:lnTo>
                  <a:lnTo>
                    <a:pt x="47723" y="982531"/>
                  </a:lnTo>
                  <a:close/>
                </a:path>
              </a:pathLst>
            </a:custGeom>
            <a:solidFill>
              <a:srgbClr val="0098A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0" name="object 10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953396" y="9832375"/>
              <a:ext cx="1847849" cy="590549"/>
            </a:xfrm>
            <a:prstGeom prst="rect">
              <a:avLst/>
            </a:prstGeom>
          </p:spPr>
        </p:pic>
        <p:sp>
          <p:nvSpPr>
            <p:cNvPr id="11" name="object 11"/>
            <p:cNvSpPr/>
            <p:nvPr/>
          </p:nvSpPr>
          <p:spPr>
            <a:xfrm>
              <a:off x="659830" y="9130811"/>
              <a:ext cx="6144260" cy="0"/>
            </a:xfrm>
            <a:custGeom>
              <a:avLst/>
              <a:gdLst/>
              <a:ahLst/>
              <a:cxnLst/>
              <a:rect l="l" t="t" r="r" b="b"/>
              <a:pathLst>
                <a:path w="6144259">
                  <a:moveTo>
                    <a:pt x="0" y="0"/>
                  </a:moveTo>
                  <a:lnTo>
                    <a:pt x="6144169" y="0"/>
                  </a:lnTo>
                </a:path>
              </a:pathLst>
            </a:custGeom>
            <a:ln w="952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2" name="object 1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321522" rIns="0" bIns="0" rtlCol="0">
            <a:spAutoFit/>
          </a:bodyPr>
          <a:lstStyle/>
          <a:p>
            <a:pPr marL="849630" marR="5080" indent="-834390">
              <a:lnSpc>
                <a:spcPts val="2630"/>
              </a:lnSpc>
              <a:spcBef>
                <a:spcPts val="595"/>
              </a:spcBef>
            </a:pPr>
            <a:r>
              <a:rPr spc="95" dirty="0">
                <a:solidFill>
                  <a:srgbClr val="000000"/>
                </a:solidFill>
                <a:latin typeface="Tahoma"/>
                <a:cs typeface="Tahoma"/>
              </a:rPr>
              <a:t>Общая</a:t>
            </a:r>
            <a:r>
              <a:rPr spc="-5" dirty="0">
                <a:solidFill>
                  <a:srgbClr val="000000"/>
                </a:solidFill>
                <a:latin typeface="Tahoma"/>
                <a:cs typeface="Tahoma"/>
              </a:rPr>
              <a:t> </a:t>
            </a:r>
            <a:r>
              <a:rPr spc="100" dirty="0">
                <a:solidFill>
                  <a:srgbClr val="000000"/>
                </a:solidFill>
                <a:latin typeface="Tahoma"/>
                <a:cs typeface="Tahoma"/>
              </a:rPr>
              <a:t>информация</a:t>
            </a:r>
            <a:r>
              <a:rPr spc="-5" dirty="0">
                <a:solidFill>
                  <a:srgbClr val="000000"/>
                </a:solidFill>
                <a:latin typeface="Tahoma"/>
                <a:cs typeface="Tahoma"/>
              </a:rPr>
              <a:t> </a:t>
            </a:r>
            <a:r>
              <a:rPr spc="110" dirty="0">
                <a:solidFill>
                  <a:srgbClr val="000000"/>
                </a:solidFill>
                <a:latin typeface="Tahoma"/>
                <a:cs typeface="Tahoma"/>
              </a:rPr>
              <a:t>о</a:t>
            </a:r>
            <a:r>
              <a:rPr spc="-5" dirty="0">
                <a:solidFill>
                  <a:srgbClr val="000000"/>
                </a:solidFill>
                <a:latin typeface="Tahoma"/>
                <a:cs typeface="Tahoma"/>
              </a:rPr>
              <a:t> </a:t>
            </a:r>
            <a:r>
              <a:rPr spc="105" dirty="0">
                <a:solidFill>
                  <a:srgbClr val="000000"/>
                </a:solidFill>
                <a:latin typeface="Tahoma"/>
                <a:cs typeface="Tahoma"/>
              </a:rPr>
              <a:t>программе </a:t>
            </a:r>
            <a:r>
              <a:rPr spc="80" dirty="0">
                <a:solidFill>
                  <a:srgbClr val="000000"/>
                </a:solidFill>
                <a:latin typeface="Tahoma"/>
                <a:cs typeface="Tahoma"/>
              </a:rPr>
              <a:t>"Включённое</a:t>
            </a:r>
            <a:r>
              <a:rPr spc="35" dirty="0">
                <a:solidFill>
                  <a:srgbClr val="000000"/>
                </a:solidFill>
                <a:latin typeface="Tahoma"/>
                <a:cs typeface="Tahoma"/>
              </a:rPr>
              <a:t> </a:t>
            </a:r>
            <a:r>
              <a:rPr spc="85" dirty="0">
                <a:solidFill>
                  <a:srgbClr val="000000"/>
                </a:solidFill>
                <a:latin typeface="Tahoma"/>
                <a:cs typeface="Tahoma"/>
              </a:rPr>
              <a:t>обучение"</a:t>
            </a:r>
          </a:p>
        </p:txBody>
      </p:sp>
      <p:sp>
        <p:nvSpPr>
          <p:cNvPr id="13" name="object 13"/>
          <p:cNvSpPr txBox="1"/>
          <p:nvPr/>
        </p:nvSpPr>
        <p:spPr>
          <a:xfrm>
            <a:off x="655352" y="2114052"/>
            <a:ext cx="387350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1464310" algn="l"/>
                <a:tab pos="2853055" algn="l"/>
              </a:tabLst>
            </a:pPr>
            <a:r>
              <a:rPr sz="1200" spc="-10" dirty="0">
                <a:latin typeface="Lucida Sans Unicode"/>
                <a:cs typeface="Lucida Sans Unicode"/>
              </a:rPr>
              <a:t>международной</a:t>
            </a:r>
            <a:r>
              <a:rPr sz="1200" dirty="0">
                <a:latin typeface="Lucida Sans Unicode"/>
                <a:cs typeface="Lucida Sans Unicode"/>
              </a:rPr>
              <a:t>	</a:t>
            </a:r>
            <a:r>
              <a:rPr sz="1200" spc="-10" dirty="0">
                <a:latin typeface="Lucida Sans Unicode"/>
                <a:cs typeface="Lucida Sans Unicode"/>
              </a:rPr>
              <a:t>академической</a:t>
            </a:r>
            <a:r>
              <a:rPr sz="1200" dirty="0">
                <a:latin typeface="Lucida Sans Unicode"/>
                <a:cs typeface="Lucida Sans Unicode"/>
              </a:rPr>
              <a:t>	</a:t>
            </a:r>
            <a:r>
              <a:rPr sz="1200" spc="-10" dirty="0">
                <a:latin typeface="Lucida Sans Unicode"/>
                <a:cs typeface="Lucida Sans Unicode"/>
              </a:rPr>
              <a:t>мобильности</a:t>
            </a:r>
            <a:endParaRPr sz="1200">
              <a:latin typeface="Lucida Sans Unicode"/>
              <a:cs typeface="Lucida Sans Unicode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655352" y="1877832"/>
            <a:ext cx="5098415" cy="444500"/>
          </a:xfrm>
          <a:prstGeom prst="rect">
            <a:avLst/>
          </a:prstGeom>
        </p:spPr>
        <p:txBody>
          <a:bodyPr vert="horz" wrap="square" lIns="0" tIns="39370" rIns="0" bIns="0" rtlCol="0">
            <a:spAutoFit/>
          </a:bodyPr>
          <a:lstStyle/>
          <a:p>
            <a:pPr marR="5080" algn="r">
              <a:lnSpc>
                <a:spcPct val="100000"/>
              </a:lnSpc>
              <a:spcBef>
                <a:spcPts val="310"/>
              </a:spcBef>
              <a:tabLst>
                <a:tab pos="871855" algn="l"/>
                <a:tab pos="2182495" algn="l"/>
                <a:tab pos="3796665" algn="l"/>
                <a:tab pos="4152900" algn="l"/>
              </a:tabLst>
            </a:pPr>
            <a:r>
              <a:rPr sz="1200" spc="-10" dirty="0">
                <a:latin typeface="Lucida Sans Unicode"/>
                <a:cs typeface="Lucida Sans Unicode"/>
              </a:rPr>
              <a:t>Участие</a:t>
            </a:r>
            <a:r>
              <a:rPr sz="1200" dirty="0">
                <a:latin typeface="Lucida Sans Unicode"/>
                <a:cs typeface="Lucida Sans Unicode"/>
              </a:rPr>
              <a:t>	</a:t>
            </a:r>
            <a:r>
              <a:rPr sz="1200" spc="-10" dirty="0">
                <a:latin typeface="Lucida Sans Unicode"/>
                <a:cs typeface="Lucida Sans Unicode"/>
              </a:rPr>
              <a:t>обучающихся</a:t>
            </a:r>
            <a:r>
              <a:rPr sz="1200" dirty="0">
                <a:latin typeface="Lucida Sans Unicode"/>
                <a:cs typeface="Lucida Sans Unicode"/>
              </a:rPr>
              <a:t>	</a:t>
            </a:r>
            <a:r>
              <a:rPr sz="1200" spc="-10" dirty="0">
                <a:latin typeface="Lucida Sans Unicode"/>
                <a:cs typeface="Lucida Sans Unicode"/>
              </a:rPr>
              <a:t>Финуниверситета</a:t>
            </a:r>
            <a:r>
              <a:rPr sz="1200" dirty="0">
                <a:latin typeface="Lucida Sans Unicode"/>
                <a:cs typeface="Lucida Sans Unicode"/>
              </a:rPr>
              <a:t>	</a:t>
            </a:r>
            <a:r>
              <a:rPr sz="1200" spc="10" dirty="0">
                <a:latin typeface="Lucida Sans Unicode"/>
                <a:cs typeface="Lucida Sans Unicode"/>
              </a:rPr>
              <a:t>в</a:t>
            </a:r>
            <a:r>
              <a:rPr sz="1200" dirty="0">
                <a:latin typeface="Lucida Sans Unicode"/>
                <a:cs typeface="Lucida Sans Unicode"/>
              </a:rPr>
              <a:t>	</a:t>
            </a:r>
            <a:r>
              <a:rPr sz="1200" spc="-10" dirty="0">
                <a:latin typeface="Lucida Sans Unicode"/>
                <a:cs typeface="Lucida Sans Unicode"/>
              </a:rPr>
              <a:t>программах</a:t>
            </a:r>
            <a:endParaRPr sz="1200">
              <a:latin typeface="Lucida Sans Unicode"/>
              <a:cs typeface="Lucida Sans Unicode"/>
            </a:endParaRPr>
          </a:p>
          <a:p>
            <a:pPr marR="5080" algn="r">
              <a:lnSpc>
                <a:spcPct val="100000"/>
              </a:lnSpc>
              <a:spcBef>
                <a:spcPts val="210"/>
              </a:spcBef>
            </a:pPr>
            <a:r>
              <a:rPr sz="1200" spc="-10" dirty="0">
                <a:latin typeface="Lucida Sans Unicode"/>
                <a:cs typeface="Lucida Sans Unicode"/>
              </a:rPr>
              <a:t>регулируется</a:t>
            </a:r>
            <a:endParaRPr sz="1200">
              <a:latin typeface="Lucida Sans Unicode"/>
              <a:cs typeface="Lucida Sans Unicode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647130" y="2296932"/>
            <a:ext cx="6169660" cy="195540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0320" marR="1067435">
              <a:lnSpc>
                <a:spcPct val="114599"/>
              </a:lnSpc>
              <a:spcBef>
                <a:spcPts val="100"/>
              </a:spcBef>
            </a:pPr>
            <a:r>
              <a:rPr sz="1200" u="sng" spc="-55" dirty="0">
                <a:solidFill>
                  <a:srgbClr val="00646B"/>
                </a:solidFill>
                <a:uFill>
                  <a:solidFill>
                    <a:srgbClr val="00646B"/>
                  </a:solidFill>
                </a:uFill>
                <a:latin typeface="Arial Black"/>
                <a:cs typeface="Arial Black"/>
                <a:hlinkClick r:id="rId4"/>
              </a:rPr>
              <a:t>Положением</a:t>
            </a:r>
            <a:r>
              <a:rPr sz="1200" u="sng" spc="-30" dirty="0">
                <a:solidFill>
                  <a:srgbClr val="00646B"/>
                </a:solidFill>
                <a:uFill>
                  <a:solidFill>
                    <a:srgbClr val="00646B"/>
                  </a:solidFill>
                </a:uFill>
                <a:latin typeface="Arial Black"/>
                <a:cs typeface="Arial Black"/>
                <a:hlinkClick r:id="rId4"/>
              </a:rPr>
              <a:t> </a:t>
            </a:r>
            <a:r>
              <a:rPr sz="1200" u="sng" dirty="0">
                <a:solidFill>
                  <a:srgbClr val="00646B"/>
                </a:solidFill>
                <a:uFill>
                  <a:solidFill>
                    <a:srgbClr val="00646B"/>
                  </a:solidFill>
                </a:uFill>
                <a:latin typeface="Arial Black"/>
                <a:cs typeface="Arial Black"/>
                <a:hlinkClick r:id="rId4"/>
              </a:rPr>
              <a:t>о</a:t>
            </a:r>
            <a:r>
              <a:rPr sz="1200" u="sng" spc="5" dirty="0">
                <a:solidFill>
                  <a:srgbClr val="00646B"/>
                </a:solidFill>
                <a:uFill>
                  <a:solidFill>
                    <a:srgbClr val="00646B"/>
                  </a:solidFill>
                </a:uFill>
                <a:latin typeface="Arial Black"/>
                <a:cs typeface="Arial Black"/>
                <a:hlinkClick r:id="rId4"/>
              </a:rPr>
              <a:t> </a:t>
            </a:r>
            <a:r>
              <a:rPr sz="1200" u="sng" spc="-85" dirty="0">
                <a:solidFill>
                  <a:srgbClr val="00646B"/>
                </a:solidFill>
                <a:uFill>
                  <a:solidFill>
                    <a:srgbClr val="00646B"/>
                  </a:solidFill>
                </a:uFill>
                <a:latin typeface="Arial Black"/>
                <a:cs typeface="Arial Black"/>
                <a:hlinkClick r:id="rId4"/>
              </a:rPr>
              <a:t>меж</a:t>
            </a:r>
            <a:r>
              <a:rPr sz="1200" spc="-85" dirty="0">
                <a:solidFill>
                  <a:srgbClr val="00646B"/>
                </a:solidFill>
                <a:latin typeface="Arial Black"/>
                <a:cs typeface="Arial Black"/>
                <a:hlinkClick r:id="rId4"/>
              </a:rPr>
              <a:t>ду</a:t>
            </a:r>
            <a:r>
              <a:rPr sz="1200" u="sng" spc="-165" dirty="0">
                <a:solidFill>
                  <a:srgbClr val="00646B"/>
                </a:solidFill>
                <a:uFill>
                  <a:solidFill>
                    <a:srgbClr val="00646B"/>
                  </a:solidFill>
                </a:uFill>
                <a:latin typeface="Arial Black"/>
                <a:cs typeface="Arial Black"/>
                <a:hlinkClick r:id="rId4"/>
              </a:rPr>
              <a:t> </a:t>
            </a:r>
            <a:r>
              <a:rPr sz="1200" u="sng" spc="-35" dirty="0">
                <a:solidFill>
                  <a:srgbClr val="00646B"/>
                </a:solidFill>
                <a:uFill>
                  <a:solidFill>
                    <a:srgbClr val="00646B"/>
                  </a:solidFill>
                </a:uFill>
                <a:latin typeface="Arial Black"/>
                <a:cs typeface="Arial Black"/>
                <a:hlinkClick r:id="rId4"/>
              </a:rPr>
              <a:t>наро</a:t>
            </a:r>
            <a:r>
              <a:rPr sz="1200" spc="-35" dirty="0">
                <a:solidFill>
                  <a:srgbClr val="00646B"/>
                </a:solidFill>
                <a:latin typeface="Arial Black"/>
                <a:cs typeface="Arial Black"/>
                <a:hlinkClick r:id="rId4"/>
              </a:rPr>
              <a:t>д</a:t>
            </a:r>
            <a:r>
              <a:rPr sz="1200" u="sng" spc="-35" dirty="0">
                <a:solidFill>
                  <a:srgbClr val="00646B"/>
                </a:solidFill>
                <a:uFill>
                  <a:solidFill>
                    <a:srgbClr val="00646B"/>
                  </a:solidFill>
                </a:uFill>
                <a:latin typeface="Arial Black"/>
                <a:cs typeface="Arial Black"/>
                <a:hlinkClick r:id="rId4"/>
              </a:rPr>
              <a:t>ной</a:t>
            </a:r>
            <a:r>
              <a:rPr sz="1200" u="sng" dirty="0">
                <a:solidFill>
                  <a:srgbClr val="00646B"/>
                </a:solidFill>
                <a:uFill>
                  <a:solidFill>
                    <a:srgbClr val="00646B"/>
                  </a:solidFill>
                </a:uFill>
                <a:latin typeface="Arial Black"/>
                <a:cs typeface="Arial Black"/>
                <a:hlinkClick r:id="rId4"/>
              </a:rPr>
              <a:t> </a:t>
            </a:r>
            <a:r>
              <a:rPr sz="1200" u="sng" spc="-50" dirty="0">
                <a:solidFill>
                  <a:srgbClr val="00646B"/>
                </a:solidFill>
                <a:uFill>
                  <a:solidFill>
                    <a:srgbClr val="00646B"/>
                  </a:solidFill>
                </a:uFill>
                <a:latin typeface="Arial Black"/>
                <a:cs typeface="Arial Black"/>
                <a:hlinkClick r:id="rId4"/>
              </a:rPr>
              <a:t>ака</a:t>
            </a:r>
            <a:r>
              <a:rPr sz="1200" spc="-50" dirty="0">
                <a:solidFill>
                  <a:srgbClr val="00646B"/>
                </a:solidFill>
                <a:latin typeface="Arial Black"/>
                <a:cs typeface="Arial Black"/>
                <a:hlinkClick r:id="rId4"/>
              </a:rPr>
              <a:t>д</a:t>
            </a:r>
            <a:r>
              <a:rPr sz="1200" u="sng" spc="-50" dirty="0">
                <a:solidFill>
                  <a:srgbClr val="00646B"/>
                </a:solidFill>
                <a:uFill>
                  <a:solidFill>
                    <a:srgbClr val="00646B"/>
                  </a:solidFill>
                </a:uFill>
                <a:latin typeface="Arial Black"/>
                <a:cs typeface="Arial Black"/>
                <a:hlinkClick r:id="rId4"/>
              </a:rPr>
              <a:t>емической</a:t>
            </a:r>
            <a:r>
              <a:rPr sz="1200" u="sng" spc="5" dirty="0">
                <a:solidFill>
                  <a:srgbClr val="00646B"/>
                </a:solidFill>
                <a:uFill>
                  <a:solidFill>
                    <a:srgbClr val="00646B"/>
                  </a:solidFill>
                </a:uFill>
                <a:latin typeface="Arial Black"/>
                <a:cs typeface="Arial Black"/>
                <a:hlinkClick r:id="rId4"/>
              </a:rPr>
              <a:t> </a:t>
            </a:r>
            <a:r>
              <a:rPr sz="1200" u="sng" spc="-40" dirty="0">
                <a:solidFill>
                  <a:srgbClr val="00646B"/>
                </a:solidFill>
                <a:uFill>
                  <a:solidFill>
                    <a:srgbClr val="00646B"/>
                  </a:solidFill>
                </a:uFill>
                <a:latin typeface="Arial Black"/>
                <a:cs typeface="Arial Black"/>
                <a:hlinkClick r:id="rId4"/>
              </a:rPr>
              <a:t>мобильности</a:t>
            </a:r>
            <a:r>
              <a:rPr sz="1200" spc="-40" dirty="0">
                <a:solidFill>
                  <a:srgbClr val="00646B"/>
                </a:solidFill>
                <a:latin typeface="Arial Black"/>
                <a:cs typeface="Arial Black"/>
              </a:rPr>
              <a:t> </a:t>
            </a:r>
            <a:r>
              <a:rPr sz="1200" u="sng" spc="-10" dirty="0" err="1">
                <a:solidFill>
                  <a:srgbClr val="00646B"/>
                </a:solidFill>
                <a:uFill>
                  <a:solidFill>
                    <a:srgbClr val="00646B"/>
                  </a:solidFill>
                </a:uFill>
                <a:latin typeface="Arial Black"/>
                <a:cs typeface="Arial Black"/>
                <a:hlinkClick r:id="rId4"/>
              </a:rPr>
              <a:t>обучающихся</a:t>
            </a:r>
            <a:r>
              <a:rPr sz="1200" spc="-10" dirty="0">
                <a:latin typeface="Tahoma"/>
                <a:cs typeface="Tahoma"/>
              </a:rPr>
              <a:t>.</a:t>
            </a:r>
            <a:endParaRPr lang="en-US" sz="1200" spc="-10" dirty="0">
              <a:latin typeface="Tahoma"/>
              <a:cs typeface="Tahoma"/>
            </a:endParaRPr>
          </a:p>
          <a:p>
            <a:pPr marL="20320" marR="1067435">
              <a:lnSpc>
                <a:spcPct val="114599"/>
              </a:lnSpc>
              <a:spcBef>
                <a:spcPts val="100"/>
              </a:spcBef>
            </a:pPr>
            <a:endParaRPr sz="1200" dirty="0">
              <a:latin typeface="Tahoma"/>
              <a:cs typeface="Tahoma"/>
            </a:endParaRPr>
          </a:p>
          <a:p>
            <a:r>
              <a:rPr lang="ru-RU" sz="1200" dirty="0"/>
              <a:t>Студенты, желающие поехать на учёбу в иностранный вуз по программе «Включённое обучение», должны принять участие в конкурсном отборе. Конкурс проводится два раза в год</a:t>
            </a:r>
            <a:r>
              <a:rPr lang="ru-RU" sz="1200" b="1" dirty="0">
                <a:latin typeface="Arial Black" panose="020B0A04020102020204" pitchFamily="34" charset="0"/>
              </a:rPr>
              <a:t>: в феврале</a:t>
            </a:r>
            <a:r>
              <a:rPr lang="ru-RU" sz="1200" b="1" dirty="0"/>
              <a:t> — </a:t>
            </a:r>
            <a:r>
              <a:rPr lang="ru-RU" sz="1200" b="1" dirty="0">
                <a:latin typeface="Arial Black" panose="020B0A04020102020204" pitchFamily="34" charset="0"/>
              </a:rPr>
              <a:t>на осенний семестр</a:t>
            </a:r>
            <a:r>
              <a:rPr lang="ru-RU" sz="1200" dirty="0">
                <a:latin typeface="Arial Black" panose="020B0A04020102020204" pitchFamily="34" charset="0"/>
              </a:rPr>
              <a:t> </a:t>
            </a:r>
            <a:r>
              <a:rPr lang="ru-RU" sz="1200" dirty="0"/>
              <a:t>текущего учебного года, </a:t>
            </a:r>
            <a:r>
              <a:rPr lang="ru-RU" sz="1200" dirty="0">
                <a:latin typeface="Arial Black" panose="020B0A04020102020204" pitchFamily="34" charset="0"/>
              </a:rPr>
              <a:t>и </a:t>
            </a:r>
            <a:r>
              <a:rPr lang="ru-RU" sz="1200" b="1" dirty="0">
                <a:latin typeface="Arial Black" panose="020B0A04020102020204" pitchFamily="34" charset="0"/>
              </a:rPr>
              <a:t>в сентябре — на весенний семестр.</a:t>
            </a:r>
            <a:endParaRPr lang="en-US" sz="1200" b="1" dirty="0">
              <a:latin typeface="Arial Black" panose="020B0A04020102020204" pitchFamily="34" charset="0"/>
            </a:endParaRPr>
          </a:p>
          <a:p>
            <a:endParaRPr lang="ru-RU" sz="1200" b="1" dirty="0"/>
          </a:p>
          <a:p>
            <a:r>
              <a:rPr lang="ru-RU" sz="1200" dirty="0"/>
              <a:t>Точные сроки проведения конкурса устанавливаются локальными нормативными актами </a:t>
            </a:r>
            <a:r>
              <a:rPr lang="ru-RU" sz="1200" dirty="0" err="1"/>
              <a:t>Финуниверситета</a:t>
            </a:r>
            <a:r>
              <a:rPr lang="ru-RU" sz="1200" dirty="0"/>
              <a:t> и размещаются на официальном сайте университета.</a:t>
            </a:r>
          </a:p>
        </p:txBody>
      </p:sp>
      <p:sp>
        <p:nvSpPr>
          <p:cNvPr id="16" name="object 16"/>
          <p:cNvSpPr txBox="1"/>
          <p:nvPr/>
        </p:nvSpPr>
        <p:spPr>
          <a:xfrm>
            <a:off x="700708" y="5844075"/>
            <a:ext cx="6158865" cy="3302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b="1" spc="75" dirty="0">
                <a:latin typeface="Tahoma"/>
                <a:cs typeface="Tahoma"/>
              </a:rPr>
              <a:t>Кто</a:t>
            </a:r>
            <a:r>
              <a:rPr sz="2000" b="1" spc="10" dirty="0">
                <a:latin typeface="Tahoma"/>
                <a:cs typeface="Tahoma"/>
              </a:rPr>
              <a:t> </a:t>
            </a:r>
            <a:r>
              <a:rPr sz="2000" b="1" spc="95" dirty="0">
                <a:latin typeface="Tahoma"/>
                <a:cs typeface="Tahoma"/>
              </a:rPr>
              <a:t>может</a:t>
            </a:r>
            <a:r>
              <a:rPr sz="2000" b="1" spc="10" dirty="0">
                <a:latin typeface="Tahoma"/>
                <a:cs typeface="Tahoma"/>
              </a:rPr>
              <a:t> </a:t>
            </a:r>
            <a:r>
              <a:rPr sz="2000" b="1" spc="95" dirty="0">
                <a:latin typeface="Tahoma"/>
                <a:cs typeface="Tahoma"/>
              </a:rPr>
              <a:t>принимать</a:t>
            </a:r>
            <a:r>
              <a:rPr sz="2000" b="1" spc="10" dirty="0">
                <a:latin typeface="Tahoma"/>
                <a:cs typeface="Tahoma"/>
              </a:rPr>
              <a:t> </a:t>
            </a:r>
            <a:r>
              <a:rPr sz="2000" b="1" spc="90" dirty="0">
                <a:latin typeface="Tahoma"/>
                <a:cs typeface="Tahoma"/>
              </a:rPr>
              <a:t>участие</a:t>
            </a:r>
            <a:r>
              <a:rPr sz="2000" b="1" spc="15" dirty="0">
                <a:latin typeface="Tahoma"/>
                <a:cs typeface="Tahoma"/>
              </a:rPr>
              <a:t> </a:t>
            </a:r>
            <a:r>
              <a:rPr sz="2000" b="1" dirty="0">
                <a:latin typeface="Tahoma"/>
                <a:cs typeface="Tahoma"/>
              </a:rPr>
              <a:t>в</a:t>
            </a:r>
            <a:r>
              <a:rPr sz="2000" b="1" spc="10" dirty="0">
                <a:latin typeface="Tahoma"/>
                <a:cs typeface="Tahoma"/>
              </a:rPr>
              <a:t> </a:t>
            </a:r>
            <a:r>
              <a:rPr sz="2000" b="1" spc="95" dirty="0">
                <a:latin typeface="Tahoma"/>
                <a:cs typeface="Tahoma"/>
              </a:rPr>
              <a:t>конкурсе?</a:t>
            </a:r>
            <a:endParaRPr sz="2000">
              <a:latin typeface="Tahoma"/>
              <a:cs typeface="Tahoma"/>
            </a:endParaRPr>
          </a:p>
        </p:txBody>
      </p:sp>
      <p:sp>
        <p:nvSpPr>
          <p:cNvPr id="17" name="object 17"/>
          <p:cNvSpPr/>
          <p:nvPr/>
        </p:nvSpPr>
        <p:spPr>
          <a:xfrm>
            <a:off x="763295" y="7204188"/>
            <a:ext cx="47625" cy="466725"/>
          </a:xfrm>
          <a:custGeom>
            <a:avLst/>
            <a:gdLst/>
            <a:ahLst/>
            <a:cxnLst/>
            <a:rect l="l" t="t" r="r" b="b"/>
            <a:pathLst>
              <a:path w="47625" h="466725">
                <a:moveTo>
                  <a:pt x="47625" y="439750"/>
                </a:moveTo>
                <a:lnTo>
                  <a:pt x="26974" y="419100"/>
                </a:lnTo>
                <a:lnTo>
                  <a:pt x="20650" y="419100"/>
                </a:lnTo>
                <a:lnTo>
                  <a:pt x="0" y="439750"/>
                </a:lnTo>
                <a:lnTo>
                  <a:pt x="0" y="446074"/>
                </a:lnTo>
                <a:lnTo>
                  <a:pt x="20650" y="466725"/>
                </a:lnTo>
                <a:lnTo>
                  <a:pt x="26974" y="466725"/>
                </a:lnTo>
                <a:lnTo>
                  <a:pt x="47625" y="446074"/>
                </a:lnTo>
                <a:lnTo>
                  <a:pt x="47625" y="442912"/>
                </a:lnTo>
                <a:lnTo>
                  <a:pt x="47625" y="439750"/>
                </a:lnTo>
                <a:close/>
              </a:path>
              <a:path w="47625" h="466725">
                <a:moveTo>
                  <a:pt x="47625" y="20650"/>
                </a:moveTo>
                <a:lnTo>
                  <a:pt x="26974" y="0"/>
                </a:lnTo>
                <a:lnTo>
                  <a:pt x="20650" y="0"/>
                </a:lnTo>
                <a:lnTo>
                  <a:pt x="0" y="20650"/>
                </a:lnTo>
                <a:lnTo>
                  <a:pt x="0" y="26974"/>
                </a:lnTo>
                <a:lnTo>
                  <a:pt x="20650" y="47625"/>
                </a:lnTo>
                <a:lnTo>
                  <a:pt x="26974" y="47625"/>
                </a:lnTo>
                <a:lnTo>
                  <a:pt x="47625" y="26974"/>
                </a:lnTo>
                <a:lnTo>
                  <a:pt x="47625" y="23812"/>
                </a:lnTo>
                <a:lnTo>
                  <a:pt x="47625" y="2065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 txBox="1"/>
          <p:nvPr/>
        </p:nvSpPr>
        <p:spPr>
          <a:xfrm>
            <a:off x="655352" y="6459961"/>
            <a:ext cx="6169660" cy="32111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just">
              <a:lnSpc>
                <a:spcPct val="114599"/>
              </a:lnSpc>
              <a:spcBef>
                <a:spcPts val="100"/>
              </a:spcBef>
            </a:pPr>
            <a:r>
              <a:rPr sz="1200" spc="85" dirty="0">
                <a:latin typeface="Lucida Sans Unicode"/>
                <a:cs typeface="Lucida Sans Unicode"/>
              </a:rPr>
              <a:t>В</a:t>
            </a:r>
            <a:r>
              <a:rPr sz="1200" spc="254" dirty="0">
                <a:latin typeface="Lucida Sans Unicode"/>
                <a:cs typeface="Lucida Sans Unicode"/>
              </a:rPr>
              <a:t>  </a:t>
            </a:r>
            <a:r>
              <a:rPr sz="1200" dirty="0">
                <a:latin typeface="Arial Black"/>
                <a:cs typeface="Arial Black"/>
              </a:rPr>
              <a:t>основном</a:t>
            </a:r>
            <a:r>
              <a:rPr sz="1200" spc="225" dirty="0">
                <a:latin typeface="Arial Black"/>
                <a:cs typeface="Arial Black"/>
              </a:rPr>
              <a:t>  </a:t>
            </a:r>
            <a:r>
              <a:rPr sz="1200" dirty="0">
                <a:latin typeface="Arial Black"/>
                <a:cs typeface="Arial Black"/>
              </a:rPr>
              <a:t>конкурсе</a:t>
            </a:r>
            <a:r>
              <a:rPr sz="1200" spc="240" dirty="0">
                <a:latin typeface="Arial Black"/>
                <a:cs typeface="Arial Black"/>
              </a:rPr>
              <a:t>  </a:t>
            </a:r>
            <a:r>
              <a:rPr sz="1200" dirty="0">
                <a:latin typeface="Lucida Sans Unicode"/>
                <a:cs typeface="Lucida Sans Unicode"/>
              </a:rPr>
              <a:t>могут</a:t>
            </a:r>
            <a:r>
              <a:rPr sz="1200" spc="254" dirty="0">
                <a:latin typeface="Lucida Sans Unicode"/>
                <a:cs typeface="Lucida Sans Unicode"/>
              </a:rPr>
              <a:t>  </a:t>
            </a:r>
            <a:r>
              <a:rPr sz="1200" dirty="0">
                <a:latin typeface="Lucida Sans Unicode"/>
                <a:cs typeface="Lucida Sans Unicode"/>
              </a:rPr>
              <a:t>принимать</a:t>
            </a:r>
            <a:r>
              <a:rPr sz="1200" spc="260" dirty="0">
                <a:latin typeface="Lucida Sans Unicode"/>
                <a:cs typeface="Lucida Sans Unicode"/>
              </a:rPr>
              <a:t>  </a:t>
            </a:r>
            <a:r>
              <a:rPr sz="1200" dirty="0">
                <a:latin typeface="Lucida Sans Unicode"/>
                <a:cs typeface="Lucida Sans Unicode"/>
              </a:rPr>
              <a:t>участие</a:t>
            </a:r>
            <a:r>
              <a:rPr sz="1200" spc="254" dirty="0">
                <a:latin typeface="Lucida Sans Unicode"/>
                <a:cs typeface="Lucida Sans Unicode"/>
              </a:rPr>
              <a:t>  </a:t>
            </a:r>
            <a:r>
              <a:rPr sz="1200" dirty="0">
                <a:latin typeface="Lucida Sans Unicode"/>
                <a:cs typeface="Lucida Sans Unicode"/>
              </a:rPr>
              <a:t>студенты</a:t>
            </a:r>
            <a:r>
              <a:rPr sz="1200" dirty="0">
                <a:latin typeface="Tahoma"/>
                <a:cs typeface="Tahoma"/>
              </a:rPr>
              <a:t>,</a:t>
            </a:r>
            <a:r>
              <a:rPr sz="1200" spc="265" dirty="0">
                <a:latin typeface="Tahoma"/>
                <a:cs typeface="Tahoma"/>
              </a:rPr>
              <a:t>  </a:t>
            </a:r>
            <a:r>
              <a:rPr sz="1200" spc="-10" dirty="0">
                <a:latin typeface="Lucida Sans Unicode"/>
                <a:cs typeface="Lucida Sans Unicode"/>
              </a:rPr>
              <a:t>успешно окончившие</a:t>
            </a:r>
            <a:r>
              <a:rPr sz="1200" spc="-10" dirty="0">
                <a:latin typeface="Tahoma"/>
                <a:cs typeface="Tahoma"/>
              </a:rPr>
              <a:t>*:</a:t>
            </a:r>
            <a:endParaRPr sz="1200" dirty="0">
              <a:latin typeface="Tahoma"/>
              <a:cs typeface="Tahoma"/>
            </a:endParaRPr>
          </a:p>
          <a:p>
            <a:pPr>
              <a:lnSpc>
                <a:spcPct val="100000"/>
              </a:lnSpc>
              <a:spcBef>
                <a:spcPts val="409"/>
              </a:spcBef>
            </a:pPr>
            <a:endParaRPr sz="1200" dirty="0">
              <a:latin typeface="Tahoma"/>
              <a:cs typeface="Tahoma"/>
            </a:endParaRPr>
          </a:p>
          <a:p>
            <a:pPr marL="271145">
              <a:lnSpc>
                <a:spcPct val="100000"/>
              </a:lnSpc>
            </a:pPr>
            <a:r>
              <a:rPr sz="1200" b="1" dirty="0">
                <a:solidFill>
                  <a:srgbClr val="00646B"/>
                </a:solidFill>
                <a:latin typeface="Tahoma"/>
                <a:cs typeface="Tahoma"/>
              </a:rPr>
              <a:t>3</a:t>
            </a:r>
            <a:r>
              <a:rPr sz="1200" b="1" spc="330" dirty="0">
                <a:solidFill>
                  <a:srgbClr val="00646B"/>
                </a:solidFill>
                <a:latin typeface="Tahoma"/>
                <a:cs typeface="Tahoma"/>
              </a:rPr>
              <a:t> </a:t>
            </a:r>
            <a:r>
              <a:rPr sz="1200" spc="-35" dirty="0">
                <a:solidFill>
                  <a:srgbClr val="00646B"/>
                </a:solidFill>
                <a:latin typeface="Arial Black"/>
                <a:cs typeface="Arial Black"/>
              </a:rPr>
              <a:t>учебных</a:t>
            </a:r>
            <a:r>
              <a:rPr sz="1200" spc="285" dirty="0">
                <a:solidFill>
                  <a:srgbClr val="00646B"/>
                </a:solidFill>
                <a:latin typeface="Arial Black"/>
                <a:cs typeface="Arial Black"/>
              </a:rPr>
              <a:t> </a:t>
            </a:r>
            <a:r>
              <a:rPr sz="1200" spc="-50" dirty="0">
                <a:solidFill>
                  <a:srgbClr val="00646B"/>
                </a:solidFill>
                <a:latin typeface="Arial Black"/>
                <a:cs typeface="Arial Black"/>
              </a:rPr>
              <a:t>семестра</a:t>
            </a:r>
            <a:r>
              <a:rPr sz="1200" spc="310" dirty="0">
                <a:solidFill>
                  <a:srgbClr val="00646B"/>
                </a:solidFill>
                <a:latin typeface="Arial Black"/>
                <a:cs typeface="Arial Black"/>
              </a:rPr>
              <a:t> </a:t>
            </a:r>
            <a:r>
              <a:rPr sz="1200" dirty="0">
                <a:latin typeface="Tahoma"/>
                <a:cs typeface="Tahoma"/>
              </a:rPr>
              <a:t>–</a:t>
            </a:r>
            <a:r>
              <a:rPr sz="1200" spc="340" dirty="0">
                <a:latin typeface="Tahoma"/>
                <a:cs typeface="Tahoma"/>
              </a:rPr>
              <a:t> </a:t>
            </a:r>
            <a:r>
              <a:rPr sz="1200" dirty="0">
                <a:latin typeface="Lucida Sans Unicode"/>
                <a:cs typeface="Lucida Sans Unicode"/>
              </a:rPr>
              <a:t>для</a:t>
            </a:r>
            <a:r>
              <a:rPr sz="1200" spc="330" dirty="0">
                <a:latin typeface="Lucida Sans Unicode"/>
                <a:cs typeface="Lucida Sans Unicode"/>
              </a:rPr>
              <a:t> </a:t>
            </a:r>
            <a:r>
              <a:rPr sz="1200" dirty="0">
                <a:latin typeface="Lucida Sans Unicode"/>
                <a:cs typeface="Lucida Sans Unicode"/>
              </a:rPr>
              <a:t>обучающихся</a:t>
            </a:r>
            <a:r>
              <a:rPr sz="1200" spc="330" dirty="0">
                <a:latin typeface="Lucida Sans Unicode"/>
                <a:cs typeface="Lucida Sans Unicode"/>
              </a:rPr>
              <a:t> </a:t>
            </a:r>
            <a:r>
              <a:rPr sz="1200" dirty="0">
                <a:latin typeface="Lucida Sans Unicode"/>
                <a:cs typeface="Lucida Sans Unicode"/>
              </a:rPr>
              <a:t>по</a:t>
            </a:r>
            <a:r>
              <a:rPr sz="1200" spc="330" dirty="0">
                <a:latin typeface="Lucida Sans Unicode"/>
                <a:cs typeface="Lucida Sans Unicode"/>
              </a:rPr>
              <a:t> </a:t>
            </a:r>
            <a:r>
              <a:rPr sz="1200" dirty="0">
                <a:latin typeface="Lucida Sans Unicode"/>
                <a:cs typeface="Lucida Sans Unicode"/>
              </a:rPr>
              <a:t>программам</a:t>
            </a:r>
            <a:r>
              <a:rPr sz="1200" spc="330" dirty="0">
                <a:latin typeface="Lucida Sans Unicode"/>
                <a:cs typeface="Lucida Sans Unicode"/>
              </a:rPr>
              <a:t> </a:t>
            </a:r>
            <a:r>
              <a:rPr sz="1200" spc="-10" dirty="0">
                <a:latin typeface="Lucida Sans Unicode"/>
                <a:cs typeface="Lucida Sans Unicode"/>
              </a:rPr>
              <a:t>бакалавриата</a:t>
            </a:r>
            <a:endParaRPr sz="1200" dirty="0">
              <a:latin typeface="Lucida Sans Unicode"/>
              <a:cs typeface="Lucida Sans Unicode"/>
            </a:endParaRPr>
          </a:p>
          <a:p>
            <a:pPr marL="271145">
              <a:lnSpc>
                <a:spcPct val="100000"/>
              </a:lnSpc>
              <a:spcBef>
                <a:spcPts val="210"/>
              </a:spcBef>
            </a:pPr>
            <a:r>
              <a:rPr sz="1200" spc="-30" dirty="0">
                <a:latin typeface="Tahoma"/>
                <a:cs typeface="Tahoma"/>
              </a:rPr>
              <a:t>(</a:t>
            </a:r>
            <a:r>
              <a:rPr sz="1200" spc="-30" dirty="0">
                <a:latin typeface="Lucida Sans Unicode"/>
                <a:cs typeface="Lucida Sans Unicode"/>
              </a:rPr>
              <a:t>студенты</a:t>
            </a:r>
            <a:r>
              <a:rPr sz="1200" spc="-25" dirty="0">
                <a:latin typeface="Lucida Sans Unicode"/>
                <a:cs typeface="Lucida Sans Unicode"/>
              </a:rPr>
              <a:t> </a:t>
            </a:r>
            <a:r>
              <a:rPr sz="1200" dirty="0">
                <a:latin typeface="Tahoma"/>
                <a:cs typeface="Tahoma"/>
              </a:rPr>
              <a:t>2-3</a:t>
            </a:r>
            <a:r>
              <a:rPr sz="1200" spc="-15" dirty="0">
                <a:latin typeface="Tahoma"/>
                <a:cs typeface="Tahoma"/>
              </a:rPr>
              <a:t> </a:t>
            </a:r>
            <a:r>
              <a:rPr sz="1200" spc="-10" dirty="0">
                <a:latin typeface="Lucida Sans Unicode"/>
                <a:cs typeface="Lucida Sans Unicode"/>
              </a:rPr>
              <a:t>курса</a:t>
            </a:r>
            <a:r>
              <a:rPr sz="1200" spc="-10" dirty="0">
                <a:latin typeface="Tahoma"/>
                <a:cs typeface="Tahoma"/>
              </a:rPr>
              <a:t>);</a:t>
            </a:r>
            <a:endParaRPr sz="1200" dirty="0">
              <a:latin typeface="Tahoma"/>
              <a:cs typeface="Tahoma"/>
            </a:endParaRPr>
          </a:p>
          <a:p>
            <a:pPr marL="271145">
              <a:lnSpc>
                <a:spcPct val="100000"/>
              </a:lnSpc>
              <a:spcBef>
                <a:spcPts val="210"/>
              </a:spcBef>
            </a:pPr>
            <a:r>
              <a:rPr sz="1200" b="1" spc="-55" dirty="0">
                <a:solidFill>
                  <a:srgbClr val="00646B"/>
                </a:solidFill>
                <a:latin typeface="Tahoma"/>
                <a:cs typeface="Tahoma"/>
              </a:rPr>
              <a:t>2 </a:t>
            </a:r>
            <a:r>
              <a:rPr sz="1200" spc="-75" dirty="0">
                <a:solidFill>
                  <a:srgbClr val="00646B"/>
                </a:solidFill>
                <a:latin typeface="Arial Black"/>
                <a:cs typeface="Arial Black"/>
              </a:rPr>
              <a:t>учебных</a:t>
            </a:r>
            <a:r>
              <a:rPr sz="1200" spc="-105" dirty="0">
                <a:solidFill>
                  <a:srgbClr val="00646B"/>
                </a:solidFill>
                <a:latin typeface="Arial Black"/>
                <a:cs typeface="Arial Black"/>
              </a:rPr>
              <a:t> </a:t>
            </a:r>
            <a:r>
              <a:rPr sz="1200" spc="-50" dirty="0">
                <a:solidFill>
                  <a:srgbClr val="00646B"/>
                </a:solidFill>
                <a:latin typeface="Arial Black"/>
                <a:cs typeface="Arial Black"/>
              </a:rPr>
              <a:t>модуля</a:t>
            </a:r>
            <a:r>
              <a:rPr sz="1200" spc="-70" dirty="0">
                <a:solidFill>
                  <a:srgbClr val="00646B"/>
                </a:solidFill>
                <a:latin typeface="Arial Black"/>
                <a:cs typeface="Arial Black"/>
              </a:rPr>
              <a:t> </a:t>
            </a:r>
            <a:r>
              <a:rPr sz="1200" spc="-175" dirty="0">
                <a:latin typeface="Tahoma"/>
                <a:cs typeface="Tahoma"/>
              </a:rPr>
              <a:t>–</a:t>
            </a:r>
            <a:r>
              <a:rPr sz="1200" spc="-45" dirty="0">
                <a:latin typeface="Tahoma"/>
                <a:cs typeface="Tahoma"/>
              </a:rPr>
              <a:t> </a:t>
            </a:r>
            <a:r>
              <a:rPr sz="1200" spc="-25" dirty="0">
                <a:latin typeface="Lucida Sans Unicode"/>
                <a:cs typeface="Lucida Sans Unicode"/>
              </a:rPr>
              <a:t>для</a:t>
            </a:r>
            <a:r>
              <a:rPr sz="1200" spc="-50" dirty="0">
                <a:latin typeface="Lucida Sans Unicode"/>
                <a:cs typeface="Lucida Sans Unicode"/>
              </a:rPr>
              <a:t> </a:t>
            </a:r>
            <a:r>
              <a:rPr sz="1200" dirty="0">
                <a:latin typeface="Lucida Sans Unicode"/>
                <a:cs typeface="Lucida Sans Unicode"/>
              </a:rPr>
              <a:t>обучающихся</a:t>
            </a:r>
            <a:r>
              <a:rPr sz="1200" spc="-55" dirty="0">
                <a:latin typeface="Lucida Sans Unicode"/>
                <a:cs typeface="Lucida Sans Unicode"/>
              </a:rPr>
              <a:t> </a:t>
            </a:r>
            <a:r>
              <a:rPr sz="1200" spc="-10" dirty="0">
                <a:latin typeface="Lucida Sans Unicode"/>
                <a:cs typeface="Lucida Sans Unicode"/>
              </a:rPr>
              <a:t>по</a:t>
            </a:r>
            <a:r>
              <a:rPr sz="1200" spc="-50" dirty="0">
                <a:latin typeface="Lucida Sans Unicode"/>
                <a:cs typeface="Lucida Sans Unicode"/>
              </a:rPr>
              <a:t> </a:t>
            </a:r>
            <a:r>
              <a:rPr sz="1200" spc="-10" dirty="0">
                <a:latin typeface="Lucida Sans Unicode"/>
                <a:cs typeface="Lucida Sans Unicode"/>
              </a:rPr>
              <a:t>программам</a:t>
            </a:r>
            <a:r>
              <a:rPr sz="1200" spc="-50" dirty="0">
                <a:latin typeface="Lucida Sans Unicode"/>
                <a:cs typeface="Lucida Sans Unicode"/>
              </a:rPr>
              <a:t> </a:t>
            </a:r>
            <a:r>
              <a:rPr sz="1200" spc="-10" dirty="0">
                <a:latin typeface="Lucida Sans Unicode"/>
                <a:cs typeface="Lucida Sans Unicode"/>
              </a:rPr>
              <a:t>магистратуры</a:t>
            </a:r>
            <a:r>
              <a:rPr sz="1200" spc="-10" dirty="0">
                <a:latin typeface="Tahoma"/>
                <a:cs typeface="Tahoma"/>
              </a:rPr>
              <a:t>.</a:t>
            </a:r>
            <a:endParaRPr sz="1200" dirty="0">
              <a:latin typeface="Tahoma"/>
              <a:cs typeface="Tahoma"/>
            </a:endParaRPr>
          </a:p>
          <a:p>
            <a:pPr>
              <a:lnSpc>
                <a:spcPct val="100000"/>
              </a:lnSpc>
              <a:spcBef>
                <a:spcPts val="200"/>
              </a:spcBef>
            </a:pPr>
            <a:endParaRPr sz="1200" dirty="0">
              <a:latin typeface="Tahoma"/>
              <a:cs typeface="Tahoma"/>
            </a:endParaRPr>
          </a:p>
          <a:p>
            <a:pPr marL="12700" marR="5080" algn="just">
              <a:lnSpc>
                <a:spcPct val="114599"/>
              </a:lnSpc>
            </a:pPr>
            <a:r>
              <a:rPr sz="1200" spc="85" dirty="0">
                <a:latin typeface="Lucida Sans Unicode"/>
                <a:cs typeface="Lucida Sans Unicode"/>
              </a:rPr>
              <a:t>В</a:t>
            </a:r>
            <a:r>
              <a:rPr sz="1200" spc="220" dirty="0">
                <a:latin typeface="Lucida Sans Unicode"/>
                <a:cs typeface="Lucida Sans Unicode"/>
              </a:rPr>
              <a:t> </a:t>
            </a:r>
            <a:r>
              <a:rPr sz="1200" spc="-20" dirty="0">
                <a:latin typeface="Arial Black"/>
                <a:cs typeface="Arial Black"/>
              </a:rPr>
              <a:t>дополнительном</a:t>
            </a:r>
            <a:r>
              <a:rPr sz="1200" spc="180" dirty="0">
                <a:latin typeface="Arial Black"/>
                <a:cs typeface="Arial Black"/>
              </a:rPr>
              <a:t> </a:t>
            </a:r>
            <a:r>
              <a:rPr sz="1200" spc="-25" dirty="0">
                <a:latin typeface="Arial Black"/>
                <a:cs typeface="Arial Black"/>
              </a:rPr>
              <a:t>конкурсе</a:t>
            </a:r>
            <a:r>
              <a:rPr sz="1200" spc="204" dirty="0">
                <a:latin typeface="Arial Black"/>
                <a:cs typeface="Arial Black"/>
              </a:rPr>
              <a:t> </a:t>
            </a:r>
            <a:r>
              <a:rPr sz="1200" dirty="0">
                <a:latin typeface="Lucida Sans Unicode"/>
                <a:cs typeface="Lucida Sans Unicode"/>
              </a:rPr>
              <a:t>могут</a:t>
            </a:r>
            <a:r>
              <a:rPr sz="1200" spc="225" dirty="0">
                <a:latin typeface="Lucida Sans Unicode"/>
                <a:cs typeface="Lucida Sans Unicode"/>
              </a:rPr>
              <a:t> </a:t>
            </a:r>
            <a:r>
              <a:rPr sz="1200" dirty="0">
                <a:latin typeface="Lucida Sans Unicode"/>
                <a:cs typeface="Lucida Sans Unicode"/>
              </a:rPr>
              <a:t>принимать</a:t>
            </a:r>
            <a:r>
              <a:rPr sz="1200" spc="220" dirty="0">
                <a:latin typeface="Lucida Sans Unicode"/>
                <a:cs typeface="Lucida Sans Unicode"/>
              </a:rPr>
              <a:t> </a:t>
            </a:r>
            <a:r>
              <a:rPr sz="1200" dirty="0">
                <a:latin typeface="Lucida Sans Unicode"/>
                <a:cs typeface="Lucida Sans Unicode"/>
              </a:rPr>
              <a:t>участие</a:t>
            </a:r>
            <a:r>
              <a:rPr sz="1200" spc="225" dirty="0">
                <a:latin typeface="Lucida Sans Unicode"/>
                <a:cs typeface="Lucida Sans Unicode"/>
              </a:rPr>
              <a:t> </a:t>
            </a:r>
            <a:r>
              <a:rPr sz="1200" dirty="0">
                <a:solidFill>
                  <a:srgbClr val="00646B"/>
                </a:solidFill>
                <a:latin typeface="Arial Black"/>
                <a:cs typeface="Arial Black"/>
              </a:rPr>
              <a:t>студенты</a:t>
            </a:r>
            <a:r>
              <a:rPr sz="1200" spc="180" dirty="0">
                <a:solidFill>
                  <a:srgbClr val="00646B"/>
                </a:solidFill>
                <a:latin typeface="Arial Black"/>
                <a:cs typeface="Arial Black"/>
              </a:rPr>
              <a:t> </a:t>
            </a:r>
            <a:r>
              <a:rPr sz="1200" b="1" dirty="0">
                <a:solidFill>
                  <a:srgbClr val="00646B"/>
                </a:solidFill>
                <a:latin typeface="Tahoma"/>
                <a:cs typeface="Tahoma"/>
              </a:rPr>
              <a:t>3</a:t>
            </a:r>
            <a:r>
              <a:rPr sz="1200" b="1" spc="225" dirty="0">
                <a:solidFill>
                  <a:srgbClr val="00646B"/>
                </a:solidFill>
                <a:latin typeface="Tahoma"/>
                <a:cs typeface="Tahoma"/>
              </a:rPr>
              <a:t> </a:t>
            </a:r>
            <a:r>
              <a:rPr sz="1200" spc="-45" dirty="0">
                <a:solidFill>
                  <a:srgbClr val="00646B"/>
                </a:solidFill>
                <a:latin typeface="Arial Black"/>
                <a:cs typeface="Arial Black"/>
              </a:rPr>
              <a:t>курса</a:t>
            </a:r>
            <a:r>
              <a:rPr sz="1200" spc="-45" dirty="0">
                <a:latin typeface="Tahoma"/>
                <a:cs typeface="Tahoma"/>
              </a:rPr>
              <a:t>, </a:t>
            </a:r>
            <a:r>
              <a:rPr sz="1200" dirty="0">
                <a:latin typeface="Lucida Sans Unicode"/>
                <a:cs typeface="Lucida Sans Unicode"/>
              </a:rPr>
              <a:t>обучающиеся</a:t>
            </a:r>
            <a:r>
              <a:rPr sz="1200" spc="-15" dirty="0">
                <a:latin typeface="Lucida Sans Unicode"/>
                <a:cs typeface="Lucida Sans Unicode"/>
              </a:rPr>
              <a:t> </a:t>
            </a:r>
            <a:r>
              <a:rPr sz="1200" dirty="0">
                <a:latin typeface="Lucida Sans Unicode"/>
                <a:cs typeface="Lucida Sans Unicode"/>
              </a:rPr>
              <a:t>по</a:t>
            </a:r>
            <a:r>
              <a:rPr sz="1200" spc="-15" dirty="0">
                <a:latin typeface="Lucida Sans Unicode"/>
                <a:cs typeface="Lucida Sans Unicode"/>
              </a:rPr>
              <a:t> </a:t>
            </a:r>
            <a:r>
              <a:rPr sz="1200" dirty="0">
                <a:latin typeface="Lucida Sans Unicode"/>
                <a:cs typeface="Lucida Sans Unicode"/>
              </a:rPr>
              <a:t>программам</a:t>
            </a:r>
            <a:r>
              <a:rPr sz="1200" spc="-15" dirty="0">
                <a:latin typeface="Lucida Sans Unicode"/>
                <a:cs typeface="Lucida Sans Unicode"/>
              </a:rPr>
              <a:t> </a:t>
            </a:r>
            <a:r>
              <a:rPr sz="1200" dirty="0">
                <a:latin typeface="Lucida Sans Unicode"/>
                <a:cs typeface="Lucida Sans Unicode"/>
              </a:rPr>
              <a:t>бакалавриата</a:t>
            </a:r>
            <a:r>
              <a:rPr sz="1200" dirty="0">
                <a:latin typeface="Tahoma"/>
                <a:cs typeface="Tahoma"/>
              </a:rPr>
              <a:t>.</a:t>
            </a:r>
            <a:r>
              <a:rPr sz="1200" spc="-10" dirty="0">
                <a:latin typeface="Tahoma"/>
                <a:cs typeface="Tahoma"/>
              </a:rPr>
              <a:t> </a:t>
            </a:r>
            <a:r>
              <a:rPr sz="1200" spc="-10" dirty="0">
                <a:latin typeface="Lucida Sans Unicode"/>
                <a:cs typeface="Lucida Sans Unicode"/>
              </a:rPr>
              <a:t>Данное</a:t>
            </a:r>
            <a:r>
              <a:rPr sz="1200" spc="-15" dirty="0">
                <a:latin typeface="Lucida Sans Unicode"/>
                <a:cs typeface="Lucida Sans Unicode"/>
              </a:rPr>
              <a:t> </a:t>
            </a:r>
            <a:r>
              <a:rPr sz="1200" dirty="0">
                <a:latin typeface="Lucida Sans Unicode"/>
                <a:cs typeface="Lucida Sans Unicode"/>
              </a:rPr>
              <a:t>ограничение</a:t>
            </a:r>
            <a:r>
              <a:rPr sz="1200" spc="-15" dirty="0">
                <a:latin typeface="Lucida Sans Unicode"/>
                <a:cs typeface="Lucida Sans Unicode"/>
              </a:rPr>
              <a:t> </a:t>
            </a:r>
            <a:r>
              <a:rPr sz="1200" dirty="0">
                <a:latin typeface="Lucida Sans Unicode"/>
                <a:cs typeface="Lucida Sans Unicode"/>
              </a:rPr>
              <a:t>связано</a:t>
            </a:r>
            <a:r>
              <a:rPr sz="1200" spc="-15" dirty="0">
                <a:latin typeface="Lucida Sans Unicode"/>
                <a:cs typeface="Lucida Sans Unicode"/>
              </a:rPr>
              <a:t> </a:t>
            </a:r>
            <a:r>
              <a:rPr sz="1200" dirty="0">
                <a:latin typeface="Lucida Sans Unicode"/>
                <a:cs typeface="Lucida Sans Unicode"/>
              </a:rPr>
              <a:t>с</a:t>
            </a:r>
            <a:r>
              <a:rPr sz="1200" spc="-10" dirty="0">
                <a:latin typeface="Lucida Sans Unicode"/>
                <a:cs typeface="Lucida Sans Unicode"/>
              </a:rPr>
              <a:t> </a:t>
            </a:r>
            <a:r>
              <a:rPr sz="1200" spc="-20" dirty="0">
                <a:latin typeface="Lucida Sans Unicode"/>
                <a:cs typeface="Lucida Sans Unicode"/>
              </a:rPr>
              <a:t>тем</a:t>
            </a:r>
            <a:r>
              <a:rPr sz="1200" spc="-20" dirty="0">
                <a:latin typeface="Tahoma"/>
                <a:cs typeface="Tahoma"/>
              </a:rPr>
              <a:t>, </a:t>
            </a:r>
            <a:r>
              <a:rPr sz="1200" dirty="0">
                <a:latin typeface="Lucida Sans Unicode"/>
                <a:cs typeface="Lucida Sans Unicode"/>
              </a:rPr>
              <a:t>что</a:t>
            </a:r>
            <a:r>
              <a:rPr sz="1200" spc="-10" dirty="0">
                <a:latin typeface="Lucida Sans Unicode"/>
                <a:cs typeface="Lucida Sans Unicode"/>
              </a:rPr>
              <a:t> </a:t>
            </a:r>
            <a:r>
              <a:rPr sz="1200" dirty="0">
                <a:latin typeface="Lucida Sans Unicode"/>
                <a:cs typeface="Lucida Sans Unicode"/>
              </a:rPr>
              <a:t>по</a:t>
            </a:r>
            <a:r>
              <a:rPr sz="1200" spc="-10" dirty="0">
                <a:latin typeface="Lucida Sans Unicode"/>
                <a:cs typeface="Lucida Sans Unicode"/>
              </a:rPr>
              <a:t> </a:t>
            </a:r>
            <a:r>
              <a:rPr sz="1200" dirty="0">
                <a:latin typeface="Lucida Sans Unicode"/>
                <a:cs typeface="Lucida Sans Unicode"/>
              </a:rPr>
              <a:t>итогам</a:t>
            </a:r>
            <a:r>
              <a:rPr sz="1200" spc="-10" dirty="0">
                <a:latin typeface="Lucida Sans Unicode"/>
                <a:cs typeface="Lucida Sans Unicode"/>
              </a:rPr>
              <a:t> дополнительного конкурса студенты </a:t>
            </a:r>
            <a:r>
              <a:rPr sz="1200" dirty="0">
                <a:latin typeface="Lucida Sans Unicode"/>
                <a:cs typeface="Lucida Sans Unicode"/>
              </a:rPr>
              <a:t>направляются</a:t>
            </a:r>
            <a:r>
              <a:rPr sz="1200" spc="-10" dirty="0">
                <a:latin typeface="Lucida Sans Unicode"/>
                <a:cs typeface="Lucida Sans Unicode"/>
              </a:rPr>
              <a:t> </a:t>
            </a:r>
            <a:r>
              <a:rPr sz="1200" dirty="0">
                <a:latin typeface="Lucida Sans Unicode"/>
                <a:cs typeface="Lucida Sans Unicode"/>
              </a:rPr>
              <a:t>на</a:t>
            </a:r>
            <a:r>
              <a:rPr sz="1200" spc="-10" dirty="0">
                <a:latin typeface="Lucida Sans Unicode"/>
                <a:cs typeface="Lucida Sans Unicode"/>
              </a:rPr>
              <a:t> </a:t>
            </a:r>
            <a:r>
              <a:rPr sz="1200" dirty="0">
                <a:latin typeface="Lucida Sans Unicode"/>
                <a:cs typeface="Lucida Sans Unicode"/>
              </a:rPr>
              <a:t>обучение</a:t>
            </a:r>
            <a:r>
              <a:rPr sz="1200" spc="-5" dirty="0">
                <a:latin typeface="Lucida Sans Unicode"/>
                <a:cs typeface="Lucida Sans Unicode"/>
              </a:rPr>
              <a:t> </a:t>
            </a:r>
            <a:r>
              <a:rPr sz="1200" spc="10" dirty="0">
                <a:latin typeface="Lucida Sans Unicode"/>
                <a:cs typeface="Lucida Sans Unicode"/>
              </a:rPr>
              <a:t>в </a:t>
            </a:r>
            <a:r>
              <a:rPr sz="1200" dirty="0">
                <a:latin typeface="Lucida Sans Unicode"/>
                <a:cs typeface="Lucida Sans Unicode"/>
              </a:rPr>
              <a:t>вузы</a:t>
            </a:r>
            <a:r>
              <a:rPr sz="1200" dirty="0">
                <a:latin typeface="Tahoma"/>
                <a:cs typeface="Tahoma"/>
              </a:rPr>
              <a:t>-</a:t>
            </a:r>
            <a:r>
              <a:rPr sz="1200" dirty="0">
                <a:latin typeface="Lucida Sans Unicode"/>
                <a:cs typeface="Lucida Sans Unicode"/>
              </a:rPr>
              <a:t>партнеры</a:t>
            </a:r>
            <a:r>
              <a:rPr sz="1200" spc="-30" dirty="0">
                <a:latin typeface="Lucida Sans Unicode"/>
                <a:cs typeface="Lucida Sans Unicode"/>
              </a:rPr>
              <a:t> </a:t>
            </a:r>
            <a:r>
              <a:rPr sz="1200" dirty="0">
                <a:latin typeface="Lucida Sans Unicode"/>
                <a:cs typeface="Lucida Sans Unicode"/>
              </a:rPr>
              <a:t>на</a:t>
            </a:r>
            <a:r>
              <a:rPr sz="1200" spc="-25" dirty="0">
                <a:latin typeface="Lucida Sans Unicode"/>
                <a:cs typeface="Lucida Sans Unicode"/>
              </a:rPr>
              <a:t> </a:t>
            </a:r>
            <a:r>
              <a:rPr sz="1200" dirty="0">
                <a:latin typeface="Lucida Sans Unicode"/>
                <a:cs typeface="Lucida Sans Unicode"/>
              </a:rPr>
              <a:t>весенний</a:t>
            </a:r>
            <a:r>
              <a:rPr sz="1200" spc="-25" dirty="0">
                <a:latin typeface="Lucida Sans Unicode"/>
                <a:cs typeface="Lucida Sans Unicode"/>
              </a:rPr>
              <a:t> </a:t>
            </a:r>
            <a:r>
              <a:rPr sz="1200" spc="-10" dirty="0">
                <a:latin typeface="Lucida Sans Unicode"/>
                <a:cs typeface="Lucida Sans Unicode"/>
              </a:rPr>
              <a:t>семестр</a:t>
            </a:r>
            <a:r>
              <a:rPr sz="1200" spc="-30" dirty="0">
                <a:latin typeface="Lucida Sans Unicode"/>
                <a:cs typeface="Lucida Sans Unicode"/>
              </a:rPr>
              <a:t> того</a:t>
            </a:r>
            <a:r>
              <a:rPr sz="1200" spc="-25" dirty="0">
                <a:latin typeface="Lucida Sans Unicode"/>
                <a:cs typeface="Lucida Sans Unicode"/>
              </a:rPr>
              <a:t> </a:t>
            </a:r>
            <a:r>
              <a:rPr sz="1200" dirty="0">
                <a:latin typeface="Lucida Sans Unicode"/>
                <a:cs typeface="Lucida Sans Unicode"/>
              </a:rPr>
              <a:t>же</a:t>
            </a:r>
            <a:r>
              <a:rPr sz="1200" spc="-25" dirty="0">
                <a:latin typeface="Lucida Sans Unicode"/>
                <a:cs typeface="Lucida Sans Unicode"/>
              </a:rPr>
              <a:t> </a:t>
            </a:r>
            <a:r>
              <a:rPr sz="1200" spc="-10" dirty="0">
                <a:latin typeface="Lucida Sans Unicode"/>
                <a:cs typeface="Lucida Sans Unicode"/>
              </a:rPr>
              <a:t>академического</a:t>
            </a:r>
            <a:r>
              <a:rPr sz="1200" spc="-30" dirty="0">
                <a:latin typeface="Lucida Sans Unicode"/>
                <a:cs typeface="Lucida Sans Unicode"/>
              </a:rPr>
              <a:t> </a:t>
            </a:r>
            <a:r>
              <a:rPr sz="1200" spc="-10" dirty="0">
                <a:latin typeface="Lucida Sans Unicode"/>
                <a:cs typeface="Lucida Sans Unicode"/>
              </a:rPr>
              <a:t>года</a:t>
            </a:r>
            <a:r>
              <a:rPr sz="1200" spc="-10" dirty="0">
                <a:latin typeface="Tahoma"/>
                <a:cs typeface="Tahoma"/>
              </a:rPr>
              <a:t>.</a:t>
            </a:r>
            <a:endParaRPr sz="1200" dirty="0">
              <a:latin typeface="Tahoma"/>
              <a:cs typeface="Tahoma"/>
            </a:endParaRPr>
          </a:p>
          <a:p>
            <a:pPr>
              <a:lnSpc>
                <a:spcPct val="100000"/>
              </a:lnSpc>
              <a:spcBef>
                <a:spcPts val="1435"/>
              </a:spcBef>
            </a:pPr>
            <a:endParaRPr sz="1200" dirty="0">
              <a:latin typeface="Tahoma"/>
              <a:cs typeface="Tahoma"/>
            </a:endParaRPr>
          </a:p>
          <a:p>
            <a:pPr marL="12700" marR="5080" algn="just">
              <a:lnSpc>
                <a:spcPct val="112500"/>
              </a:lnSpc>
              <a:spcBef>
                <a:spcPts val="5"/>
              </a:spcBef>
            </a:pPr>
            <a:r>
              <a:rPr sz="1000" spc="-85" dirty="0">
                <a:latin typeface="Tahoma"/>
                <a:cs typeface="Tahoma"/>
              </a:rPr>
              <a:t>*</a:t>
            </a:r>
            <a:r>
              <a:rPr sz="1000" spc="-85" dirty="0">
                <a:latin typeface="Lucida Sans Unicode"/>
                <a:cs typeface="Lucida Sans Unicode"/>
              </a:rPr>
              <a:t>под</a:t>
            </a:r>
            <a:r>
              <a:rPr sz="1000" spc="5" dirty="0">
                <a:latin typeface="Lucida Sans Unicode"/>
                <a:cs typeface="Lucida Sans Unicode"/>
              </a:rPr>
              <a:t> </a:t>
            </a:r>
            <a:r>
              <a:rPr sz="1000" dirty="0">
                <a:latin typeface="Lucida Sans Unicode"/>
                <a:cs typeface="Lucida Sans Unicode"/>
              </a:rPr>
              <a:t>успешным</a:t>
            </a:r>
            <a:r>
              <a:rPr sz="1000" spc="15" dirty="0">
                <a:latin typeface="Lucida Sans Unicode"/>
                <a:cs typeface="Lucida Sans Unicode"/>
              </a:rPr>
              <a:t> </a:t>
            </a:r>
            <a:r>
              <a:rPr sz="1000" dirty="0">
                <a:latin typeface="Lucida Sans Unicode"/>
                <a:cs typeface="Lucida Sans Unicode"/>
              </a:rPr>
              <a:t>окончанием</a:t>
            </a:r>
            <a:r>
              <a:rPr sz="1000" spc="30" dirty="0">
                <a:latin typeface="Lucida Sans Unicode"/>
                <a:cs typeface="Lucida Sans Unicode"/>
              </a:rPr>
              <a:t> </a:t>
            </a:r>
            <a:r>
              <a:rPr sz="1000" dirty="0">
                <a:latin typeface="Lucida Sans Unicode"/>
                <a:cs typeface="Lucida Sans Unicode"/>
              </a:rPr>
              <a:t>понимается</a:t>
            </a:r>
            <a:r>
              <a:rPr sz="1000" spc="35" dirty="0">
                <a:latin typeface="Lucida Sans Unicode"/>
                <a:cs typeface="Lucida Sans Unicode"/>
              </a:rPr>
              <a:t> </a:t>
            </a:r>
            <a:r>
              <a:rPr sz="1000" dirty="0">
                <a:latin typeface="Lucida Sans Unicode"/>
                <a:cs typeface="Lucida Sans Unicode"/>
              </a:rPr>
              <a:t>наличие</a:t>
            </a:r>
            <a:r>
              <a:rPr sz="1000" spc="30" dirty="0">
                <a:latin typeface="Lucida Sans Unicode"/>
                <a:cs typeface="Lucida Sans Unicode"/>
              </a:rPr>
              <a:t> </a:t>
            </a:r>
            <a:r>
              <a:rPr sz="1000" dirty="0">
                <a:latin typeface="Lucida Sans Unicode"/>
                <a:cs typeface="Lucida Sans Unicode"/>
              </a:rPr>
              <a:t>у</a:t>
            </a:r>
            <a:r>
              <a:rPr sz="1000" spc="30" dirty="0">
                <a:latin typeface="Lucida Sans Unicode"/>
                <a:cs typeface="Lucida Sans Unicode"/>
              </a:rPr>
              <a:t> </a:t>
            </a:r>
            <a:r>
              <a:rPr sz="1000" dirty="0">
                <a:latin typeface="Lucida Sans Unicode"/>
                <a:cs typeface="Lucida Sans Unicode"/>
              </a:rPr>
              <a:t>обучающегося</a:t>
            </a:r>
            <a:r>
              <a:rPr sz="1000" spc="35" dirty="0">
                <a:latin typeface="Lucida Sans Unicode"/>
                <a:cs typeface="Lucida Sans Unicode"/>
              </a:rPr>
              <a:t> </a:t>
            </a:r>
            <a:r>
              <a:rPr sz="1000" spc="-75" dirty="0">
                <a:latin typeface="Arial Black"/>
                <a:cs typeface="Arial Black"/>
              </a:rPr>
              <a:t>среднего</a:t>
            </a:r>
            <a:r>
              <a:rPr sz="1000" spc="-10" dirty="0">
                <a:latin typeface="Arial Black"/>
                <a:cs typeface="Arial Black"/>
              </a:rPr>
              <a:t> </a:t>
            </a:r>
            <a:r>
              <a:rPr sz="1000" spc="-75" dirty="0">
                <a:latin typeface="Arial Black"/>
                <a:cs typeface="Arial Black"/>
              </a:rPr>
              <a:t>балла</a:t>
            </a:r>
            <a:r>
              <a:rPr sz="1000" spc="-10" dirty="0">
                <a:latin typeface="Arial Black"/>
                <a:cs typeface="Arial Black"/>
              </a:rPr>
              <a:t> </a:t>
            </a:r>
            <a:r>
              <a:rPr sz="1000" spc="-100" dirty="0">
                <a:latin typeface="Arial Black"/>
                <a:cs typeface="Arial Black"/>
              </a:rPr>
              <a:t>не</a:t>
            </a:r>
            <a:r>
              <a:rPr sz="1000" spc="15" dirty="0">
                <a:latin typeface="Arial Black"/>
                <a:cs typeface="Arial Black"/>
              </a:rPr>
              <a:t> </a:t>
            </a:r>
            <a:r>
              <a:rPr sz="1000" spc="-55" dirty="0">
                <a:latin typeface="Arial Black"/>
                <a:cs typeface="Arial Black"/>
              </a:rPr>
              <a:t>ниже</a:t>
            </a:r>
            <a:r>
              <a:rPr sz="1000" spc="-15" dirty="0">
                <a:latin typeface="Arial Black"/>
                <a:cs typeface="Arial Black"/>
              </a:rPr>
              <a:t> </a:t>
            </a:r>
            <a:r>
              <a:rPr sz="1000" b="1" spc="-25" dirty="0">
                <a:latin typeface="Tahoma"/>
                <a:cs typeface="Tahoma"/>
              </a:rPr>
              <a:t>4.0 </a:t>
            </a:r>
            <a:r>
              <a:rPr sz="1000" dirty="0">
                <a:latin typeface="Tahoma"/>
                <a:cs typeface="Tahoma"/>
              </a:rPr>
              <a:t>(</a:t>
            </a:r>
            <a:r>
              <a:rPr sz="1000" dirty="0">
                <a:latin typeface="Lucida Sans Unicode"/>
                <a:cs typeface="Lucida Sans Unicode"/>
              </a:rPr>
              <a:t>по</a:t>
            </a:r>
            <a:r>
              <a:rPr sz="1000" spc="260" dirty="0">
                <a:latin typeface="Lucida Sans Unicode"/>
                <a:cs typeface="Lucida Sans Unicode"/>
              </a:rPr>
              <a:t> </a:t>
            </a:r>
            <a:r>
              <a:rPr sz="1000" dirty="0">
                <a:latin typeface="Lucida Sans Unicode"/>
                <a:cs typeface="Lucida Sans Unicode"/>
              </a:rPr>
              <a:t>пятибалльной</a:t>
            </a:r>
            <a:r>
              <a:rPr sz="1000" spc="265" dirty="0">
                <a:latin typeface="Lucida Sans Unicode"/>
                <a:cs typeface="Lucida Sans Unicode"/>
              </a:rPr>
              <a:t> </a:t>
            </a:r>
            <a:r>
              <a:rPr sz="1000" dirty="0">
                <a:latin typeface="Lucida Sans Unicode"/>
                <a:cs typeface="Lucida Sans Unicode"/>
              </a:rPr>
              <a:t>шкале</a:t>
            </a:r>
            <a:r>
              <a:rPr sz="1000" dirty="0">
                <a:latin typeface="Tahoma"/>
                <a:cs typeface="Tahoma"/>
              </a:rPr>
              <a:t>)</a:t>
            </a:r>
            <a:r>
              <a:rPr sz="1000" spc="270" dirty="0">
                <a:latin typeface="Tahoma"/>
                <a:cs typeface="Tahoma"/>
              </a:rPr>
              <a:t> </a:t>
            </a:r>
            <a:r>
              <a:rPr sz="1000" dirty="0">
                <a:latin typeface="Lucida Sans Unicode"/>
                <a:cs typeface="Lucida Sans Unicode"/>
              </a:rPr>
              <a:t>и</a:t>
            </a:r>
            <a:r>
              <a:rPr sz="1000" spc="270" dirty="0">
                <a:latin typeface="Lucida Sans Unicode"/>
                <a:cs typeface="Lucida Sans Unicode"/>
              </a:rPr>
              <a:t> </a:t>
            </a:r>
            <a:r>
              <a:rPr sz="1000" dirty="0">
                <a:latin typeface="Arial Black"/>
                <a:cs typeface="Arial Black"/>
              </a:rPr>
              <a:t>отсутствие</a:t>
            </a:r>
            <a:r>
              <a:rPr sz="1000" spc="229" dirty="0">
                <a:latin typeface="Arial Black"/>
                <a:cs typeface="Arial Black"/>
              </a:rPr>
              <a:t> </a:t>
            </a:r>
            <a:r>
              <a:rPr sz="1000" spc="-20" dirty="0">
                <a:latin typeface="Arial Black"/>
                <a:cs typeface="Arial Black"/>
              </a:rPr>
              <a:t>академической</a:t>
            </a:r>
            <a:r>
              <a:rPr sz="1000" spc="229" dirty="0">
                <a:latin typeface="Arial Black"/>
                <a:cs typeface="Arial Black"/>
              </a:rPr>
              <a:t> </a:t>
            </a:r>
            <a:r>
              <a:rPr sz="1000" spc="-30" dirty="0">
                <a:latin typeface="Arial Black"/>
                <a:cs typeface="Arial Black"/>
              </a:rPr>
              <a:t>задолженности</a:t>
            </a:r>
            <a:r>
              <a:rPr sz="1000" spc="254" dirty="0">
                <a:latin typeface="Arial Black"/>
                <a:cs typeface="Arial Black"/>
              </a:rPr>
              <a:t> </a:t>
            </a:r>
            <a:r>
              <a:rPr sz="1000" dirty="0">
                <a:latin typeface="Lucida Sans Unicode"/>
                <a:cs typeface="Lucida Sans Unicode"/>
              </a:rPr>
              <a:t>за</a:t>
            </a:r>
            <a:r>
              <a:rPr sz="1000" spc="265" dirty="0">
                <a:latin typeface="Lucida Sans Unicode"/>
                <a:cs typeface="Lucida Sans Unicode"/>
              </a:rPr>
              <a:t> </a:t>
            </a:r>
            <a:r>
              <a:rPr sz="1000" dirty="0">
                <a:latin typeface="Lucida Sans Unicode"/>
                <a:cs typeface="Lucida Sans Unicode"/>
              </a:rPr>
              <a:t>весь</a:t>
            </a:r>
            <a:r>
              <a:rPr sz="1000" spc="265" dirty="0">
                <a:latin typeface="Lucida Sans Unicode"/>
                <a:cs typeface="Lucida Sans Unicode"/>
              </a:rPr>
              <a:t> </a:t>
            </a:r>
            <a:r>
              <a:rPr sz="1000" spc="-10" dirty="0">
                <a:latin typeface="Lucida Sans Unicode"/>
                <a:cs typeface="Lucida Sans Unicode"/>
              </a:rPr>
              <a:t>период </a:t>
            </a:r>
            <a:r>
              <a:rPr sz="1000" dirty="0">
                <a:latin typeface="Lucida Sans Unicode"/>
                <a:cs typeface="Lucida Sans Unicode"/>
              </a:rPr>
              <a:t>обучения</a:t>
            </a:r>
            <a:r>
              <a:rPr sz="1000" spc="-20" dirty="0">
                <a:latin typeface="Lucida Sans Unicode"/>
                <a:cs typeface="Lucida Sans Unicode"/>
              </a:rPr>
              <a:t> </a:t>
            </a:r>
            <a:r>
              <a:rPr sz="1000" dirty="0">
                <a:latin typeface="Lucida Sans Unicode"/>
                <a:cs typeface="Lucida Sans Unicode"/>
              </a:rPr>
              <a:t>в</a:t>
            </a:r>
            <a:r>
              <a:rPr sz="1000" spc="-20" dirty="0">
                <a:latin typeface="Lucida Sans Unicode"/>
                <a:cs typeface="Lucida Sans Unicode"/>
              </a:rPr>
              <a:t> </a:t>
            </a:r>
            <a:r>
              <a:rPr sz="1000" dirty="0">
                <a:latin typeface="Lucida Sans Unicode"/>
                <a:cs typeface="Lucida Sans Unicode"/>
              </a:rPr>
              <a:t>Финансовом</a:t>
            </a:r>
            <a:r>
              <a:rPr sz="1000" spc="-20" dirty="0">
                <a:latin typeface="Lucida Sans Unicode"/>
                <a:cs typeface="Lucida Sans Unicode"/>
              </a:rPr>
              <a:t> </a:t>
            </a:r>
            <a:r>
              <a:rPr sz="1000" spc="-10" dirty="0">
                <a:latin typeface="Lucida Sans Unicode"/>
                <a:cs typeface="Lucida Sans Unicode"/>
              </a:rPr>
              <a:t>университете</a:t>
            </a:r>
            <a:r>
              <a:rPr sz="1000" spc="-15" dirty="0">
                <a:latin typeface="Lucida Sans Unicode"/>
                <a:cs typeface="Lucida Sans Unicode"/>
              </a:rPr>
              <a:t> </a:t>
            </a:r>
            <a:r>
              <a:rPr sz="1000" spc="-10" dirty="0">
                <a:latin typeface="Lucida Sans Unicode"/>
                <a:cs typeface="Lucida Sans Unicode"/>
              </a:rPr>
              <a:t>по</a:t>
            </a:r>
            <a:r>
              <a:rPr sz="1000" spc="-20" dirty="0">
                <a:latin typeface="Lucida Sans Unicode"/>
                <a:cs typeface="Lucida Sans Unicode"/>
              </a:rPr>
              <a:t> </a:t>
            </a:r>
            <a:r>
              <a:rPr sz="1000" spc="-10" dirty="0">
                <a:latin typeface="Lucida Sans Unicode"/>
                <a:cs typeface="Lucida Sans Unicode"/>
              </a:rPr>
              <a:t>текущей</a:t>
            </a:r>
            <a:r>
              <a:rPr sz="1000" spc="-20" dirty="0">
                <a:latin typeface="Lucida Sans Unicode"/>
                <a:cs typeface="Lucida Sans Unicode"/>
              </a:rPr>
              <a:t> </a:t>
            </a:r>
            <a:r>
              <a:rPr sz="1000" dirty="0">
                <a:latin typeface="Lucida Sans Unicode"/>
                <a:cs typeface="Lucida Sans Unicode"/>
              </a:rPr>
              <a:t>образовательной</a:t>
            </a:r>
            <a:r>
              <a:rPr sz="1000" spc="-15" dirty="0">
                <a:latin typeface="Lucida Sans Unicode"/>
                <a:cs typeface="Lucida Sans Unicode"/>
              </a:rPr>
              <a:t> </a:t>
            </a:r>
            <a:r>
              <a:rPr sz="1000" spc="-10" dirty="0">
                <a:latin typeface="Lucida Sans Unicode"/>
                <a:cs typeface="Lucida Sans Unicode"/>
              </a:rPr>
              <a:t>программе</a:t>
            </a:r>
            <a:r>
              <a:rPr sz="1000" spc="-10" dirty="0">
                <a:latin typeface="Tahoma"/>
                <a:cs typeface="Tahoma"/>
              </a:rPr>
              <a:t>.</a:t>
            </a:r>
            <a:endParaRPr sz="1000" dirty="0">
              <a:latin typeface="Tahoma"/>
              <a:cs typeface="Tahoma"/>
            </a:endParaRPr>
          </a:p>
        </p:txBody>
      </p:sp>
      <p:pic>
        <p:nvPicPr>
          <p:cNvPr id="19" name="object 19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672963" y="4833086"/>
            <a:ext cx="6182933" cy="699970"/>
          </a:xfrm>
          <a:prstGeom prst="rect">
            <a:avLst/>
          </a:prstGeom>
        </p:spPr>
      </p:pic>
      <p:sp>
        <p:nvSpPr>
          <p:cNvPr id="20" name="object 20"/>
          <p:cNvSpPr txBox="1"/>
          <p:nvPr/>
        </p:nvSpPr>
        <p:spPr>
          <a:xfrm>
            <a:off x="1009216" y="5070033"/>
            <a:ext cx="67945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70" dirty="0">
                <a:latin typeface="Arial Black"/>
                <a:cs typeface="Arial Black"/>
              </a:rPr>
              <a:t>Конкурс</a:t>
            </a:r>
            <a:endParaRPr sz="1200">
              <a:latin typeface="Arial Black"/>
              <a:cs typeface="Arial Black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2366367" y="4938588"/>
            <a:ext cx="996315" cy="4445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14599"/>
              </a:lnSpc>
              <a:spcBef>
                <a:spcPts val="100"/>
              </a:spcBef>
            </a:pPr>
            <a:r>
              <a:rPr sz="1200" spc="-20" dirty="0">
                <a:latin typeface="Arial Black"/>
                <a:cs typeface="Arial Black"/>
              </a:rPr>
              <a:t>Подготовка </a:t>
            </a:r>
            <a:r>
              <a:rPr sz="1200" spc="-40" dirty="0">
                <a:latin typeface="Arial Black"/>
                <a:cs typeface="Arial Black"/>
              </a:rPr>
              <a:t>документов</a:t>
            </a:r>
            <a:endParaRPr sz="1200">
              <a:latin typeface="Arial Black"/>
              <a:cs typeface="Arial Black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3932384" y="4933941"/>
            <a:ext cx="749935" cy="4445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14599"/>
              </a:lnSpc>
              <a:spcBef>
                <a:spcPts val="100"/>
              </a:spcBef>
            </a:pPr>
            <a:r>
              <a:rPr sz="1200" spc="-60" dirty="0">
                <a:latin typeface="Arial Black"/>
                <a:cs typeface="Arial Black"/>
              </a:rPr>
              <a:t>Учёба</a:t>
            </a:r>
            <a:r>
              <a:rPr sz="1200" spc="-100" dirty="0">
                <a:latin typeface="Arial Black"/>
                <a:cs typeface="Arial Black"/>
              </a:rPr>
              <a:t> </a:t>
            </a:r>
            <a:r>
              <a:rPr sz="1200" spc="-25" dirty="0">
                <a:latin typeface="Arial Black"/>
                <a:cs typeface="Arial Black"/>
              </a:rPr>
              <a:t>за </a:t>
            </a:r>
            <a:r>
              <a:rPr sz="1200" spc="-65" dirty="0">
                <a:latin typeface="Arial Black"/>
                <a:cs typeface="Arial Black"/>
              </a:rPr>
              <a:t>рубежом</a:t>
            </a:r>
            <a:endParaRPr sz="1200">
              <a:latin typeface="Arial Black"/>
              <a:cs typeface="Arial Black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5218504" y="4933941"/>
            <a:ext cx="1393825" cy="4445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14599"/>
              </a:lnSpc>
              <a:spcBef>
                <a:spcPts val="100"/>
              </a:spcBef>
            </a:pPr>
            <a:r>
              <a:rPr sz="1200" spc="-70" dirty="0">
                <a:latin typeface="Arial Black"/>
                <a:cs typeface="Arial Black"/>
              </a:rPr>
              <a:t>Возвращение</a:t>
            </a:r>
            <a:r>
              <a:rPr sz="1200" spc="-40" dirty="0">
                <a:latin typeface="Arial Black"/>
                <a:cs typeface="Arial Black"/>
              </a:rPr>
              <a:t> </a:t>
            </a:r>
            <a:r>
              <a:rPr sz="1200" spc="-50" dirty="0">
                <a:latin typeface="Arial Black"/>
                <a:cs typeface="Arial Black"/>
              </a:rPr>
              <a:t>в </a:t>
            </a:r>
            <a:r>
              <a:rPr sz="1200" spc="-45" dirty="0">
                <a:latin typeface="Arial Black"/>
                <a:cs typeface="Arial Black"/>
              </a:rPr>
              <a:t>Финуниверситет</a:t>
            </a:r>
            <a:endParaRPr sz="1200">
              <a:latin typeface="Arial Black"/>
              <a:cs typeface="Arial Black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204339"/>
            <a:ext cx="7555991" cy="10495411"/>
            <a:chOff x="0" y="210778"/>
            <a:chExt cx="7555991" cy="10495411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2632362"/>
              <a:ext cx="7555991" cy="8073827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0" y="210778"/>
              <a:ext cx="3076574" cy="847724"/>
            </a:xfrm>
            <a:prstGeom prst="rect">
              <a:avLst/>
            </a:prstGeom>
          </p:spPr>
        </p:pic>
        <p:sp>
          <p:nvSpPr>
            <p:cNvPr id="5" name="object 5"/>
            <p:cNvSpPr/>
            <p:nvPr/>
          </p:nvSpPr>
          <p:spPr>
            <a:xfrm>
              <a:off x="756000" y="1235686"/>
              <a:ext cx="1033144" cy="1033144"/>
            </a:xfrm>
            <a:custGeom>
              <a:avLst/>
              <a:gdLst/>
              <a:ahLst/>
              <a:cxnLst/>
              <a:rect l="l" t="t" r="r" b="b"/>
              <a:pathLst>
                <a:path w="1033144" h="1033144">
                  <a:moveTo>
                    <a:pt x="516275" y="1032551"/>
                  </a:moveTo>
                  <a:lnTo>
                    <a:pt x="469284" y="1030441"/>
                  </a:lnTo>
                  <a:lnTo>
                    <a:pt x="423474" y="1024233"/>
                  </a:lnTo>
                  <a:lnTo>
                    <a:pt x="379029" y="1014109"/>
                  </a:lnTo>
                  <a:lnTo>
                    <a:pt x="336130" y="1000251"/>
                  </a:lnTo>
                  <a:lnTo>
                    <a:pt x="294960" y="982842"/>
                  </a:lnTo>
                  <a:lnTo>
                    <a:pt x="255701" y="962064"/>
                  </a:lnTo>
                  <a:lnTo>
                    <a:pt x="218535" y="938099"/>
                  </a:lnTo>
                  <a:lnTo>
                    <a:pt x="183645" y="911129"/>
                  </a:lnTo>
                  <a:lnTo>
                    <a:pt x="151213" y="881337"/>
                  </a:lnTo>
                  <a:lnTo>
                    <a:pt x="121421" y="848905"/>
                  </a:lnTo>
                  <a:lnTo>
                    <a:pt x="94451" y="814015"/>
                  </a:lnTo>
                  <a:lnTo>
                    <a:pt x="70486" y="776849"/>
                  </a:lnTo>
                  <a:lnTo>
                    <a:pt x="49708" y="737590"/>
                  </a:lnTo>
                  <a:lnTo>
                    <a:pt x="32299" y="696421"/>
                  </a:lnTo>
                  <a:lnTo>
                    <a:pt x="18441" y="653522"/>
                  </a:lnTo>
                  <a:lnTo>
                    <a:pt x="8317" y="609076"/>
                  </a:lnTo>
                  <a:lnTo>
                    <a:pt x="2109" y="563267"/>
                  </a:lnTo>
                  <a:lnTo>
                    <a:pt x="0" y="516275"/>
                  </a:lnTo>
                  <a:lnTo>
                    <a:pt x="2109" y="469284"/>
                  </a:lnTo>
                  <a:lnTo>
                    <a:pt x="8317" y="423474"/>
                  </a:lnTo>
                  <a:lnTo>
                    <a:pt x="18441" y="379029"/>
                  </a:lnTo>
                  <a:lnTo>
                    <a:pt x="32299" y="336130"/>
                  </a:lnTo>
                  <a:lnTo>
                    <a:pt x="49708" y="294960"/>
                  </a:lnTo>
                  <a:lnTo>
                    <a:pt x="70486" y="255701"/>
                  </a:lnTo>
                  <a:lnTo>
                    <a:pt x="94451" y="218535"/>
                  </a:lnTo>
                  <a:lnTo>
                    <a:pt x="121421" y="183645"/>
                  </a:lnTo>
                  <a:lnTo>
                    <a:pt x="151213" y="151213"/>
                  </a:lnTo>
                  <a:lnTo>
                    <a:pt x="183645" y="121421"/>
                  </a:lnTo>
                  <a:lnTo>
                    <a:pt x="218535" y="94451"/>
                  </a:lnTo>
                  <a:lnTo>
                    <a:pt x="255701" y="70486"/>
                  </a:lnTo>
                  <a:lnTo>
                    <a:pt x="294960" y="49708"/>
                  </a:lnTo>
                  <a:lnTo>
                    <a:pt x="336130" y="32299"/>
                  </a:lnTo>
                  <a:lnTo>
                    <a:pt x="379029" y="18441"/>
                  </a:lnTo>
                  <a:lnTo>
                    <a:pt x="423474" y="8317"/>
                  </a:lnTo>
                  <a:lnTo>
                    <a:pt x="469284" y="2109"/>
                  </a:lnTo>
                  <a:lnTo>
                    <a:pt x="516275" y="0"/>
                  </a:lnTo>
                  <a:lnTo>
                    <a:pt x="563267" y="2109"/>
                  </a:lnTo>
                  <a:lnTo>
                    <a:pt x="609076" y="8317"/>
                  </a:lnTo>
                  <a:lnTo>
                    <a:pt x="653522" y="18441"/>
                  </a:lnTo>
                  <a:lnTo>
                    <a:pt x="696421" y="32299"/>
                  </a:lnTo>
                  <a:lnTo>
                    <a:pt x="737591" y="49708"/>
                  </a:lnTo>
                  <a:lnTo>
                    <a:pt x="776849" y="70486"/>
                  </a:lnTo>
                  <a:lnTo>
                    <a:pt x="814015" y="94451"/>
                  </a:lnTo>
                  <a:lnTo>
                    <a:pt x="848905" y="121421"/>
                  </a:lnTo>
                  <a:lnTo>
                    <a:pt x="881337" y="151213"/>
                  </a:lnTo>
                  <a:lnTo>
                    <a:pt x="911129" y="183645"/>
                  </a:lnTo>
                  <a:lnTo>
                    <a:pt x="938099" y="218535"/>
                  </a:lnTo>
                  <a:lnTo>
                    <a:pt x="962064" y="255701"/>
                  </a:lnTo>
                  <a:lnTo>
                    <a:pt x="982842" y="294960"/>
                  </a:lnTo>
                  <a:lnTo>
                    <a:pt x="1000251" y="336130"/>
                  </a:lnTo>
                  <a:lnTo>
                    <a:pt x="1014109" y="379029"/>
                  </a:lnTo>
                  <a:lnTo>
                    <a:pt x="1024233" y="423474"/>
                  </a:lnTo>
                  <a:lnTo>
                    <a:pt x="1030441" y="469284"/>
                  </a:lnTo>
                  <a:lnTo>
                    <a:pt x="1032551" y="516275"/>
                  </a:lnTo>
                  <a:lnTo>
                    <a:pt x="1030441" y="563267"/>
                  </a:lnTo>
                  <a:lnTo>
                    <a:pt x="1024233" y="609076"/>
                  </a:lnTo>
                  <a:lnTo>
                    <a:pt x="1014109" y="653522"/>
                  </a:lnTo>
                  <a:lnTo>
                    <a:pt x="1000251" y="696421"/>
                  </a:lnTo>
                  <a:lnTo>
                    <a:pt x="982842" y="737590"/>
                  </a:lnTo>
                  <a:lnTo>
                    <a:pt x="962064" y="776849"/>
                  </a:lnTo>
                  <a:lnTo>
                    <a:pt x="938099" y="814015"/>
                  </a:lnTo>
                  <a:lnTo>
                    <a:pt x="911129" y="848905"/>
                  </a:lnTo>
                  <a:lnTo>
                    <a:pt x="881337" y="881337"/>
                  </a:lnTo>
                  <a:lnTo>
                    <a:pt x="848905" y="911129"/>
                  </a:lnTo>
                  <a:lnTo>
                    <a:pt x="814015" y="938099"/>
                  </a:lnTo>
                  <a:lnTo>
                    <a:pt x="776849" y="962064"/>
                  </a:lnTo>
                  <a:lnTo>
                    <a:pt x="737591" y="982842"/>
                  </a:lnTo>
                  <a:lnTo>
                    <a:pt x="696421" y="1000251"/>
                  </a:lnTo>
                  <a:lnTo>
                    <a:pt x="653522" y="1014109"/>
                  </a:lnTo>
                  <a:lnTo>
                    <a:pt x="609076" y="1024233"/>
                  </a:lnTo>
                  <a:lnTo>
                    <a:pt x="563267" y="1030441"/>
                  </a:lnTo>
                  <a:lnTo>
                    <a:pt x="516275" y="1032551"/>
                  </a:lnTo>
                  <a:close/>
                </a:path>
              </a:pathLst>
            </a:custGeom>
            <a:solidFill>
              <a:srgbClr val="00646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" name="object 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4957211" y="285456"/>
              <a:ext cx="2190749" cy="695324"/>
            </a:xfrm>
            <a:prstGeom prst="rect">
              <a:avLst/>
            </a:prstGeom>
          </p:spPr>
        </p:pic>
        <p:sp>
          <p:nvSpPr>
            <p:cNvPr id="7" name="object 7"/>
            <p:cNvSpPr/>
            <p:nvPr/>
          </p:nvSpPr>
          <p:spPr>
            <a:xfrm>
              <a:off x="5582247" y="6130429"/>
              <a:ext cx="944244" cy="944244"/>
            </a:xfrm>
            <a:custGeom>
              <a:avLst/>
              <a:gdLst/>
              <a:ahLst/>
              <a:cxnLst/>
              <a:rect l="l" t="t" r="r" b="b"/>
              <a:pathLst>
                <a:path w="944245" h="944245">
                  <a:moveTo>
                    <a:pt x="471967" y="943934"/>
                  </a:moveTo>
                  <a:lnTo>
                    <a:pt x="423711" y="941498"/>
                  </a:lnTo>
                  <a:lnTo>
                    <a:pt x="376849" y="934346"/>
                  </a:lnTo>
                  <a:lnTo>
                    <a:pt x="331618" y="922716"/>
                  </a:lnTo>
                  <a:lnTo>
                    <a:pt x="288256" y="906845"/>
                  </a:lnTo>
                  <a:lnTo>
                    <a:pt x="246999" y="886970"/>
                  </a:lnTo>
                  <a:lnTo>
                    <a:pt x="208085" y="863330"/>
                  </a:lnTo>
                  <a:lnTo>
                    <a:pt x="171752" y="836160"/>
                  </a:lnTo>
                  <a:lnTo>
                    <a:pt x="138236" y="805698"/>
                  </a:lnTo>
                  <a:lnTo>
                    <a:pt x="107774" y="772182"/>
                  </a:lnTo>
                  <a:lnTo>
                    <a:pt x="80604" y="735848"/>
                  </a:lnTo>
                  <a:lnTo>
                    <a:pt x="56963" y="696935"/>
                  </a:lnTo>
                  <a:lnTo>
                    <a:pt x="37089" y="655678"/>
                  </a:lnTo>
                  <a:lnTo>
                    <a:pt x="21218" y="612316"/>
                  </a:lnTo>
                  <a:lnTo>
                    <a:pt x="9588" y="567085"/>
                  </a:lnTo>
                  <a:lnTo>
                    <a:pt x="2436" y="520223"/>
                  </a:lnTo>
                  <a:lnTo>
                    <a:pt x="0" y="471967"/>
                  </a:lnTo>
                  <a:lnTo>
                    <a:pt x="2436" y="423711"/>
                  </a:lnTo>
                  <a:lnTo>
                    <a:pt x="9588" y="376849"/>
                  </a:lnTo>
                  <a:lnTo>
                    <a:pt x="21218" y="331618"/>
                  </a:lnTo>
                  <a:lnTo>
                    <a:pt x="37089" y="288256"/>
                  </a:lnTo>
                  <a:lnTo>
                    <a:pt x="56963" y="246999"/>
                  </a:lnTo>
                  <a:lnTo>
                    <a:pt x="80604" y="208085"/>
                  </a:lnTo>
                  <a:lnTo>
                    <a:pt x="107774" y="171752"/>
                  </a:lnTo>
                  <a:lnTo>
                    <a:pt x="138236" y="138236"/>
                  </a:lnTo>
                  <a:lnTo>
                    <a:pt x="171752" y="107774"/>
                  </a:lnTo>
                  <a:lnTo>
                    <a:pt x="208085" y="80604"/>
                  </a:lnTo>
                  <a:lnTo>
                    <a:pt x="246999" y="56963"/>
                  </a:lnTo>
                  <a:lnTo>
                    <a:pt x="288256" y="37089"/>
                  </a:lnTo>
                  <a:lnTo>
                    <a:pt x="331618" y="21218"/>
                  </a:lnTo>
                  <a:lnTo>
                    <a:pt x="376849" y="9588"/>
                  </a:lnTo>
                  <a:lnTo>
                    <a:pt x="423711" y="2436"/>
                  </a:lnTo>
                  <a:lnTo>
                    <a:pt x="471967" y="0"/>
                  </a:lnTo>
                  <a:lnTo>
                    <a:pt x="520223" y="2436"/>
                  </a:lnTo>
                  <a:lnTo>
                    <a:pt x="567085" y="9588"/>
                  </a:lnTo>
                  <a:lnTo>
                    <a:pt x="612316" y="21218"/>
                  </a:lnTo>
                  <a:lnTo>
                    <a:pt x="655678" y="37089"/>
                  </a:lnTo>
                  <a:lnTo>
                    <a:pt x="696935" y="56963"/>
                  </a:lnTo>
                  <a:lnTo>
                    <a:pt x="735849" y="80604"/>
                  </a:lnTo>
                  <a:lnTo>
                    <a:pt x="772183" y="107774"/>
                  </a:lnTo>
                  <a:lnTo>
                    <a:pt x="805699" y="138236"/>
                  </a:lnTo>
                  <a:lnTo>
                    <a:pt x="836160" y="171752"/>
                  </a:lnTo>
                  <a:lnTo>
                    <a:pt x="863330" y="208085"/>
                  </a:lnTo>
                  <a:lnTo>
                    <a:pt x="886971" y="246999"/>
                  </a:lnTo>
                  <a:lnTo>
                    <a:pt x="906845" y="288256"/>
                  </a:lnTo>
                  <a:lnTo>
                    <a:pt x="922716" y="331618"/>
                  </a:lnTo>
                  <a:lnTo>
                    <a:pt x="934346" y="376849"/>
                  </a:lnTo>
                  <a:lnTo>
                    <a:pt x="941498" y="423711"/>
                  </a:lnTo>
                  <a:lnTo>
                    <a:pt x="943935" y="471967"/>
                  </a:lnTo>
                  <a:lnTo>
                    <a:pt x="941498" y="520223"/>
                  </a:lnTo>
                  <a:lnTo>
                    <a:pt x="934346" y="567085"/>
                  </a:lnTo>
                  <a:lnTo>
                    <a:pt x="922716" y="612316"/>
                  </a:lnTo>
                  <a:lnTo>
                    <a:pt x="906845" y="655678"/>
                  </a:lnTo>
                  <a:lnTo>
                    <a:pt x="886971" y="696935"/>
                  </a:lnTo>
                  <a:lnTo>
                    <a:pt x="863330" y="735848"/>
                  </a:lnTo>
                  <a:lnTo>
                    <a:pt x="836160" y="772182"/>
                  </a:lnTo>
                  <a:lnTo>
                    <a:pt x="805699" y="805698"/>
                  </a:lnTo>
                  <a:lnTo>
                    <a:pt x="772183" y="836160"/>
                  </a:lnTo>
                  <a:lnTo>
                    <a:pt x="735849" y="863330"/>
                  </a:lnTo>
                  <a:lnTo>
                    <a:pt x="696935" y="886970"/>
                  </a:lnTo>
                  <a:lnTo>
                    <a:pt x="655678" y="906845"/>
                  </a:lnTo>
                  <a:lnTo>
                    <a:pt x="612316" y="922716"/>
                  </a:lnTo>
                  <a:lnTo>
                    <a:pt x="567085" y="934346"/>
                  </a:lnTo>
                  <a:lnTo>
                    <a:pt x="520223" y="941498"/>
                  </a:lnTo>
                  <a:lnTo>
                    <a:pt x="471967" y="943934"/>
                  </a:lnTo>
                  <a:close/>
                </a:path>
              </a:pathLst>
            </a:custGeom>
            <a:solidFill>
              <a:srgbClr val="00646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0" y="384263"/>
              <a:ext cx="923925" cy="4269105"/>
            </a:xfrm>
            <a:custGeom>
              <a:avLst/>
              <a:gdLst/>
              <a:ahLst/>
              <a:cxnLst/>
              <a:rect l="l" t="t" r="r" b="b"/>
              <a:pathLst>
                <a:path w="923925" h="4269105">
                  <a:moveTo>
                    <a:pt x="571487" y="250596"/>
                  </a:moveTo>
                  <a:lnTo>
                    <a:pt x="570306" y="248196"/>
                  </a:lnTo>
                  <a:lnTo>
                    <a:pt x="568134" y="246799"/>
                  </a:lnTo>
                  <a:lnTo>
                    <a:pt x="563587" y="243484"/>
                  </a:lnTo>
                  <a:lnTo>
                    <a:pt x="563587" y="253187"/>
                  </a:lnTo>
                  <a:lnTo>
                    <a:pt x="227761" y="496798"/>
                  </a:lnTo>
                  <a:lnTo>
                    <a:pt x="227812" y="425361"/>
                  </a:lnTo>
                  <a:lnTo>
                    <a:pt x="456920" y="259168"/>
                  </a:lnTo>
                  <a:lnTo>
                    <a:pt x="458889" y="257581"/>
                  </a:lnTo>
                  <a:lnTo>
                    <a:pt x="460273" y="255181"/>
                  </a:lnTo>
                  <a:lnTo>
                    <a:pt x="460273" y="250190"/>
                  </a:lnTo>
                  <a:lnTo>
                    <a:pt x="459092" y="247802"/>
                  </a:lnTo>
                  <a:lnTo>
                    <a:pt x="456920" y="246405"/>
                  </a:lnTo>
                  <a:lnTo>
                    <a:pt x="452374" y="243090"/>
                  </a:lnTo>
                  <a:lnTo>
                    <a:pt x="452374" y="252793"/>
                  </a:lnTo>
                  <a:lnTo>
                    <a:pt x="227825" y="415683"/>
                  </a:lnTo>
                  <a:lnTo>
                    <a:pt x="227888" y="338582"/>
                  </a:lnTo>
                  <a:lnTo>
                    <a:pt x="346087" y="252793"/>
                  </a:lnTo>
                  <a:lnTo>
                    <a:pt x="228015" y="166674"/>
                  </a:lnTo>
                  <a:lnTo>
                    <a:pt x="228079" y="89204"/>
                  </a:lnTo>
                  <a:lnTo>
                    <a:pt x="452374" y="252793"/>
                  </a:lnTo>
                  <a:lnTo>
                    <a:pt x="452374" y="243090"/>
                  </a:lnTo>
                  <a:lnTo>
                    <a:pt x="228092" y="79413"/>
                  </a:lnTo>
                  <a:lnTo>
                    <a:pt x="228155" y="8382"/>
                  </a:lnTo>
                  <a:lnTo>
                    <a:pt x="563587" y="253187"/>
                  </a:lnTo>
                  <a:lnTo>
                    <a:pt x="563587" y="243484"/>
                  </a:lnTo>
                  <a:lnTo>
                    <a:pt x="241630" y="8382"/>
                  </a:lnTo>
                  <a:lnTo>
                    <a:pt x="231521" y="1003"/>
                  </a:lnTo>
                  <a:lnTo>
                    <a:pt x="229743" y="406"/>
                  </a:lnTo>
                  <a:lnTo>
                    <a:pt x="226974" y="406"/>
                  </a:lnTo>
                  <a:lnTo>
                    <a:pt x="225793" y="596"/>
                  </a:lnTo>
                  <a:lnTo>
                    <a:pt x="224599" y="1193"/>
                  </a:lnTo>
                  <a:lnTo>
                    <a:pt x="222034" y="2590"/>
                  </a:lnTo>
                  <a:lnTo>
                    <a:pt x="220256" y="5384"/>
                  </a:lnTo>
                  <a:lnTo>
                    <a:pt x="220256" y="8382"/>
                  </a:lnTo>
                  <a:lnTo>
                    <a:pt x="220192" y="73660"/>
                  </a:lnTo>
                  <a:lnTo>
                    <a:pt x="220192" y="83451"/>
                  </a:lnTo>
                  <a:lnTo>
                    <a:pt x="220129" y="160921"/>
                  </a:lnTo>
                  <a:lnTo>
                    <a:pt x="219976" y="160820"/>
                  </a:lnTo>
                  <a:lnTo>
                    <a:pt x="219976" y="344322"/>
                  </a:lnTo>
                  <a:lnTo>
                    <a:pt x="219913" y="421411"/>
                  </a:lnTo>
                  <a:lnTo>
                    <a:pt x="116547" y="496392"/>
                  </a:lnTo>
                  <a:lnTo>
                    <a:pt x="116573" y="419366"/>
                  </a:lnTo>
                  <a:lnTo>
                    <a:pt x="219976" y="344322"/>
                  </a:lnTo>
                  <a:lnTo>
                    <a:pt x="219976" y="160820"/>
                  </a:lnTo>
                  <a:lnTo>
                    <a:pt x="116700" y="85458"/>
                  </a:lnTo>
                  <a:lnTo>
                    <a:pt x="116738" y="7975"/>
                  </a:lnTo>
                  <a:lnTo>
                    <a:pt x="220192" y="83451"/>
                  </a:lnTo>
                  <a:lnTo>
                    <a:pt x="220192" y="73660"/>
                  </a:lnTo>
                  <a:lnTo>
                    <a:pt x="130213" y="7975"/>
                  </a:lnTo>
                  <a:lnTo>
                    <a:pt x="120103" y="596"/>
                  </a:lnTo>
                  <a:lnTo>
                    <a:pt x="118516" y="0"/>
                  </a:lnTo>
                  <a:lnTo>
                    <a:pt x="115557" y="0"/>
                  </a:lnTo>
                  <a:lnTo>
                    <a:pt x="108800" y="79692"/>
                  </a:lnTo>
                  <a:lnTo>
                    <a:pt x="393" y="596"/>
                  </a:lnTo>
                  <a:lnTo>
                    <a:pt x="0" y="503974"/>
                  </a:lnTo>
                  <a:lnTo>
                    <a:pt x="108673" y="425107"/>
                  </a:lnTo>
                  <a:lnTo>
                    <a:pt x="108648" y="499389"/>
                  </a:lnTo>
                  <a:lnTo>
                    <a:pt x="110223" y="502183"/>
                  </a:lnTo>
                  <a:lnTo>
                    <a:pt x="114173" y="504177"/>
                  </a:lnTo>
                  <a:lnTo>
                    <a:pt x="115354" y="504380"/>
                  </a:lnTo>
                  <a:lnTo>
                    <a:pt x="118122" y="504380"/>
                  </a:lnTo>
                  <a:lnTo>
                    <a:pt x="119710" y="503783"/>
                  </a:lnTo>
                  <a:lnTo>
                    <a:pt x="129882" y="496392"/>
                  </a:lnTo>
                  <a:lnTo>
                    <a:pt x="219913" y="431088"/>
                  </a:lnTo>
                  <a:lnTo>
                    <a:pt x="219862" y="499783"/>
                  </a:lnTo>
                  <a:lnTo>
                    <a:pt x="221437" y="502577"/>
                  </a:lnTo>
                  <a:lnTo>
                    <a:pt x="225399" y="504571"/>
                  </a:lnTo>
                  <a:lnTo>
                    <a:pt x="226580" y="504774"/>
                  </a:lnTo>
                  <a:lnTo>
                    <a:pt x="229349" y="504774"/>
                  </a:lnTo>
                  <a:lnTo>
                    <a:pt x="568134" y="259575"/>
                  </a:lnTo>
                  <a:lnTo>
                    <a:pt x="571487" y="255587"/>
                  </a:lnTo>
                  <a:lnTo>
                    <a:pt x="571487" y="250596"/>
                  </a:lnTo>
                  <a:close/>
                </a:path>
                <a:path w="923925" h="4269105">
                  <a:moveTo>
                    <a:pt x="923798" y="4242130"/>
                  </a:moveTo>
                  <a:lnTo>
                    <a:pt x="903135" y="4221467"/>
                  </a:lnTo>
                  <a:lnTo>
                    <a:pt x="896823" y="4221467"/>
                  </a:lnTo>
                  <a:lnTo>
                    <a:pt x="876173" y="4242130"/>
                  </a:lnTo>
                  <a:lnTo>
                    <a:pt x="876173" y="4248442"/>
                  </a:lnTo>
                  <a:lnTo>
                    <a:pt x="896823" y="4269092"/>
                  </a:lnTo>
                  <a:lnTo>
                    <a:pt x="903135" y="4269092"/>
                  </a:lnTo>
                  <a:lnTo>
                    <a:pt x="923798" y="4248442"/>
                  </a:lnTo>
                  <a:lnTo>
                    <a:pt x="923798" y="4245280"/>
                  </a:lnTo>
                  <a:lnTo>
                    <a:pt x="923798" y="4242130"/>
                  </a:lnTo>
                  <a:close/>
                </a:path>
                <a:path w="923925" h="4269105">
                  <a:moveTo>
                    <a:pt x="923798" y="3403930"/>
                  </a:moveTo>
                  <a:lnTo>
                    <a:pt x="903135" y="3383267"/>
                  </a:lnTo>
                  <a:lnTo>
                    <a:pt x="896823" y="3383267"/>
                  </a:lnTo>
                  <a:lnTo>
                    <a:pt x="876173" y="3403930"/>
                  </a:lnTo>
                  <a:lnTo>
                    <a:pt x="876173" y="3410242"/>
                  </a:lnTo>
                  <a:lnTo>
                    <a:pt x="896823" y="3430892"/>
                  </a:lnTo>
                  <a:lnTo>
                    <a:pt x="903135" y="3430892"/>
                  </a:lnTo>
                  <a:lnTo>
                    <a:pt x="923798" y="3410242"/>
                  </a:lnTo>
                  <a:lnTo>
                    <a:pt x="923798" y="3407079"/>
                  </a:lnTo>
                  <a:lnTo>
                    <a:pt x="923798" y="3403930"/>
                  </a:lnTo>
                  <a:close/>
                </a:path>
                <a:path w="923925" h="4269105">
                  <a:moveTo>
                    <a:pt x="923798" y="2984830"/>
                  </a:moveTo>
                  <a:lnTo>
                    <a:pt x="903135" y="2964167"/>
                  </a:lnTo>
                  <a:lnTo>
                    <a:pt x="896823" y="2964167"/>
                  </a:lnTo>
                  <a:lnTo>
                    <a:pt x="876173" y="2984830"/>
                  </a:lnTo>
                  <a:lnTo>
                    <a:pt x="876173" y="2991142"/>
                  </a:lnTo>
                  <a:lnTo>
                    <a:pt x="896823" y="3011792"/>
                  </a:lnTo>
                  <a:lnTo>
                    <a:pt x="903135" y="3011792"/>
                  </a:lnTo>
                  <a:lnTo>
                    <a:pt x="923798" y="2991142"/>
                  </a:lnTo>
                  <a:lnTo>
                    <a:pt x="923798" y="2987979"/>
                  </a:lnTo>
                  <a:lnTo>
                    <a:pt x="923798" y="298483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9" name="object 9"/>
          <p:cNvSpPr txBox="1">
            <a:spLocks noGrp="1"/>
          </p:cNvSpPr>
          <p:nvPr>
            <p:ph type="body" idx="1"/>
          </p:nvPr>
        </p:nvSpPr>
        <p:spPr>
          <a:xfrm>
            <a:off x="592827" y="2732949"/>
            <a:ext cx="6023609" cy="352147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just"/>
            <a:r>
              <a:rPr lang="ru-RU" dirty="0"/>
              <a:t>Все документы, перечисленные ниже, должны быть поданы единым полным пакетом в Управление международного сотрудничества по адресу: Ленинградский проспект, д. 49/2, кабинет 100а. Студенты филиалов могут подать документы онлайн, направив их по электронной почте.</a:t>
            </a:r>
          </a:p>
          <a:p>
            <a:pPr algn="just"/>
            <a:br>
              <a:rPr lang="ru-RU" dirty="0"/>
            </a:br>
            <a:r>
              <a:rPr lang="ru-RU" dirty="0"/>
              <a:t>Перечень документов:</a:t>
            </a:r>
          </a:p>
          <a:p>
            <a:pPr algn="just"/>
            <a:r>
              <a:rPr lang="ru-RU" b="1" dirty="0"/>
              <a:t>•  заполненная анкета </a:t>
            </a:r>
            <a:r>
              <a:rPr lang="ru-RU" dirty="0"/>
              <a:t>в формате MS </a:t>
            </a:r>
            <a:r>
              <a:rPr lang="ru-RU" dirty="0" err="1"/>
              <a:t>Word</a:t>
            </a:r>
            <a:r>
              <a:rPr lang="ru-RU" dirty="0"/>
              <a:t>, подписанная деканом факультета;</a:t>
            </a:r>
          </a:p>
          <a:p>
            <a:pPr algn="just"/>
            <a:r>
              <a:rPr lang="ru-RU" dirty="0"/>
              <a:t>• </a:t>
            </a:r>
            <a:r>
              <a:rPr lang="ru-RU" b="1" dirty="0"/>
              <a:t>документ, подтверждающий уровень владения иностранным языком </a:t>
            </a:r>
            <a:r>
              <a:rPr lang="ru-RU" dirty="0"/>
              <a:t>не ниже B2 (международный языковой сертификат — 30 баллов или справка от заведующего кафедрой иностранных языков — 15 баллов);</a:t>
            </a:r>
          </a:p>
          <a:p>
            <a:pPr algn="just"/>
            <a:r>
              <a:rPr lang="ru-RU" dirty="0"/>
              <a:t>•  </a:t>
            </a:r>
            <a:r>
              <a:rPr lang="ru-RU" b="1" dirty="0"/>
              <a:t>копия первой страницы действующего заграничного паспорта </a:t>
            </a:r>
            <a:r>
              <a:rPr lang="ru-RU" dirty="0"/>
              <a:t>заявителя (паспорт должен быть действителен на весь период обучения плюс дополнительно шесть месяцев);</a:t>
            </a:r>
          </a:p>
          <a:p>
            <a:pPr algn="just"/>
            <a:r>
              <a:rPr lang="ru-RU" dirty="0"/>
              <a:t>•   </a:t>
            </a:r>
            <a:r>
              <a:rPr lang="ru-RU" b="1" dirty="0"/>
              <a:t>транскрипт</a:t>
            </a:r>
            <a:r>
              <a:rPr lang="ru-RU" dirty="0"/>
              <a:t> на английском языке из учебного офиса;</a:t>
            </a:r>
          </a:p>
          <a:p>
            <a:pPr algn="just"/>
            <a:r>
              <a:rPr lang="ru-RU" dirty="0"/>
              <a:t>• </a:t>
            </a:r>
            <a:r>
              <a:rPr lang="ru-RU" b="1" dirty="0"/>
              <a:t>дополнительные достижения</a:t>
            </a:r>
            <a:r>
              <a:rPr lang="ru-RU" dirty="0"/>
              <a:t> (дипломы/сертификаты победителей или призёров олимпиад, конкурсов, конференций, круглых столов, научных конгрессов и т.д.).</a:t>
            </a:r>
          </a:p>
          <a:p>
            <a:br>
              <a:rPr lang="ru-RU" dirty="0"/>
            </a:br>
            <a:endParaRPr spc="-10" dirty="0">
              <a:latin typeface="Tahoma"/>
              <a:cs typeface="Tahoma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1027159" y="1467025"/>
            <a:ext cx="5575300" cy="549275"/>
          </a:xfrm>
          <a:prstGeom prst="rect">
            <a:avLst/>
          </a:prstGeom>
        </p:spPr>
        <p:txBody>
          <a:bodyPr vert="horz" wrap="square" lIns="0" tIns="97790" rIns="0" bIns="0" rtlCol="0">
            <a:spAutoFit/>
          </a:bodyPr>
          <a:lstStyle/>
          <a:p>
            <a:pPr marL="12700" marR="5080" indent="90170">
              <a:lnSpc>
                <a:spcPct val="71900"/>
              </a:lnSpc>
              <a:spcBef>
                <a:spcPts val="770"/>
              </a:spcBef>
            </a:pPr>
            <a:r>
              <a:rPr sz="2000" b="1" spc="90" dirty="0">
                <a:latin typeface="Tahoma"/>
                <a:cs typeface="Tahoma"/>
              </a:rPr>
              <a:t>Какие</a:t>
            </a:r>
            <a:r>
              <a:rPr sz="2000" b="1" spc="10" dirty="0">
                <a:latin typeface="Tahoma"/>
                <a:cs typeface="Tahoma"/>
              </a:rPr>
              <a:t> </a:t>
            </a:r>
            <a:r>
              <a:rPr sz="2000" b="1" spc="100" dirty="0">
                <a:latin typeface="Tahoma"/>
                <a:cs typeface="Tahoma"/>
              </a:rPr>
              <a:t>документы</a:t>
            </a:r>
            <a:r>
              <a:rPr sz="2000" b="1" spc="15" dirty="0">
                <a:latin typeface="Tahoma"/>
                <a:cs typeface="Tahoma"/>
              </a:rPr>
              <a:t> </a:t>
            </a:r>
            <a:r>
              <a:rPr sz="2000" b="1" spc="130" dirty="0">
                <a:latin typeface="Tahoma"/>
                <a:cs typeface="Tahoma"/>
              </a:rPr>
              <a:t>и</a:t>
            </a:r>
            <a:r>
              <a:rPr sz="2000" b="1" spc="10" dirty="0">
                <a:latin typeface="Tahoma"/>
                <a:cs typeface="Tahoma"/>
              </a:rPr>
              <a:t> </a:t>
            </a:r>
            <a:r>
              <a:rPr sz="2000" b="1" spc="100" dirty="0">
                <a:latin typeface="Tahoma"/>
                <a:cs typeface="Tahoma"/>
              </a:rPr>
              <a:t>куда</a:t>
            </a:r>
            <a:r>
              <a:rPr sz="2000" b="1" spc="15" dirty="0">
                <a:latin typeface="Tahoma"/>
                <a:cs typeface="Tahoma"/>
              </a:rPr>
              <a:t> </a:t>
            </a:r>
            <a:r>
              <a:rPr sz="2000" b="1" spc="80" dirty="0">
                <a:latin typeface="Tahoma"/>
                <a:cs typeface="Tahoma"/>
              </a:rPr>
              <a:t>необходимо </a:t>
            </a:r>
            <a:r>
              <a:rPr sz="2000" b="1" spc="85" dirty="0">
                <a:latin typeface="Tahoma"/>
                <a:cs typeface="Tahoma"/>
              </a:rPr>
              <a:t>предоставить</a:t>
            </a:r>
            <a:r>
              <a:rPr sz="2000" b="1" spc="20" dirty="0">
                <a:latin typeface="Tahoma"/>
                <a:cs typeface="Tahoma"/>
              </a:rPr>
              <a:t> </a:t>
            </a:r>
            <a:r>
              <a:rPr sz="2000" b="1" spc="70" dirty="0">
                <a:latin typeface="Tahoma"/>
                <a:cs typeface="Tahoma"/>
              </a:rPr>
              <a:t>для</a:t>
            </a:r>
            <a:r>
              <a:rPr sz="2000" b="1" spc="25" dirty="0">
                <a:latin typeface="Tahoma"/>
                <a:cs typeface="Tahoma"/>
              </a:rPr>
              <a:t> </a:t>
            </a:r>
            <a:r>
              <a:rPr sz="2000" b="1" spc="80" dirty="0">
                <a:latin typeface="Tahoma"/>
                <a:cs typeface="Tahoma"/>
              </a:rPr>
              <a:t>участия</a:t>
            </a:r>
            <a:r>
              <a:rPr sz="2000" b="1" spc="25" dirty="0">
                <a:latin typeface="Tahoma"/>
                <a:cs typeface="Tahoma"/>
              </a:rPr>
              <a:t> </a:t>
            </a:r>
            <a:r>
              <a:rPr sz="2000" b="1" dirty="0">
                <a:latin typeface="Tahoma"/>
                <a:cs typeface="Tahoma"/>
              </a:rPr>
              <a:t>в</a:t>
            </a:r>
            <a:r>
              <a:rPr sz="2000" b="1" spc="25" dirty="0">
                <a:latin typeface="Tahoma"/>
                <a:cs typeface="Tahoma"/>
              </a:rPr>
              <a:t> </a:t>
            </a:r>
            <a:r>
              <a:rPr sz="2000" b="1" spc="95" dirty="0">
                <a:latin typeface="Tahoma"/>
                <a:cs typeface="Tahoma"/>
              </a:rPr>
              <a:t>конкурсе?</a:t>
            </a:r>
            <a:endParaRPr sz="2000">
              <a:latin typeface="Tahoma"/>
              <a:cs typeface="Tahoma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1496414" y="6394639"/>
            <a:ext cx="4636770" cy="549275"/>
          </a:xfrm>
          <a:prstGeom prst="rect">
            <a:avLst/>
          </a:prstGeom>
        </p:spPr>
        <p:txBody>
          <a:bodyPr vert="horz" wrap="square" lIns="0" tIns="97790" rIns="0" bIns="0" rtlCol="0">
            <a:spAutoFit/>
          </a:bodyPr>
          <a:lstStyle/>
          <a:p>
            <a:pPr marL="1424940" marR="5080" indent="-1412875">
              <a:lnSpc>
                <a:spcPct val="71900"/>
              </a:lnSpc>
              <a:spcBef>
                <a:spcPts val="770"/>
              </a:spcBef>
            </a:pPr>
            <a:r>
              <a:rPr sz="2000" b="1" spc="70" dirty="0">
                <a:latin typeface="Tahoma"/>
                <a:cs typeface="Tahoma"/>
              </a:rPr>
              <a:t>По</a:t>
            </a:r>
            <a:r>
              <a:rPr sz="2000" b="1" spc="5" dirty="0">
                <a:latin typeface="Tahoma"/>
                <a:cs typeface="Tahoma"/>
              </a:rPr>
              <a:t> </a:t>
            </a:r>
            <a:r>
              <a:rPr sz="2000" b="1" spc="105" dirty="0">
                <a:latin typeface="Tahoma"/>
                <a:cs typeface="Tahoma"/>
              </a:rPr>
              <a:t>каким</a:t>
            </a:r>
            <a:r>
              <a:rPr sz="2000" b="1" spc="10" dirty="0">
                <a:latin typeface="Tahoma"/>
                <a:cs typeface="Tahoma"/>
              </a:rPr>
              <a:t> </a:t>
            </a:r>
            <a:r>
              <a:rPr sz="2000" b="1" spc="105" dirty="0">
                <a:latin typeface="Tahoma"/>
                <a:cs typeface="Tahoma"/>
              </a:rPr>
              <a:t>критериям</a:t>
            </a:r>
            <a:r>
              <a:rPr sz="2000" b="1" spc="5" dirty="0">
                <a:latin typeface="Tahoma"/>
                <a:cs typeface="Tahoma"/>
              </a:rPr>
              <a:t> </a:t>
            </a:r>
            <a:r>
              <a:rPr sz="2000" b="1" spc="55" dirty="0">
                <a:latin typeface="Tahoma"/>
                <a:cs typeface="Tahoma"/>
              </a:rPr>
              <a:t>оценивают </a:t>
            </a:r>
            <a:r>
              <a:rPr sz="2000" b="1" spc="70" dirty="0">
                <a:latin typeface="Tahoma"/>
                <a:cs typeface="Tahoma"/>
              </a:rPr>
              <a:t>участников?</a:t>
            </a:r>
            <a:endParaRPr sz="2000">
              <a:latin typeface="Tahoma"/>
              <a:cs typeface="Tahoma"/>
            </a:endParaRPr>
          </a:p>
        </p:txBody>
      </p:sp>
      <p:sp>
        <p:nvSpPr>
          <p:cNvPr id="12" name="object 1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54610">
              <a:lnSpc>
                <a:spcPct val="100000"/>
              </a:lnSpc>
              <a:spcBef>
                <a:spcPts val="100"/>
              </a:spcBef>
            </a:pPr>
            <a:r>
              <a:rPr spc="-10" dirty="0"/>
              <a:t>Конкурс</a:t>
            </a:r>
          </a:p>
        </p:txBody>
      </p:sp>
      <p:sp>
        <p:nvSpPr>
          <p:cNvPr id="13" name="object 13"/>
          <p:cNvSpPr/>
          <p:nvPr/>
        </p:nvSpPr>
        <p:spPr>
          <a:xfrm>
            <a:off x="397469" y="7414472"/>
            <a:ext cx="1745614" cy="877569"/>
          </a:xfrm>
          <a:custGeom>
            <a:avLst/>
            <a:gdLst/>
            <a:ahLst/>
            <a:cxnLst/>
            <a:rect l="l" t="t" r="r" b="b"/>
            <a:pathLst>
              <a:path w="1745614" h="877570">
                <a:moveTo>
                  <a:pt x="828389" y="877084"/>
                </a:moveTo>
                <a:lnTo>
                  <a:pt x="464840" y="877084"/>
                </a:lnTo>
                <a:lnTo>
                  <a:pt x="345071" y="876596"/>
                </a:lnTo>
                <a:lnTo>
                  <a:pt x="220820" y="875668"/>
                </a:lnTo>
                <a:lnTo>
                  <a:pt x="68049" y="871776"/>
                </a:lnTo>
                <a:lnTo>
                  <a:pt x="53692" y="871776"/>
                </a:lnTo>
                <a:lnTo>
                  <a:pt x="10096" y="871317"/>
                </a:lnTo>
                <a:lnTo>
                  <a:pt x="0" y="871317"/>
                </a:lnTo>
                <a:lnTo>
                  <a:pt x="3184" y="450496"/>
                </a:lnTo>
                <a:lnTo>
                  <a:pt x="3250" y="441726"/>
                </a:lnTo>
                <a:lnTo>
                  <a:pt x="4513" y="102795"/>
                </a:lnTo>
                <a:lnTo>
                  <a:pt x="4540" y="95725"/>
                </a:lnTo>
                <a:lnTo>
                  <a:pt x="4651" y="65692"/>
                </a:lnTo>
                <a:lnTo>
                  <a:pt x="4772" y="33177"/>
                </a:lnTo>
                <a:lnTo>
                  <a:pt x="4895" y="0"/>
                </a:lnTo>
                <a:lnTo>
                  <a:pt x="1188168" y="4040"/>
                </a:lnTo>
                <a:lnTo>
                  <a:pt x="1252518" y="4602"/>
                </a:lnTo>
                <a:lnTo>
                  <a:pt x="1421159" y="9875"/>
                </a:lnTo>
                <a:lnTo>
                  <a:pt x="1560923" y="11872"/>
                </a:lnTo>
                <a:lnTo>
                  <a:pt x="1740459" y="11872"/>
                </a:lnTo>
                <a:lnTo>
                  <a:pt x="1740459" y="12509"/>
                </a:lnTo>
                <a:lnTo>
                  <a:pt x="1742634" y="12509"/>
                </a:lnTo>
                <a:lnTo>
                  <a:pt x="1741912" y="16818"/>
                </a:lnTo>
                <a:lnTo>
                  <a:pt x="1741342" y="24543"/>
                </a:lnTo>
                <a:lnTo>
                  <a:pt x="1741131" y="29370"/>
                </a:lnTo>
                <a:lnTo>
                  <a:pt x="1317853" y="29370"/>
                </a:lnTo>
                <a:lnTo>
                  <a:pt x="1317853" y="33177"/>
                </a:lnTo>
                <a:lnTo>
                  <a:pt x="1391279" y="33177"/>
                </a:lnTo>
                <a:lnTo>
                  <a:pt x="1391279" y="36984"/>
                </a:lnTo>
                <a:lnTo>
                  <a:pt x="925232" y="39364"/>
                </a:lnTo>
                <a:lnTo>
                  <a:pt x="894647" y="40089"/>
                </a:lnTo>
                <a:lnTo>
                  <a:pt x="875285" y="41004"/>
                </a:lnTo>
                <a:lnTo>
                  <a:pt x="869049" y="42136"/>
                </a:lnTo>
                <a:lnTo>
                  <a:pt x="877843" y="43511"/>
                </a:lnTo>
                <a:lnTo>
                  <a:pt x="951269" y="43511"/>
                </a:lnTo>
                <a:lnTo>
                  <a:pt x="951269" y="46230"/>
                </a:lnTo>
                <a:lnTo>
                  <a:pt x="1428264" y="48950"/>
                </a:lnTo>
                <a:lnTo>
                  <a:pt x="1428264" y="51669"/>
                </a:lnTo>
                <a:lnTo>
                  <a:pt x="1318397" y="51669"/>
                </a:lnTo>
                <a:lnTo>
                  <a:pt x="1388262" y="52111"/>
                </a:lnTo>
                <a:lnTo>
                  <a:pt x="1437578" y="53165"/>
                </a:lnTo>
                <a:lnTo>
                  <a:pt x="1501689" y="55477"/>
                </a:lnTo>
                <a:lnTo>
                  <a:pt x="1596327" y="57108"/>
                </a:lnTo>
                <a:lnTo>
                  <a:pt x="1608022" y="57108"/>
                </a:lnTo>
                <a:lnTo>
                  <a:pt x="1698035" y="57567"/>
                </a:lnTo>
                <a:lnTo>
                  <a:pt x="1698029" y="63091"/>
                </a:lnTo>
                <a:lnTo>
                  <a:pt x="1245515" y="63091"/>
                </a:lnTo>
                <a:lnTo>
                  <a:pt x="730159" y="65692"/>
                </a:lnTo>
                <a:lnTo>
                  <a:pt x="695928" y="67561"/>
                </a:lnTo>
                <a:lnTo>
                  <a:pt x="658111" y="67986"/>
                </a:lnTo>
                <a:lnTo>
                  <a:pt x="548244" y="67986"/>
                </a:lnTo>
                <a:lnTo>
                  <a:pt x="563278" y="69499"/>
                </a:lnTo>
                <a:lnTo>
                  <a:pt x="557558" y="70706"/>
                </a:lnTo>
                <a:lnTo>
                  <a:pt x="538072" y="71504"/>
                </a:lnTo>
                <a:lnTo>
                  <a:pt x="76688" y="73969"/>
                </a:lnTo>
                <a:lnTo>
                  <a:pt x="76589" y="358969"/>
                </a:lnTo>
                <a:lnTo>
                  <a:pt x="76482" y="386623"/>
                </a:lnTo>
                <a:lnTo>
                  <a:pt x="76416" y="402459"/>
                </a:lnTo>
                <a:lnTo>
                  <a:pt x="76300" y="420074"/>
                </a:lnTo>
                <a:lnTo>
                  <a:pt x="76204" y="434570"/>
                </a:lnTo>
                <a:lnTo>
                  <a:pt x="76099" y="450496"/>
                </a:lnTo>
                <a:lnTo>
                  <a:pt x="75752" y="487327"/>
                </a:lnTo>
                <a:lnTo>
                  <a:pt x="75644" y="498767"/>
                </a:lnTo>
                <a:lnTo>
                  <a:pt x="75105" y="542193"/>
                </a:lnTo>
                <a:lnTo>
                  <a:pt x="74129" y="683575"/>
                </a:lnTo>
                <a:lnTo>
                  <a:pt x="73524" y="783573"/>
                </a:lnTo>
                <a:lnTo>
                  <a:pt x="73425" y="800067"/>
                </a:lnTo>
                <a:lnTo>
                  <a:pt x="220820" y="800067"/>
                </a:lnTo>
                <a:lnTo>
                  <a:pt x="220820" y="800611"/>
                </a:lnTo>
                <a:lnTo>
                  <a:pt x="230066" y="801155"/>
                </a:lnTo>
                <a:lnTo>
                  <a:pt x="294246" y="801155"/>
                </a:lnTo>
                <a:lnTo>
                  <a:pt x="294246" y="802718"/>
                </a:lnTo>
                <a:lnTo>
                  <a:pt x="513979" y="802718"/>
                </a:lnTo>
                <a:lnTo>
                  <a:pt x="513979" y="803330"/>
                </a:lnTo>
                <a:lnTo>
                  <a:pt x="660830" y="803330"/>
                </a:lnTo>
                <a:lnTo>
                  <a:pt x="660830" y="803874"/>
                </a:lnTo>
                <a:lnTo>
                  <a:pt x="1291971" y="803874"/>
                </a:lnTo>
                <a:lnTo>
                  <a:pt x="1308267" y="804087"/>
                </a:lnTo>
                <a:lnTo>
                  <a:pt x="1356517" y="804087"/>
                </a:lnTo>
                <a:lnTo>
                  <a:pt x="1347232" y="805982"/>
                </a:lnTo>
                <a:lnTo>
                  <a:pt x="1330023" y="808089"/>
                </a:lnTo>
                <a:lnTo>
                  <a:pt x="1326581" y="809993"/>
                </a:lnTo>
                <a:lnTo>
                  <a:pt x="1357558" y="811489"/>
                </a:lnTo>
                <a:lnTo>
                  <a:pt x="1542280" y="817169"/>
                </a:lnTo>
                <a:lnTo>
                  <a:pt x="1677596" y="823373"/>
                </a:lnTo>
                <a:lnTo>
                  <a:pt x="1693105" y="824321"/>
                </a:lnTo>
                <a:lnTo>
                  <a:pt x="1693127" y="832177"/>
                </a:lnTo>
                <a:lnTo>
                  <a:pt x="1693306" y="832177"/>
                </a:lnTo>
                <a:lnTo>
                  <a:pt x="1392435" y="841564"/>
                </a:lnTo>
                <a:lnTo>
                  <a:pt x="1343688" y="844598"/>
                </a:lnTo>
                <a:lnTo>
                  <a:pt x="1301876" y="848346"/>
                </a:lnTo>
                <a:lnTo>
                  <a:pt x="1284132" y="851737"/>
                </a:lnTo>
                <a:lnTo>
                  <a:pt x="1210706" y="851737"/>
                </a:lnTo>
                <a:lnTo>
                  <a:pt x="1210706" y="852281"/>
                </a:lnTo>
                <a:lnTo>
                  <a:pt x="1212780" y="853003"/>
                </a:lnTo>
                <a:lnTo>
                  <a:pt x="1218729" y="853572"/>
                </a:lnTo>
                <a:lnTo>
                  <a:pt x="1228145" y="854040"/>
                </a:lnTo>
                <a:lnTo>
                  <a:pt x="1240620" y="854456"/>
                </a:lnTo>
                <a:lnTo>
                  <a:pt x="1311870" y="855544"/>
                </a:lnTo>
                <a:lnTo>
                  <a:pt x="1338161" y="855544"/>
                </a:lnTo>
                <a:lnTo>
                  <a:pt x="1467424" y="856632"/>
                </a:lnTo>
                <a:lnTo>
                  <a:pt x="1482220" y="858510"/>
                </a:lnTo>
                <a:lnTo>
                  <a:pt x="1476466" y="860643"/>
                </a:lnTo>
                <a:lnTo>
                  <a:pt x="1456946" y="862674"/>
                </a:lnTo>
                <a:lnTo>
                  <a:pt x="1430439" y="864246"/>
                </a:lnTo>
                <a:lnTo>
                  <a:pt x="1410978" y="865878"/>
                </a:lnTo>
                <a:lnTo>
                  <a:pt x="1357150" y="869549"/>
                </a:lnTo>
                <a:lnTo>
                  <a:pt x="1275787" y="873425"/>
                </a:lnTo>
                <a:lnTo>
                  <a:pt x="1173722" y="875668"/>
                </a:lnTo>
                <a:lnTo>
                  <a:pt x="1100497" y="876066"/>
                </a:lnTo>
                <a:lnTo>
                  <a:pt x="892988" y="876910"/>
                </a:lnTo>
                <a:lnTo>
                  <a:pt x="828389" y="877084"/>
                </a:lnTo>
                <a:close/>
              </a:path>
              <a:path w="1745614" h="877570">
                <a:moveTo>
                  <a:pt x="1103229" y="4602"/>
                </a:moveTo>
                <a:lnTo>
                  <a:pt x="805665" y="4602"/>
                </a:lnTo>
                <a:lnTo>
                  <a:pt x="1188168" y="4040"/>
                </a:lnTo>
                <a:lnTo>
                  <a:pt x="1011562" y="4040"/>
                </a:lnTo>
                <a:lnTo>
                  <a:pt x="1103229" y="4602"/>
                </a:lnTo>
                <a:close/>
              </a:path>
              <a:path w="1745614" h="877570">
                <a:moveTo>
                  <a:pt x="1252518" y="4602"/>
                </a:moveTo>
                <a:lnTo>
                  <a:pt x="1103229" y="4602"/>
                </a:lnTo>
                <a:lnTo>
                  <a:pt x="1011562" y="4040"/>
                </a:lnTo>
                <a:lnTo>
                  <a:pt x="1187368" y="4040"/>
                </a:lnTo>
                <a:lnTo>
                  <a:pt x="1252518" y="4602"/>
                </a:lnTo>
                <a:close/>
              </a:path>
              <a:path w="1745614" h="877570">
                <a:moveTo>
                  <a:pt x="1725773" y="102251"/>
                </a:moveTo>
                <a:lnTo>
                  <a:pt x="1724686" y="102251"/>
                </a:lnTo>
                <a:lnTo>
                  <a:pt x="1724686" y="29370"/>
                </a:lnTo>
                <a:lnTo>
                  <a:pt x="1741131" y="29370"/>
                </a:lnTo>
                <a:lnTo>
                  <a:pt x="1740965" y="33177"/>
                </a:lnTo>
                <a:lnTo>
                  <a:pt x="1740875" y="35225"/>
                </a:lnTo>
                <a:lnTo>
                  <a:pt x="1740759" y="38802"/>
                </a:lnTo>
                <a:lnTo>
                  <a:pt x="1740650" y="42136"/>
                </a:lnTo>
                <a:lnTo>
                  <a:pt x="1740606" y="43511"/>
                </a:lnTo>
                <a:lnTo>
                  <a:pt x="1740494" y="46935"/>
                </a:lnTo>
                <a:lnTo>
                  <a:pt x="1740429" y="48950"/>
                </a:lnTo>
                <a:lnTo>
                  <a:pt x="1740326" y="52111"/>
                </a:lnTo>
                <a:lnTo>
                  <a:pt x="1740203" y="55885"/>
                </a:lnTo>
                <a:lnTo>
                  <a:pt x="1740149" y="57567"/>
                </a:lnTo>
                <a:lnTo>
                  <a:pt x="1740051" y="60576"/>
                </a:lnTo>
                <a:lnTo>
                  <a:pt x="1739928" y="64616"/>
                </a:lnTo>
                <a:lnTo>
                  <a:pt x="1739908" y="65267"/>
                </a:lnTo>
                <a:lnTo>
                  <a:pt x="1726317" y="65267"/>
                </a:lnTo>
                <a:lnTo>
                  <a:pt x="1726317" y="91879"/>
                </a:lnTo>
                <a:lnTo>
                  <a:pt x="1725773" y="95725"/>
                </a:lnTo>
                <a:lnTo>
                  <a:pt x="1725773" y="102251"/>
                </a:lnTo>
                <a:close/>
              </a:path>
              <a:path w="1745614" h="877570">
                <a:moveTo>
                  <a:pt x="1693233" y="825388"/>
                </a:moveTo>
                <a:lnTo>
                  <a:pt x="1693105" y="824321"/>
                </a:lnTo>
                <a:lnTo>
                  <a:pt x="1692464" y="587121"/>
                </a:lnTo>
                <a:lnTo>
                  <a:pt x="1692353" y="546068"/>
                </a:lnTo>
                <a:lnTo>
                  <a:pt x="1692232" y="501036"/>
                </a:lnTo>
                <a:lnTo>
                  <a:pt x="1692146" y="469380"/>
                </a:lnTo>
                <a:lnTo>
                  <a:pt x="1692052" y="63091"/>
                </a:lnTo>
                <a:lnTo>
                  <a:pt x="1698029" y="63091"/>
                </a:lnTo>
                <a:lnTo>
                  <a:pt x="1697925" y="151901"/>
                </a:lnTo>
                <a:lnTo>
                  <a:pt x="1697811" y="204204"/>
                </a:lnTo>
                <a:lnTo>
                  <a:pt x="1697686" y="258438"/>
                </a:lnTo>
                <a:lnTo>
                  <a:pt x="1697583" y="313338"/>
                </a:lnTo>
                <a:lnTo>
                  <a:pt x="1697491" y="397586"/>
                </a:lnTo>
                <a:lnTo>
                  <a:pt x="1697277" y="414174"/>
                </a:lnTo>
                <a:lnTo>
                  <a:pt x="1697219" y="418653"/>
                </a:lnTo>
                <a:lnTo>
                  <a:pt x="1696539" y="429471"/>
                </a:lnTo>
                <a:lnTo>
                  <a:pt x="1695655" y="433457"/>
                </a:lnTo>
                <a:lnTo>
                  <a:pt x="1694771" y="434026"/>
                </a:lnTo>
                <a:lnTo>
                  <a:pt x="1694860" y="450496"/>
                </a:lnTo>
                <a:lnTo>
                  <a:pt x="1694962" y="469380"/>
                </a:lnTo>
                <a:lnTo>
                  <a:pt x="1695020" y="587121"/>
                </a:lnTo>
                <a:lnTo>
                  <a:pt x="1694772" y="635335"/>
                </a:lnTo>
                <a:lnTo>
                  <a:pt x="1694421" y="683575"/>
                </a:lnTo>
                <a:lnTo>
                  <a:pt x="1693567" y="783573"/>
                </a:lnTo>
                <a:lnTo>
                  <a:pt x="1693444" y="798902"/>
                </a:lnTo>
                <a:lnTo>
                  <a:pt x="1693326" y="813694"/>
                </a:lnTo>
                <a:lnTo>
                  <a:pt x="1693233" y="825388"/>
                </a:lnTo>
                <a:close/>
              </a:path>
              <a:path w="1745614" h="877570">
                <a:moveTo>
                  <a:pt x="1728476" y="555918"/>
                </a:moveTo>
                <a:lnTo>
                  <a:pt x="1726919" y="501036"/>
                </a:lnTo>
                <a:lnTo>
                  <a:pt x="1726552" y="450496"/>
                </a:lnTo>
                <a:lnTo>
                  <a:pt x="1726317" y="65267"/>
                </a:lnTo>
                <a:lnTo>
                  <a:pt x="1739908" y="65267"/>
                </a:lnTo>
                <a:lnTo>
                  <a:pt x="1738842" y="102251"/>
                </a:lnTo>
                <a:lnTo>
                  <a:pt x="1738573" y="139236"/>
                </a:lnTo>
                <a:lnTo>
                  <a:pt x="1732300" y="139236"/>
                </a:lnTo>
                <a:lnTo>
                  <a:pt x="1732181" y="440009"/>
                </a:lnTo>
                <a:lnTo>
                  <a:pt x="1731289" y="497227"/>
                </a:lnTo>
                <a:lnTo>
                  <a:pt x="1731229" y="501036"/>
                </a:lnTo>
                <a:lnTo>
                  <a:pt x="1729853" y="542193"/>
                </a:lnTo>
                <a:lnTo>
                  <a:pt x="1728476" y="555918"/>
                </a:lnTo>
                <a:close/>
              </a:path>
              <a:path w="1745614" h="877570">
                <a:moveTo>
                  <a:pt x="1734833" y="400424"/>
                </a:moveTo>
                <a:lnTo>
                  <a:pt x="1733932" y="395954"/>
                </a:lnTo>
                <a:lnTo>
                  <a:pt x="1733609" y="358969"/>
                </a:lnTo>
                <a:lnTo>
                  <a:pt x="1733619" y="240174"/>
                </a:lnTo>
                <a:lnTo>
                  <a:pt x="1733760" y="204204"/>
                </a:lnTo>
                <a:lnTo>
                  <a:pt x="1733827" y="187081"/>
                </a:lnTo>
                <a:lnTo>
                  <a:pt x="1733932" y="139236"/>
                </a:lnTo>
                <a:lnTo>
                  <a:pt x="1738573" y="139236"/>
                </a:lnTo>
                <a:lnTo>
                  <a:pt x="1738595" y="354499"/>
                </a:lnTo>
                <a:lnTo>
                  <a:pt x="1736838" y="354499"/>
                </a:lnTo>
                <a:lnTo>
                  <a:pt x="1735028" y="395954"/>
                </a:lnTo>
                <a:lnTo>
                  <a:pt x="1734957" y="397586"/>
                </a:lnTo>
                <a:lnTo>
                  <a:pt x="1734833" y="400424"/>
                </a:lnTo>
                <a:close/>
              </a:path>
              <a:path w="1745614" h="877570">
                <a:moveTo>
                  <a:pt x="1738827" y="469380"/>
                </a:moveTo>
                <a:lnTo>
                  <a:pt x="1738198" y="441726"/>
                </a:lnTo>
                <a:lnTo>
                  <a:pt x="1738178" y="440009"/>
                </a:lnTo>
                <a:lnTo>
                  <a:pt x="1738054" y="429471"/>
                </a:lnTo>
                <a:lnTo>
                  <a:pt x="1737944" y="420074"/>
                </a:lnTo>
                <a:lnTo>
                  <a:pt x="1737825" y="402459"/>
                </a:lnTo>
                <a:lnTo>
                  <a:pt x="1737739" y="358969"/>
                </a:lnTo>
                <a:lnTo>
                  <a:pt x="1736838" y="354499"/>
                </a:lnTo>
                <a:lnTo>
                  <a:pt x="1738595" y="354499"/>
                </a:lnTo>
                <a:lnTo>
                  <a:pt x="1738718" y="400666"/>
                </a:lnTo>
                <a:lnTo>
                  <a:pt x="1738827" y="469380"/>
                </a:lnTo>
                <a:close/>
              </a:path>
              <a:path w="1745614" h="877570">
                <a:moveTo>
                  <a:pt x="220820" y="800067"/>
                </a:moveTo>
                <a:lnTo>
                  <a:pt x="110954" y="800067"/>
                </a:lnTo>
                <a:lnTo>
                  <a:pt x="110954" y="798435"/>
                </a:lnTo>
                <a:lnTo>
                  <a:pt x="114200" y="798749"/>
                </a:lnTo>
                <a:lnTo>
                  <a:pt x="122589" y="798902"/>
                </a:lnTo>
                <a:lnTo>
                  <a:pt x="220820" y="798902"/>
                </a:lnTo>
                <a:lnTo>
                  <a:pt x="220820" y="800067"/>
                </a:lnTo>
                <a:close/>
              </a:path>
              <a:path w="1745614" h="877570">
                <a:moveTo>
                  <a:pt x="215721" y="798902"/>
                </a:moveTo>
                <a:lnTo>
                  <a:pt x="170034" y="798902"/>
                </a:lnTo>
                <a:lnTo>
                  <a:pt x="191817" y="798749"/>
                </a:lnTo>
                <a:lnTo>
                  <a:pt x="205523" y="798749"/>
                </a:lnTo>
                <a:lnTo>
                  <a:pt x="215721" y="798902"/>
                </a:lnTo>
                <a:close/>
              </a:path>
              <a:path w="1745614" h="877570">
                <a:moveTo>
                  <a:pt x="996863" y="801614"/>
                </a:moveTo>
                <a:lnTo>
                  <a:pt x="817690" y="801614"/>
                </a:lnTo>
                <a:lnTo>
                  <a:pt x="847891" y="801155"/>
                </a:lnTo>
                <a:lnTo>
                  <a:pt x="865528" y="801155"/>
                </a:lnTo>
                <a:lnTo>
                  <a:pt x="996863" y="801614"/>
                </a:lnTo>
                <a:close/>
              </a:path>
              <a:path w="1745614" h="877570">
                <a:moveTo>
                  <a:pt x="513979" y="802718"/>
                </a:moveTo>
                <a:lnTo>
                  <a:pt x="303583" y="802718"/>
                </a:lnTo>
                <a:lnTo>
                  <a:pt x="349230" y="802387"/>
                </a:lnTo>
                <a:lnTo>
                  <a:pt x="460320" y="802387"/>
                </a:lnTo>
                <a:lnTo>
                  <a:pt x="520597" y="801614"/>
                </a:lnTo>
                <a:lnTo>
                  <a:pt x="513979" y="801614"/>
                </a:lnTo>
                <a:lnTo>
                  <a:pt x="513979" y="802718"/>
                </a:lnTo>
                <a:close/>
              </a:path>
              <a:path w="1745614" h="877570">
                <a:moveTo>
                  <a:pt x="1168859" y="802387"/>
                </a:moveTo>
                <a:lnTo>
                  <a:pt x="638189" y="802387"/>
                </a:lnTo>
                <a:lnTo>
                  <a:pt x="822393" y="801614"/>
                </a:lnTo>
                <a:lnTo>
                  <a:pt x="1055126" y="801614"/>
                </a:lnTo>
                <a:lnTo>
                  <a:pt x="1101267" y="802072"/>
                </a:lnTo>
                <a:lnTo>
                  <a:pt x="1168859" y="802387"/>
                </a:lnTo>
                <a:close/>
              </a:path>
              <a:path w="1745614" h="877570">
                <a:moveTo>
                  <a:pt x="660830" y="803330"/>
                </a:moveTo>
                <a:lnTo>
                  <a:pt x="513979" y="803330"/>
                </a:lnTo>
                <a:lnTo>
                  <a:pt x="565055" y="802718"/>
                </a:lnTo>
                <a:lnTo>
                  <a:pt x="638325" y="802718"/>
                </a:lnTo>
                <a:lnTo>
                  <a:pt x="654002" y="802387"/>
                </a:lnTo>
                <a:lnTo>
                  <a:pt x="660830" y="802387"/>
                </a:lnTo>
                <a:lnTo>
                  <a:pt x="660830" y="803330"/>
                </a:lnTo>
                <a:close/>
              </a:path>
              <a:path w="1745614" h="877570">
                <a:moveTo>
                  <a:pt x="1153189" y="802718"/>
                </a:moveTo>
                <a:lnTo>
                  <a:pt x="668776" y="802718"/>
                </a:lnTo>
                <a:lnTo>
                  <a:pt x="677053" y="802387"/>
                </a:lnTo>
                <a:lnTo>
                  <a:pt x="1141562" y="802387"/>
                </a:lnTo>
                <a:lnTo>
                  <a:pt x="1145966" y="802557"/>
                </a:lnTo>
                <a:lnTo>
                  <a:pt x="1153189" y="802718"/>
                </a:lnTo>
                <a:close/>
              </a:path>
              <a:path w="1745614" h="877570">
                <a:moveTo>
                  <a:pt x="1291971" y="803874"/>
                </a:moveTo>
                <a:lnTo>
                  <a:pt x="660830" y="803874"/>
                </a:lnTo>
                <a:lnTo>
                  <a:pt x="661469" y="803330"/>
                </a:lnTo>
                <a:lnTo>
                  <a:pt x="661842" y="803330"/>
                </a:lnTo>
                <a:lnTo>
                  <a:pt x="666396" y="802718"/>
                </a:lnTo>
                <a:lnTo>
                  <a:pt x="1213105" y="802718"/>
                </a:lnTo>
                <a:lnTo>
                  <a:pt x="1291971" y="803874"/>
                </a:lnTo>
                <a:close/>
              </a:path>
              <a:path w="1745614" h="877570">
                <a:moveTo>
                  <a:pt x="1356517" y="804087"/>
                </a:moveTo>
                <a:lnTo>
                  <a:pt x="1308267" y="804087"/>
                </a:lnTo>
                <a:lnTo>
                  <a:pt x="1357576" y="803874"/>
                </a:lnTo>
                <a:lnTo>
                  <a:pt x="1356517" y="804087"/>
                </a:lnTo>
                <a:close/>
              </a:path>
              <a:path w="1745614" h="877570">
                <a:moveTo>
                  <a:pt x="1693179" y="832177"/>
                </a:moveTo>
                <a:lnTo>
                  <a:pt x="1693241" y="824321"/>
                </a:lnTo>
                <a:lnTo>
                  <a:pt x="1693105" y="824321"/>
                </a:lnTo>
                <a:lnTo>
                  <a:pt x="1710564" y="825388"/>
                </a:lnTo>
                <a:lnTo>
                  <a:pt x="1733864" y="827245"/>
                </a:lnTo>
                <a:lnTo>
                  <a:pt x="1745333" y="828863"/>
                </a:lnTo>
                <a:lnTo>
                  <a:pt x="1742813" y="830164"/>
                </a:lnTo>
                <a:lnTo>
                  <a:pt x="1724142" y="831069"/>
                </a:lnTo>
                <a:lnTo>
                  <a:pt x="1693179" y="832177"/>
                </a:lnTo>
                <a:close/>
              </a:path>
            </a:pathLst>
          </a:custGeom>
          <a:solidFill>
            <a:srgbClr val="00646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 txBox="1"/>
          <p:nvPr/>
        </p:nvSpPr>
        <p:spPr>
          <a:xfrm>
            <a:off x="597995" y="7543681"/>
            <a:ext cx="1433195" cy="558800"/>
          </a:xfrm>
          <a:prstGeom prst="rect">
            <a:avLst/>
          </a:prstGeom>
        </p:spPr>
        <p:txBody>
          <a:bodyPr vert="horz" wrap="square" lIns="0" tIns="5080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400"/>
              </a:spcBef>
            </a:pPr>
            <a:r>
              <a:rPr sz="1500" spc="-65" dirty="0">
                <a:latin typeface="Arial Black"/>
                <a:cs typeface="Arial Black"/>
              </a:rPr>
              <a:t>Успеваемость</a:t>
            </a:r>
            <a:endParaRPr sz="1500">
              <a:latin typeface="Arial Black"/>
              <a:cs typeface="Arial Black"/>
            </a:endParaRPr>
          </a:p>
          <a:p>
            <a:pPr algn="ctr">
              <a:lnSpc>
                <a:spcPct val="100000"/>
              </a:lnSpc>
              <a:spcBef>
                <a:spcPts val="300"/>
              </a:spcBef>
            </a:pPr>
            <a:r>
              <a:rPr sz="1500" b="1" dirty="0">
                <a:latin typeface="Tahoma"/>
                <a:cs typeface="Tahoma"/>
              </a:rPr>
              <a:t>70</a:t>
            </a:r>
            <a:r>
              <a:rPr sz="1500" b="1" spc="-60" dirty="0">
                <a:latin typeface="Tahoma"/>
                <a:cs typeface="Tahoma"/>
              </a:rPr>
              <a:t> </a:t>
            </a:r>
            <a:r>
              <a:rPr sz="1500" spc="-10" dirty="0">
                <a:latin typeface="Arial Black"/>
                <a:cs typeface="Arial Black"/>
              </a:rPr>
              <a:t>БАЛЛОВ</a:t>
            </a:r>
            <a:endParaRPr sz="1500">
              <a:latin typeface="Arial Black"/>
              <a:cs typeface="Arial Black"/>
            </a:endParaRPr>
          </a:p>
        </p:txBody>
      </p:sp>
      <p:grpSp>
        <p:nvGrpSpPr>
          <p:cNvPr id="15" name="object 15"/>
          <p:cNvGrpSpPr/>
          <p:nvPr/>
        </p:nvGrpSpPr>
        <p:grpSpPr>
          <a:xfrm>
            <a:off x="2303779" y="7402934"/>
            <a:ext cx="4833620" cy="1595755"/>
            <a:chOff x="2303779" y="7402934"/>
            <a:chExt cx="4833620" cy="1595755"/>
          </a:xfrm>
        </p:grpSpPr>
        <p:sp>
          <p:nvSpPr>
            <p:cNvPr id="16" name="object 16"/>
            <p:cNvSpPr/>
            <p:nvPr/>
          </p:nvSpPr>
          <p:spPr>
            <a:xfrm>
              <a:off x="2731825" y="7402934"/>
              <a:ext cx="1745614" cy="877569"/>
            </a:xfrm>
            <a:custGeom>
              <a:avLst/>
              <a:gdLst/>
              <a:ahLst/>
              <a:cxnLst/>
              <a:rect l="l" t="t" r="r" b="b"/>
              <a:pathLst>
                <a:path w="1745614" h="877570">
                  <a:moveTo>
                    <a:pt x="828389" y="877084"/>
                  </a:moveTo>
                  <a:lnTo>
                    <a:pt x="464840" y="877084"/>
                  </a:lnTo>
                  <a:lnTo>
                    <a:pt x="345071" y="876596"/>
                  </a:lnTo>
                  <a:lnTo>
                    <a:pt x="220820" y="875668"/>
                  </a:lnTo>
                  <a:lnTo>
                    <a:pt x="68049" y="871776"/>
                  </a:lnTo>
                  <a:lnTo>
                    <a:pt x="53692" y="871776"/>
                  </a:lnTo>
                  <a:lnTo>
                    <a:pt x="10096" y="871317"/>
                  </a:lnTo>
                  <a:lnTo>
                    <a:pt x="0" y="871317"/>
                  </a:lnTo>
                  <a:lnTo>
                    <a:pt x="3184" y="450496"/>
                  </a:lnTo>
                  <a:lnTo>
                    <a:pt x="3250" y="441726"/>
                  </a:lnTo>
                  <a:lnTo>
                    <a:pt x="4513" y="102795"/>
                  </a:lnTo>
                  <a:lnTo>
                    <a:pt x="4540" y="95725"/>
                  </a:lnTo>
                  <a:lnTo>
                    <a:pt x="4651" y="65692"/>
                  </a:lnTo>
                  <a:lnTo>
                    <a:pt x="4772" y="33177"/>
                  </a:lnTo>
                  <a:lnTo>
                    <a:pt x="4895" y="0"/>
                  </a:lnTo>
                  <a:lnTo>
                    <a:pt x="1188168" y="4040"/>
                  </a:lnTo>
                  <a:lnTo>
                    <a:pt x="1252518" y="4602"/>
                  </a:lnTo>
                  <a:lnTo>
                    <a:pt x="1421159" y="9875"/>
                  </a:lnTo>
                  <a:lnTo>
                    <a:pt x="1560923" y="11872"/>
                  </a:lnTo>
                  <a:lnTo>
                    <a:pt x="1740459" y="11872"/>
                  </a:lnTo>
                  <a:lnTo>
                    <a:pt x="1740459" y="12509"/>
                  </a:lnTo>
                  <a:lnTo>
                    <a:pt x="1742634" y="12509"/>
                  </a:lnTo>
                  <a:lnTo>
                    <a:pt x="1741912" y="16818"/>
                  </a:lnTo>
                  <a:lnTo>
                    <a:pt x="1741342" y="24543"/>
                  </a:lnTo>
                  <a:lnTo>
                    <a:pt x="1741131" y="29370"/>
                  </a:lnTo>
                  <a:lnTo>
                    <a:pt x="1317853" y="29370"/>
                  </a:lnTo>
                  <a:lnTo>
                    <a:pt x="1317853" y="33177"/>
                  </a:lnTo>
                  <a:lnTo>
                    <a:pt x="1391279" y="33177"/>
                  </a:lnTo>
                  <a:lnTo>
                    <a:pt x="1391279" y="36984"/>
                  </a:lnTo>
                  <a:lnTo>
                    <a:pt x="925232" y="39364"/>
                  </a:lnTo>
                  <a:lnTo>
                    <a:pt x="894647" y="40089"/>
                  </a:lnTo>
                  <a:lnTo>
                    <a:pt x="875285" y="41004"/>
                  </a:lnTo>
                  <a:lnTo>
                    <a:pt x="869049" y="42136"/>
                  </a:lnTo>
                  <a:lnTo>
                    <a:pt x="877843" y="43511"/>
                  </a:lnTo>
                  <a:lnTo>
                    <a:pt x="951269" y="43511"/>
                  </a:lnTo>
                  <a:lnTo>
                    <a:pt x="951269" y="46230"/>
                  </a:lnTo>
                  <a:lnTo>
                    <a:pt x="1428264" y="48950"/>
                  </a:lnTo>
                  <a:lnTo>
                    <a:pt x="1428264" y="51669"/>
                  </a:lnTo>
                  <a:lnTo>
                    <a:pt x="1318397" y="51669"/>
                  </a:lnTo>
                  <a:lnTo>
                    <a:pt x="1388262" y="52111"/>
                  </a:lnTo>
                  <a:lnTo>
                    <a:pt x="1437578" y="53165"/>
                  </a:lnTo>
                  <a:lnTo>
                    <a:pt x="1501689" y="55477"/>
                  </a:lnTo>
                  <a:lnTo>
                    <a:pt x="1596327" y="57108"/>
                  </a:lnTo>
                  <a:lnTo>
                    <a:pt x="1608022" y="57108"/>
                  </a:lnTo>
                  <a:lnTo>
                    <a:pt x="1698035" y="57567"/>
                  </a:lnTo>
                  <a:lnTo>
                    <a:pt x="1698029" y="63091"/>
                  </a:lnTo>
                  <a:lnTo>
                    <a:pt x="1245515" y="63091"/>
                  </a:lnTo>
                  <a:lnTo>
                    <a:pt x="730159" y="65692"/>
                  </a:lnTo>
                  <a:lnTo>
                    <a:pt x="695928" y="67561"/>
                  </a:lnTo>
                  <a:lnTo>
                    <a:pt x="658111" y="67986"/>
                  </a:lnTo>
                  <a:lnTo>
                    <a:pt x="548244" y="67986"/>
                  </a:lnTo>
                  <a:lnTo>
                    <a:pt x="563278" y="69499"/>
                  </a:lnTo>
                  <a:lnTo>
                    <a:pt x="557558" y="70706"/>
                  </a:lnTo>
                  <a:lnTo>
                    <a:pt x="538072" y="71504"/>
                  </a:lnTo>
                  <a:lnTo>
                    <a:pt x="76688" y="73969"/>
                  </a:lnTo>
                  <a:lnTo>
                    <a:pt x="76589" y="358969"/>
                  </a:lnTo>
                  <a:lnTo>
                    <a:pt x="76482" y="386623"/>
                  </a:lnTo>
                  <a:lnTo>
                    <a:pt x="76416" y="402459"/>
                  </a:lnTo>
                  <a:lnTo>
                    <a:pt x="76300" y="420074"/>
                  </a:lnTo>
                  <a:lnTo>
                    <a:pt x="76204" y="434570"/>
                  </a:lnTo>
                  <a:lnTo>
                    <a:pt x="76099" y="450496"/>
                  </a:lnTo>
                  <a:lnTo>
                    <a:pt x="75752" y="487327"/>
                  </a:lnTo>
                  <a:lnTo>
                    <a:pt x="75644" y="498767"/>
                  </a:lnTo>
                  <a:lnTo>
                    <a:pt x="75105" y="542193"/>
                  </a:lnTo>
                  <a:lnTo>
                    <a:pt x="74129" y="683575"/>
                  </a:lnTo>
                  <a:lnTo>
                    <a:pt x="73524" y="783573"/>
                  </a:lnTo>
                  <a:lnTo>
                    <a:pt x="73425" y="800067"/>
                  </a:lnTo>
                  <a:lnTo>
                    <a:pt x="220820" y="800067"/>
                  </a:lnTo>
                  <a:lnTo>
                    <a:pt x="220820" y="800611"/>
                  </a:lnTo>
                  <a:lnTo>
                    <a:pt x="230066" y="801155"/>
                  </a:lnTo>
                  <a:lnTo>
                    <a:pt x="294246" y="801155"/>
                  </a:lnTo>
                  <a:lnTo>
                    <a:pt x="294246" y="802718"/>
                  </a:lnTo>
                  <a:lnTo>
                    <a:pt x="513979" y="802718"/>
                  </a:lnTo>
                  <a:lnTo>
                    <a:pt x="513979" y="803330"/>
                  </a:lnTo>
                  <a:lnTo>
                    <a:pt x="660830" y="803330"/>
                  </a:lnTo>
                  <a:lnTo>
                    <a:pt x="660830" y="803874"/>
                  </a:lnTo>
                  <a:lnTo>
                    <a:pt x="1291971" y="803874"/>
                  </a:lnTo>
                  <a:lnTo>
                    <a:pt x="1308267" y="804087"/>
                  </a:lnTo>
                  <a:lnTo>
                    <a:pt x="1356517" y="804087"/>
                  </a:lnTo>
                  <a:lnTo>
                    <a:pt x="1347232" y="805982"/>
                  </a:lnTo>
                  <a:lnTo>
                    <a:pt x="1330023" y="808089"/>
                  </a:lnTo>
                  <a:lnTo>
                    <a:pt x="1326581" y="809993"/>
                  </a:lnTo>
                  <a:lnTo>
                    <a:pt x="1357558" y="811489"/>
                  </a:lnTo>
                  <a:lnTo>
                    <a:pt x="1542280" y="817169"/>
                  </a:lnTo>
                  <a:lnTo>
                    <a:pt x="1677596" y="823373"/>
                  </a:lnTo>
                  <a:lnTo>
                    <a:pt x="1693105" y="824321"/>
                  </a:lnTo>
                  <a:lnTo>
                    <a:pt x="1693127" y="832177"/>
                  </a:lnTo>
                  <a:lnTo>
                    <a:pt x="1693306" y="832177"/>
                  </a:lnTo>
                  <a:lnTo>
                    <a:pt x="1392435" y="841564"/>
                  </a:lnTo>
                  <a:lnTo>
                    <a:pt x="1343688" y="844598"/>
                  </a:lnTo>
                  <a:lnTo>
                    <a:pt x="1301876" y="848346"/>
                  </a:lnTo>
                  <a:lnTo>
                    <a:pt x="1284132" y="851737"/>
                  </a:lnTo>
                  <a:lnTo>
                    <a:pt x="1210706" y="851737"/>
                  </a:lnTo>
                  <a:lnTo>
                    <a:pt x="1210706" y="852281"/>
                  </a:lnTo>
                  <a:lnTo>
                    <a:pt x="1212780" y="853003"/>
                  </a:lnTo>
                  <a:lnTo>
                    <a:pt x="1218729" y="853572"/>
                  </a:lnTo>
                  <a:lnTo>
                    <a:pt x="1228145" y="854040"/>
                  </a:lnTo>
                  <a:lnTo>
                    <a:pt x="1240620" y="854456"/>
                  </a:lnTo>
                  <a:lnTo>
                    <a:pt x="1311870" y="855544"/>
                  </a:lnTo>
                  <a:lnTo>
                    <a:pt x="1338161" y="855544"/>
                  </a:lnTo>
                  <a:lnTo>
                    <a:pt x="1467424" y="856632"/>
                  </a:lnTo>
                  <a:lnTo>
                    <a:pt x="1482220" y="858510"/>
                  </a:lnTo>
                  <a:lnTo>
                    <a:pt x="1476466" y="860643"/>
                  </a:lnTo>
                  <a:lnTo>
                    <a:pt x="1456946" y="862674"/>
                  </a:lnTo>
                  <a:lnTo>
                    <a:pt x="1430439" y="864246"/>
                  </a:lnTo>
                  <a:lnTo>
                    <a:pt x="1410978" y="865878"/>
                  </a:lnTo>
                  <a:lnTo>
                    <a:pt x="1357150" y="869549"/>
                  </a:lnTo>
                  <a:lnTo>
                    <a:pt x="1275787" y="873425"/>
                  </a:lnTo>
                  <a:lnTo>
                    <a:pt x="1173722" y="875668"/>
                  </a:lnTo>
                  <a:lnTo>
                    <a:pt x="1100497" y="876066"/>
                  </a:lnTo>
                  <a:lnTo>
                    <a:pt x="892988" y="876910"/>
                  </a:lnTo>
                  <a:lnTo>
                    <a:pt x="828389" y="877084"/>
                  </a:lnTo>
                  <a:close/>
                </a:path>
                <a:path w="1745614" h="877570">
                  <a:moveTo>
                    <a:pt x="1103229" y="4602"/>
                  </a:moveTo>
                  <a:lnTo>
                    <a:pt x="805665" y="4602"/>
                  </a:lnTo>
                  <a:lnTo>
                    <a:pt x="1188168" y="4040"/>
                  </a:lnTo>
                  <a:lnTo>
                    <a:pt x="1011562" y="4040"/>
                  </a:lnTo>
                  <a:lnTo>
                    <a:pt x="1103229" y="4602"/>
                  </a:lnTo>
                  <a:close/>
                </a:path>
                <a:path w="1745614" h="877570">
                  <a:moveTo>
                    <a:pt x="1252518" y="4602"/>
                  </a:moveTo>
                  <a:lnTo>
                    <a:pt x="1103229" y="4602"/>
                  </a:lnTo>
                  <a:lnTo>
                    <a:pt x="1011562" y="4040"/>
                  </a:lnTo>
                  <a:lnTo>
                    <a:pt x="1187368" y="4040"/>
                  </a:lnTo>
                  <a:lnTo>
                    <a:pt x="1252518" y="4602"/>
                  </a:lnTo>
                  <a:close/>
                </a:path>
                <a:path w="1745614" h="877570">
                  <a:moveTo>
                    <a:pt x="1725773" y="102251"/>
                  </a:moveTo>
                  <a:lnTo>
                    <a:pt x="1724686" y="102251"/>
                  </a:lnTo>
                  <a:lnTo>
                    <a:pt x="1724686" y="29370"/>
                  </a:lnTo>
                  <a:lnTo>
                    <a:pt x="1741131" y="29370"/>
                  </a:lnTo>
                  <a:lnTo>
                    <a:pt x="1740965" y="33177"/>
                  </a:lnTo>
                  <a:lnTo>
                    <a:pt x="1740875" y="35225"/>
                  </a:lnTo>
                  <a:lnTo>
                    <a:pt x="1740759" y="38802"/>
                  </a:lnTo>
                  <a:lnTo>
                    <a:pt x="1740650" y="42136"/>
                  </a:lnTo>
                  <a:lnTo>
                    <a:pt x="1740606" y="43511"/>
                  </a:lnTo>
                  <a:lnTo>
                    <a:pt x="1740494" y="46935"/>
                  </a:lnTo>
                  <a:lnTo>
                    <a:pt x="1740429" y="48950"/>
                  </a:lnTo>
                  <a:lnTo>
                    <a:pt x="1740326" y="52111"/>
                  </a:lnTo>
                  <a:lnTo>
                    <a:pt x="1740203" y="55885"/>
                  </a:lnTo>
                  <a:lnTo>
                    <a:pt x="1740149" y="57567"/>
                  </a:lnTo>
                  <a:lnTo>
                    <a:pt x="1740051" y="60576"/>
                  </a:lnTo>
                  <a:lnTo>
                    <a:pt x="1739928" y="64616"/>
                  </a:lnTo>
                  <a:lnTo>
                    <a:pt x="1739908" y="65267"/>
                  </a:lnTo>
                  <a:lnTo>
                    <a:pt x="1726317" y="65267"/>
                  </a:lnTo>
                  <a:lnTo>
                    <a:pt x="1726317" y="91879"/>
                  </a:lnTo>
                  <a:lnTo>
                    <a:pt x="1725773" y="95725"/>
                  </a:lnTo>
                  <a:lnTo>
                    <a:pt x="1725773" y="102251"/>
                  </a:lnTo>
                  <a:close/>
                </a:path>
                <a:path w="1745614" h="877570">
                  <a:moveTo>
                    <a:pt x="1693233" y="825388"/>
                  </a:moveTo>
                  <a:lnTo>
                    <a:pt x="1693105" y="824321"/>
                  </a:lnTo>
                  <a:lnTo>
                    <a:pt x="1692464" y="587121"/>
                  </a:lnTo>
                  <a:lnTo>
                    <a:pt x="1692353" y="546068"/>
                  </a:lnTo>
                  <a:lnTo>
                    <a:pt x="1692232" y="501036"/>
                  </a:lnTo>
                  <a:lnTo>
                    <a:pt x="1692146" y="469380"/>
                  </a:lnTo>
                  <a:lnTo>
                    <a:pt x="1692052" y="63091"/>
                  </a:lnTo>
                  <a:lnTo>
                    <a:pt x="1698029" y="63091"/>
                  </a:lnTo>
                  <a:lnTo>
                    <a:pt x="1697925" y="151901"/>
                  </a:lnTo>
                  <a:lnTo>
                    <a:pt x="1697811" y="204204"/>
                  </a:lnTo>
                  <a:lnTo>
                    <a:pt x="1697686" y="258438"/>
                  </a:lnTo>
                  <a:lnTo>
                    <a:pt x="1697583" y="313338"/>
                  </a:lnTo>
                  <a:lnTo>
                    <a:pt x="1697491" y="397586"/>
                  </a:lnTo>
                  <a:lnTo>
                    <a:pt x="1697277" y="414174"/>
                  </a:lnTo>
                  <a:lnTo>
                    <a:pt x="1697219" y="418653"/>
                  </a:lnTo>
                  <a:lnTo>
                    <a:pt x="1696539" y="429471"/>
                  </a:lnTo>
                  <a:lnTo>
                    <a:pt x="1695655" y="433457"/>
                  </a:lnTo>
                  <a:lnTo>
                    <a:pt x="1694771" y="434026"/>
                  </a:lnTo>
                  <a:lnTo>
                    <a:pt x="1694860" y="450496"/>
                  </a:lnTo>
                  <a:lnTo>
                    <a:pt x="1694962" y="469380"/>
                  </a:lnTo>
                  <a:lnTo>
                    <a:pt x="1695020" y="587121"/>
                  </a:lnTo>
                  <a:lnTo>
                    <a:pt x="1694772" y="635335"/>
                  </a:lnTo>
                  <a:lnTo>
                    <a:pt x="1694421" y="683575"/>
                  </a:lnTo>
                  <a:lnTo>
                    <a:pt x="1693567" y="783573"/>
                  </a:lnTo>
                  <a:lnTo>
                    <a:pt x="1693444" y="798902"/>
                  </a:lnTo>
                  <a:lnTo>
                    <a:pt x="1693326" y="813694"/>
                  </a:lnTo>
                  <a:lnTo>
                    <a:pt x="1693233" y="825388"/>
                  </a:lnTo>
                  <a:close/>
                </a:path>
                <a:path w="1745614" h="877570">
                  <a:moveTo>
                    <a:pt x="1728476" y="555918"/>
                  </a:moveTo>
                  <a:lnTo>
                    <a:pt x="1726919" y="501036"/>
                  </a:lnTo>
                  <a:lnTo>
                    <a:pt x="1726552" y="450496"/>
                  </a:lnTo>
                  <a:lnTo>
                    <a:pt x="1726317" y="65267"/>
                  </a:lnTo>
                  <a:lnTo>
                    <a:pt x="1739908" y="65267"/>
                  </a:lnTo>
                  <a:lnTo>
                    <a:pt x="1738842" y="102251"/>
                  </a:lnTo>
                  <a:lnTo>
                    <a:pt x="1738573" y="139236"/>
                  </a:lnTo>
                  <a:lnTo>
                    <a:pt x="1732300" y="139236"/>
                  </a:lnTo>
                  <a:lnTo>
                    <a:pt x="1732181" y="440009"/>
                  </a:lnTo>
                  <a:lnTo>
                    <a:pt x="1731289" y="497227"/>
                  </a:lnTo>
                  <a:lnTo>
                    <a:pt x="1731229" y="501036"/>
                  </a:lnTo>
                  <a:lnTo>
                    <a:pt x="1729853" y="542193"/>
                  </a:lnTo>
                  <a:lnTo>
                    <a:pt x="1728476" y="555918"/>
                  </a:lnTo>
                  <a:close/>
                </a:path>
                <a:path w="1745614" h="877570">
                  <a:moveTo>
                    <a:pt x="1734833" y="400424"/>
                  </a:moveTo>
                  <a:lnTo>
                    <a:pt x="1733932" y="395954"/>
                  </a:lnTo>
                  <a:lnTo>
                    <a:pt x="1733609" y="358969"/>
                  </a:lnTo>
                  <a:lnTo>
                    <a:pt x="1733619" y="240174"/>
                  </a:lnTo>
                  <a:lnTo>
                    <a:pt x="1733760" y="204204"/>
                  </a:lnTo>
                  <a:lnTo>
                    <a:pt x="1733827" y="187081"/>
                  </a:lnTo>
                  <a:lnTo>
                    <a:pt x="1733932" y="139236"/>
                  </a:lnTo>
                  <a:lnTo>
                    <a:pt x="1738573" y="139236"/>
                  </a:lnTo>
                  <a:lnTo>
                    <a:pt x="1738595" y="354499"/>
                  </a:lnTo>
                  <a:lnTo>
                    <a:pt x="1736838" y="354499"/>
                  </a:lnTo>
                  <a:lnTo>
                    <a:pt x="1735028" y="395954"/>
                  </a:lnTo>
                  <a:lnTo>
                    <a:pt x="1734957" y="397586"/>
                  </a:lnTo>
                  <a:lnTo>
                    <a:pt x="1734833" y="400424"/>
                  </a:lnTo>
                  <a:close/>
                </a:path>
                <a:path w="1745614" h="877570">
                  <a:moveTo>
                    <a:pt x="1738827" y="469380"/>
                  </a:moveTo>
                  <a:lnTo>
                    <a:pt x="1738198" y="441726"/>
                  </a:lnTo>
                  <a:lnTo>
                    <a:pt x="1738178" y="440009"/>
                  </a:lnTo>
                  <a:lnTo>
                    <a:pt x="1738054" y="429471"/>
                  </a:lnTo>
                  <a:lnTo>
                    <a:pt x="1737944" y="420074"/>
                  </a:lnTo>
                  <a:lnTo>
                    <a:pt x="1737825" y="402459"/>
                  </a:lnTo>
                  <a:lnTo>
                    <a:pt x="1737739" y="358969"/>
                  </a:lnTo>
                  <a:lnTo>
                    <a:pt x="1736838" y="354499"/>
                  </a:lnTo>
                  <a:lnTo>
                    <a:pt x="1738595" y="354499"/>
                  </a:lnTo>
                  <a:lnTo>
                    <a:pt x="1738718" y="400666"/>
                  </a:lnTo>
                  <a:lnTo>
                    <a:pt x="1738827" y="469380"/>
                  </a:lnTo>
                  <a:close/>
                </a:path>
                <a:path w="1745614" h="877570">
                  <a:moveTo>
                    <a:pt x="220820" y="800067"/>
                  </a:moveTo>
                  <a:lnTo>
                    <a:pt x="110954" y="800067"/>
                  </a:lnTo>
                  <a:lnTo>
                    <a:pt x="110954" y="798435"/>
                  </a:lnTo>
                  <a:lnTo>
                    <a:pt x="114200" y="798749"/>
                  </a:lnTo>
                  <a:lnTo>
                    <a:pt x="122589" y="798902"/>
                  </a:lnTo>
                  <a:lnTo>
                    <a:pt x="220820" y="798902"/>
                  </a:lnTo>
                  <a:lnTo>
                    <a:pt x="220820" y="800067"/>
                  </a:lnTo>
                  <a:close/>
                </a:path>
                <a:path w="1745614" h="877570">
                  <a:moveTo>
                    <a:pt x="215721" y="798902"/>
                  </a:moveTo>
                  <a:lnTo>
                    <a:pt x="170034" y="798902"/>
                  </a:lnTo>
                  <a:lnTo>
                    <a:pt x="191817" y="798749"/>
                  </a:lnTo>
                  <a:lnTo>
                    <a:pt x="205523" y="798749"/>
                  </a:lnTo>
                  <a:lnTo>
                    <a:pt x="215721" y="798902"/>
                  </a:lnTo>
                  <a:close/>
                </a:path>
                <a:path w="1745614" h="877570">
                  <a:moveTo>
                    <a:pt x="996863" y="801614"/>
                  </a:moveTo>
                  <a:lnTo>
                    <a:pt x="817690" y="801614"/>
                  </a:lnTo>
                  <a:lnTo>
                    <a:pt x="847891" y="801155"/>
                  </a:lnTo>
                  <a:lnTo>
                    <a:pt x="865528" y="801155"/>
                  </a:lnTo>
                  <a:lnTo>
                    <a:pt x="996863" y="801614"/>
                  </a:lnTo>
                  <a:close/>
                </a:path>
                <a:path w="1745614" h="877570">
                  <a:moveTo>
                    <a:pt x="513979" y="802718"/>
                  </a:moveTo>
                  <a:lnTo>
                    <a:pt x="303583" y="802718"/>
                  </a:lnTo>
                  <a:lnTo>
                    <a:pt x="349230" y="802387"/>
                  </a:lnTo>
                  <a:lnTo>
                    <a:pt x="460320" y="802387"/>
                  </a:lnTo>
                  <a:lnTo>
                    <a:pt x="520597" y="801614"/>
                  </a:lnTo>
                  <a:lnTo>
                    <a:pt x="513979" y="801614"/>
                  </a:lnTo>
                  <a:lnTo>
                    <a:pt x="513979" y="802718"/>
                  </a:lnTo>
                  <a:close/>
                </a:path>
                <a:path w="1745614" h="877570">
                  <a:moveTo>
                    <a:pt x="1168859" y="802387"/>
                  </a:moveTo>
                  <a:lnTo>
                    <a:pt x="638189" y="802387"/>
                  </a:lnTo>
                  <a:lnTo>
                    <a:pt x="822393" y="801614"/>
                  </a:lnTo>
                  <a:lnTo>
                    <a:pt x="1055126" y="801614"/>
                  </a:lnTo>
                  <a:lnTo>
                    <a:pt x="1101267" y="802072"/>
                  </a:lnTo>
                  <a:lnTo>
                    <a:pt x="1168859" y="802387"/>
                  </a:lnTo>
                  <a:close/>
                </a:path>
                <a:path w="1745614" h="877570">
                  <a:moveTo>
                    <a:pt x="660830" y="803330"/>
                  </a:moveTo>
                  <a:lnTo>
                    <a:pt x="513979" y="803330"/>
                  </a:lnTo>
                  <a:lnTo>
                    <a:pt x="565055" y="802718"/>
                  </a:lnTo>
                  <a:lnTo>
                    <a:pt x="638325" y="802718"/>
                  </a:lnTo>
                  <a:lnTo>
                    <a:pt x="654002" y="802387"/>
                  </a:lnTo>
                  <a:lnTo>
                    <a:pt x="660830" y="802387"/>
                  </a:lnTo>
                  <a:lnTo>
                    <a:pt x="660830" y="803330"/>
                  </a:lnTo>
                  <a:close/>
                </a:path>
                <a:path w="1745614" h="877570">
                  <a:moveTo>
                    <a:pt x="1153189" y="802718"/>
                  </a:moveTo>
                  <a:lnTo>
                    <a:pt x="668776" y="802718"/>
                  </a:lnTo>
                  <a:lnTo>
                    <a:pt x="677053" y="802387"/>
                  </a:lnTo>
                  <a:lnTo>
                    <a:pt x="1141562" y="802387"/>
                  </a:lnTo>
                  <a:lnTo>
                    <a:pt x="1145966" y="802557"/>
                  </a:lnTo>
                  <a:lnTo>
                    <a:pt x="1153189" y="802718"/>
                  </a:lnTo>
                  <a:close/>
                </a:path>
                <a:path w="1745614" h="877570">
                  <a:moveTo>
                    <a:pt x="1291971" y="803874"/>
                  </a:moveTo>
                  <a:lnTo>
                    <a:pt x="660830" y="803874"/>
                  </a:lnTo>
                  <a:lnTo>
                    <a:pt x="661469" y="803330"/>
                  </a:lnTo>
                  <a:lnTo>
                    <a:pt x="661842" y="803330"/>
                  </a:lnTo>
                  <a:lnTo>
                    <a:pt x="666396" y="802718"/>
                  </a:lnTo>
                  <a:lnTo>
                    <a:pt x="1213105" y="802718"/>
                  </a:lnTo>
                  <a:lnTo>
                    <a:pt x="1291971" y="803874"/>
                  </a:lnTo>
                  <a:close/>
                </a:path>
                <a:path w="1745614" h="877570">
                  <a:moveTo>
                    <a:pt x="1356517" y="804087"/>
                  </a:moveTo>
                  <a:lnTo>
                    <a:pt x="1308267" y="804087"/>
                  </a:lnTo>
                  <a:lnTo>
                    <a:pt x="1357576" y="803874"/>
                  </a:lnTo>
                  <a:lnTo>
                    <a:pt x="1356517" y="804087"/>
                  </a:lnTo>
                  <a:close/>
                </a:path>
                <a:path w="1745614" h="877570">
                  <a:moveTo>
                    <a:pt x="1693179" y="832177"/>
                  </a:moveTo>
                  <a:lnTo>
                    <a:pt x="1693241" y="824321"/>
                  </a:lnTo>
                  <a:lnTo>
                    <a:pt x="1693105" y="824321"/>
                  </a:lnTo>
                  <a:lnTo>
                    <a:pt x="1710564" y="825388"/>
                  </a:lnTo>
                  <a:lnTo>
                    <a:pt x="1733864" y="827245"/>
                  </a:lnTo>
                  <a:lnTo>
                    <a:pt x="1745333" y="828863"/>
                  </a:lnTo>
                  <a:lnTo>
                    <a:pt x="1742813" y="830164"/>
                  </a:lnTo>
                  <a:lnTo>
                    <a:pt x="1724142" y="831069"/>
                  </a:lnTo>
                  <a:lnTo>
                    <a:pt x="1693179" y="832177"/>
                  </a:lnTo>
                  <a:close/>
                </a:path>
              </a:pathLst>
            </a:custGeom>
            <a:solidFill>
              <a:srgbClr val="00646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7" name="object 17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5199845" y="7414472"/>
              <a:ext cx="1937297" cy="1583851"/>
            </a:xfrm>
            <a:prstGeom prst="rect">
              <a:avLst/>
            </a:prstGeom>
          </p:spPr>
        </p:pic>
        <p:pic>
          <p:nvPicPr>
            <p:cNvPr id="18" name="object 18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2303779" y="7661157"/>
              <a:ext cx="295274" cy="333374"/>
            </a:xfrm>
            <a:prstGeom prst="rect">
              <a:avLst/>
            </a:prstGeom>
          </p:spPr>
        </p:pic>
        <p:pic>
          <p:nvPicPr>
            <p:cNvPr id="19" name="object 19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5618824" y="8398612"/>
              <a:ext cx="295274" cy="333374"/>
            </a:xfrm>
            <a:prstGeom prst="rect">
              <a:avLst/>
            </a:prstGeom>
          </p:spPr>
        </p:pic>
        <p:pic>
          <p:nvPicPr>
            <p:cNvPr id="20" name="object 20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4699193" y="7715280"/>
              <a:ext cx="333374" cy="276224"/>
            </a:xfrm>
            <a:prstGeom prst="rect">
              <a:avLst/>
            </a:prstGeom>
          </p:spPr>
        </p:pic>
      </p:grpSp>
      <p:sp>
        <p:nvSpPr>
          <p:cNvPr id="21" name="object 21"/>
          <p:cNvSpPr txBox="1"/>
          <p:nvPr/>
        </p:nvSpPr>
        <p:spPr>
          <a:xfrm>
            <a:off x="2854884" y="7543681"/>
            <a:ext cx="1524000" cy="558800"/>
          </a:xfrm>
          <a:prstGeom prst="rect">
            <a:avLst/>
          </a:prstGeom>
        </p:spPr>
        <p:txBody>
          <a:bodyPr vert="horz" wrap="square" lIns="0" tIns="5080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400"/>
              </a:spcBef>
            </a:pPr>
            <a:r>
              <a:rPr sz="1500" spc="-60" dirty="0">
                <a:latin typeface="Arial Black"/>
                <a:cs typeface="Arial Black"/>
              </a:rPr>
              <a:t>Уровень</a:t>
            </a:r>
            <a:r>
              <a:rPr sz="1500" spc="-105" dirty="0">
                <a:latin typeface="Arial Black"/>
                <a:cs typeface="Arial Black"/>
              </a:rPr>
              <a:t> </a:t>
            </a:r>
            <a:r>
              <a:rPr sz="1500" spc="-60" dirty="0">
                <a:latin typeface="Arial Black"/>
                <a:cs typeface="Arial Black"/>
              </a:rPr>
              <a:t>языка</a:t>
            </a:r>
            <a:endParaRPr sz="1500">
              <a:latin typeface="Arial Black"/>
              <a:cs typeface="Arial Black"/>
            </a:endParaRPr>
          </a:p>
          <a:p>
            <a:pPr algn="ctr">
              <a:lnSpc>
                <a:spcPct val="100000"/>
              </a:lnSpc>
              <a:spcBef>
                <a:spcPts val="300"/>
              </a:spcBef>
            </a:pPr>
            <a:r>
              <a:rPr sz="1500" b="1" dirty="0">
                <a:latin typeface="Tahoma"/>
                <a:cs typeface="Tahoma"/>
              </a:rPr>
              <a:t>30</a:t>
            </a:r>
            <a:r>
              <a:rPr sz="1500" b="1" spc="-105" dirty="0">
                <a:latin typeface="Tahoma"/>
                <a:cs typeface="Tahoma"/>
              </a:rPr>
              <a:t> </a:t>
            </a:r>
            <a:r>
              <a:rPr sz="1500" spc="-10" dirty="0">
                <a:latin typeface="Arial Black"/>
                <a:cs typeface="Arial Black"/>
              </a:rPr>
              <a:t>БАЛЛОВ</a:t>
            </a:r>
            <a:endParaRPr sz="1500">
              <a:latin typeface="Arial Black"/>
              <a:cs typeface="Arial Black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5500533" y="7715131"/>
            <a:ext cx="1232535" cy="254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500" b="1" spc="-45" dirty="0">
                <a:latin typeface="Tahoma"/>
                <a:cs typeface="Tahoma"/>
              </a:rPr>
              <a:t>100</a:t>
            </a:r>
            <a:r>
              <a:rPr sz="1500" b="1" spc="-85" dirty="0">
                <a:latin typeface="Tahoma"/>
                <a:cs typeface="Tahoma"/>
              </a:rPr>
              <a:t> </a:t>
            </a:r>
            <a:r>
              <a:rPr sz="1500" spc="-120" dirty="0">
                <a:latin typeface="Arial Black"/>
                <a:cs typeface="Arial Black"/>
              </a:rPr>
              <a:t>БАЛЛОВ</a:t>
            </a:r>
            <a:endParaRPr sz="1500">
              <a:latin typeface="Arial Black"/>
              <a:cs typeface="Arial Black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6144877" y="8271339"/>
            <a:ext cx="932180" cy="406400"/>
          </a:xfrm>
          <a:prstGeom prst="rect">
            <a:avLst/>
          </a:prstGeom>
        </p:spPr>
        <p:txBody>
          <a:bodyPr vert="horz" wrap="square" lIns="0" tIns="3556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280"/>
              </a:spcBef>
            </a:pPr>
            <a:r>
              <a:rPr sz="1100" spc="-10" dirty="0">
                <a:latin typeface="Arial Black"/>
                <a:cs typeface="Arial Black"/>
              </a:rPr>
              <a:t>Олимпиады</a:t>
            </a:r>
            <a:endParaRPr sz="1100">
              <a:latin typeface="Arial Black"/>
              <a:cs typeface="Arial Black"/>
            </a:endParaRPr>
          </a:p>
          <a:p>
            <a:pPr algn="ctr">
              <a:lnSpc>
                <a:spcPct val="100000"/>
              </a:lnSpc>
              <a:spcBef>
                <a:spcPts val="180"/>
              </a:spcBef>
            </a:pPr>
            <a:r>
              <a:rPr sz="1100" b="1" spc="-55" dirty="0">
                <a:latin typeface="Tahoma"/>
                <a:cs typeface="Tahoma"/>
              </a:rPr>
              <a:t>7</a:t>
            </a:r>
            <a:r>
              <a:rPr sz="1100" b="1" spc="-65" dirty="0">
                <a:latin typeface="Tahoma"/>
                <a:cs typeface="Tahoma"/>
              </a:rPr>
              <a:t> </a:t>
            </a:r>
            <a:r>
              <a:rPr sz="1100" spc="-10" dirty="0">
                <a:latin typeface="Arial Black"/>
                <a:cs typeface="Arial Black"/>
              </a:rPr>
              <a:t>БАЛЛОВ</a:t>
            </a:r>
            <a:endParaRPr sz="1100">
              <a:latin typeface="Arial Black"/>
              <a:cs typeface="Arial Black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783081" y="9147077"/>
            <a:ext cx="6023610" cy="863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just">
              <a:lnSpc>
                <a:spcPct val="114599"/>
              </a:lnSpc>
              <a:spcBef>
                <a:spcPts val="100"/>
              </a:spcBef>
            </a:pPr>
            <a:r>
              <a:rPr sz="1200" dirty="0">
                <a:latin typeface="Lucida Sans Unicode"/>
                <a:cs typeface="Lucida Sans Unicode"/>
              </a:rPr>
              <a:t>Для</a:t>
            </a:r>
            <a:r>
              <a:rPr sz="1200" spc="434" dirty="0">
                <a:latin typeface="Lucida Sans Unicode"/>
                <a:cs typeface="Lucida Sans Unicode"/>
              </a:rPr>
              <a:t> </a:t>
            </a:r>
            <a:r>
              <a:rPr sz="1200" dirty="0">
                <a:latin typeface="Lucida Sans Unicode"/>
                <a:cs typeface="Lucida Sans Unicode"/>
              </a:rPr>
              <a:t>оценки</a:t>
            </a:r>
            <a:r>
              <a:rPr sz="1200" spc="434" dirty="0">
                <a:latin typeface="Lucida Sans Unicode"/>
                <a:cs typeface="Lucida Sans Unicode"/>
              </a:rPr>
              <a:t> </a:t>
            </a:r>
            <a:r>
              <a:rPr sz="1200" dirty="0">
                <a:latin typeface="Lucida Sans Unicode"/>
                <a:cs typeface="Lucida Sans Unicode"/>
              </a:rPr>
              <a:t>участников</a:t>
            </a:r>
            <a:r>
              <a:rPr sz="1200" spc="434" dirty="0">
                <a:latin typeface="Lucida Sans Unicode"/>
                <a:cs typeface="Lucida Sans Unicode"/>
              </a:rPr>
              <a:t> </a:t>
            </a:r>
            <a:r>
              <a:rPr sz="1200" dirty="0">
                <a:latin typeface="Lucida Sans Unicode"/>
                <a:cs typeface="Lucida Sans Unicode"/>
              </a:rPr>
              <a:t>конкурса</a:t>
            </a:r>
            <a:r>
              <a:rPr sz="1200" spc="434" dirty="0">
                <a:latin typeface="Lucida Sans Unicode"/>
                <a:cs typeface="Lucida Sans Unicode"/>
              </a:rPr>
              <a:t> </a:t>
            </a:r>
            <a:r>
              <a:rPr sz="1200" dirty="0">
                <a:latin typeface="Lucida Sans Unicode"/>
                <a:cs typeface="Lucida Sans Unicode"/>
              </a:rPr>
              <a:t>и</a:t>
            </a:r>
            <a:r>
              <a:rPr sz="1200" spc="434" dirty="0">
                <a:latin typeface="Lucida Sans Unicode"/>
                <a:cs typeface="Lucida Sans Unicode"/>
              </a:rPr>
              <a:t> </a:t>
            </a:r>
            <a:r>
              <a:rPr sz="1200" dirty="0">
                <a:latin typeface="Lucida Sans Unicode"/>
                <a:cs typeface="Lucida Sans Unicode"/>
              </a:rPr>
              <a:t>последующего</a:t>
            </a:r>
            <a:r>
              <a:rPr sz="1200" spc="434" dirty="0">
                <a:latin typeface="Lucida Sans Unicode"/>
                <a:cs typeface="Lucida Sans Unicode"/>
              </a:rPr>
              <a:t> </a:t>
            </a:r>
            <a:r>
              <a:rPr sz="1200" dirty="0">
                <a:latin typeface="Lucida Sans Unicode"/>
                <a:cs typeface="Lucida Sans Unicode"/>
              </a:rPr>
              <a:t>составления</a:t>
            </a:r>
            <a:r>
              <a:rPr sz="1200" spc="434" dirty="0">
                <a:latin typeface="Lucida Sans Unicode"/>
                <a:cs typeface="Lucida Sans Unicode"/>
              </a:rPr>
              <a:t> </a:t>
            </a:r>
            <a:r>
              <a:rPr sz="1200" spc="-10" dirty="0">
                <a:latin typeface="Lucida Sans Unicode"/>
                <a:cs typeface="Lucida Sans Unicode"/>
              </a:rPr>
              <a:t>рейтинга </a:t>
            </a:r>
            <a:r>
              <a:rPr sz="1200" dirty="0">
                <a:latin typeface="Lucida Sans Unicode"/>
                <a:cs typeface="Lucida Sans Unicode"/>
              </a:rPr>
              <a:t>используется</a:t>
            </a:r>
            <a:r>
              <a:rPr sz="1200" spc="150" dirty="0">
                <a:latin typeface="Lucida Sans Unicode"/>
                <a:cs typeface="Lucida Sans Unicode"/>
              </a:rPr>
              <a:t>  </a:t>
            </a:r>
            <a:r>
              <a:rPr sz="1200" b="1" spc="-60" dirty="0">
                <a:latin typeface="Tahoma"/>
                <a:cs typeface="Tahoma"/>
              </a:rPr>
              <a:t>100-</a:t>
            </a:r>
            <a:r>
              <a:rPr sz="1200" dirty="0">
                <a:latin typeface="Arial Black"/>
                <a:cs typeface="Arial Black"/>
              </a:rPr>
              <a:t>балльная</a:t>
            </a:r>
            <a:r>
              <a:rPr sz="1200" spc="120" dirty="0">
                <a:latin typeface="Arial Black"/>
                <a:cs typeface="Arial Black"/>
              </a:rPr>
              <a:t>  </a:t>
            </a:r>
            <a:r>
              <a:rPr sz="1200" dirty="0">
                <a:latin typeface="Arial Black"/>
                <a:cs typeface="Arial Black"/>
              </a:rPr>
              <a:t>система</a:t>
            </a:r>
            <a:r>
              <a:rPr sz="1200" dirty="0">
                <a:latin typeface="Tahoma"/>
                <a:cs typeface="Tahoma"/>
              </a:rPr>
              <a:t>,</a:t>
            </a:r>
            <a:r>
              <a:rPr sz="1200" spc="160" dirty="0">
                <a:latin typeface="Tahoma"/>
                <a:cs typeface="Tahoma"/>
              </a:rPr>
              <a:t>  </a:t>
            </a:r>
            <a:r>
              <a:rPr sz="1200" dirty="0">
                <a:latin typeface="Lucida Sans Unicode"/>
                <a:cs typeface="Lucida Sans Unicode"/>
              </a:rPr>
              <a:t>основанная</a:t>
            </a:r>
            <a:r>
              <a:rPr sz="1200" spc="155" dirty="0">
                <a:latin typeface="Lucida Sans Unicode"/>
                <a:cs typeface="Lucida Sans Unicode"/>
              </a:rPr>
              <a:t>  </a:t>
            </a:r>
            <a:r>
              <a:rPr sz="1200" dirty="0">
                <a:latin typeface="Lucida Sans Unicode"/>
                <a:cs typeface="Lucida Sans Unicode"/>
              </a:rPr>
              <a:t>на</a:t>
            </a:r>
            <a:r>
              <a:rPr sz="1200" spc="150" dirty="0">
                <a:latin typeface="Lucida Sans Unicode"/>
                <a:cs typeface="Lucida Sans Unicode"/>
              </a:rPr>
              <a:t>  </a:t>
            </a:r>
            <a:r>
              <a:rPr sz="1200" dirty="0">
                <a:latin typeface="Lucida Sans Unicode"/>
                <a:cs typeface="Lucida Sans Unicode"/>
              </a:rPr>
              <a:t>двух</a:t>
            </a:r>
            <a:r>
              <a:rPr sz="1200" spc="155" dirty="0">
                <a:latin typeface="Lucida Sans Unicode"/>
                <a:cs typeface="Lucida Sans Unicode"/>
              </a:rPr>
              <a:t>  </a:t>
            </a:r>
            <a:r>
              <a:rPr sz="1200" spc="-10" dirty="0">
                <a:latin typeface="Lucida Sans Unicode"/>
                <a:cs typeface="Lucida Sans Unicode"/>
              </a:rPr>
              <a:t>критериях</a:t>
            </a:r>
            <a:r>
              <a:rPr sz="1200" spc="-10" dirty="0">
                <a:latin typeface="Tahoma"/>
                <a:cs typeface="Tahoma"/>
              </a:rPr>
              <a:t>: </a:t>
            </a:r>
            <a:r>
              <a:rPr sz="1200" spc="-55" dirty="0">
                <a:latin typeface="Arial Black"/>
                <a:cs typeface="Arial Black"/>
              </a:rPr>
              <a:t>успеваемости</a:t>
            </a:r>
            <a:r>
              <a:rPr sz="1200" spc="35" dirty="0">
                <a:latin typeface="Arial Black"/>
                <a:cs typeface="Arial Black"/>
              </a:rPr>
              <a:t> </a:t>
            </a:r>
            <a:r>
              <a:rPr sz="1200" dirty="0">
                <a:latin typeface="Lucida Sans Unicode"/>
                <a:cs typeface="Lucida Sans Unicode"/>
              </a:rPr>
              <a:t>обучающегося</a:t>
            </a:r>
            <a:r>
              <a:rPr sz="1200" spc="60" dirty="0">
                <a:latin typeface="Lucida Sans Unicode"/>
                <a:cs typeface="Lucida Sans Unicode"/>
              </a:rPr>
              <a:t> </a:t>
            </a:r>
            <a:r>
              <a:rPr sz="1200" dirty="0">
                <a:latin typeface="Tahoma"/>
                <a:cs typeface="Tahoma"/>
              </a:rPr>
              <a:t>(</a:t>
            </a:r>
            <a:r>
              <a:rPr sz="1200" dirty="0">
                <a:latin typeface="Lucida Sans Unicode"/>
                <a:cs typeface="Lucida Sans Unicode"/>
              </a:rPr>
              <a:t>максимум</a:t>
            </a:r>
            <a:r>
              <a:rPr sz="1200" spc="55" dirty="0">
                <a:latin typeface="Lucida Sans Unicode"/>
                <a:cs typeface="Lucida Sans Unicode"/>
              </a:rPr>
              <a:t> </a:t>
            </a:r>
            <a:r>
              <a:rPr sz="1200" spc="95" dirty="0">
                <a:latin typeface="Tahoma"/>
                <a:cs typeface="Tahoma"/>
              </a:rPr>
              <a:t>70</a:t>
            </a:r>
            <a:r>
              <a:rPr sz="1200" spc="65" dirty="0">
                <a:latin typeface="Tahoma"/>
                <a:cs typeface="Tahoma"/>
              </a:rPr>
              <a:t> </a:t>
            </a:r>
            <a:r>
              <a:rPr sz="1200" dirty="0">
                <a:latin typeface="Lucida Sans Unicode"/>
                <a:cs typeface="Lucida Sans Unicode"/>
              </a:rPr>
              <a:t>баллов</a:t>
            </a:r>
            <a:r>
              <a:rPr sz="1200" dirty="0">
                <a:latin typeface="Tahoma"/>
                <a:cs typeface="Tahoma"/>
              </a:rPr>
              <a:t>)</a:t>
            </a:r>
            <a:r>
              <a:rPr sz="1200" spc="60" dirty="0">
                <a:latin typeface="Tahoma"/>
                <a:cs typeface="Tahoma"/>
              </a:rPr>
              <a:t> </a:t>
            </a:r>
            <a:r>
              <a:rPr sz="1200" dirty="0">
                <a:latin typeface="Lucida Sans Unicode"/>
                <a:cs typeface="Lucida Sans Unicode"/>
              </a:rPr>
              <a:t>и</a:t>
            </a:r>
            <a:r>
              <a:rPr sz="1200" spc="60" dirty="0">
                <a:latin typeface="Lucida Sans Unicode"/>
                <a:cs typeface="Lucida Sans Unicode"/>
              </a:rPr>
              <a:t> </a:t>
            </a:r>
            <a:r>
              <a:rPr sz="1200" dirty="0">
                <a:latin typeface="Lucida Sans Unicode"/>
                <a:cs typeface="Lucida Sans Unicode"/>
              </a:rPr>
              <a:t>его</a:t>
            </a:r>
            <a:r>
              <a:rPr sz="1200" spc="55" dirty="0">
                <a:latin typeface="Lucida Sans Unicode"/>
                <a:cs typeface="Lucida Sans Unicode"/>
              </a:rPr>
              <a:t> </a:t>
            </a:r>
            <a:r>
              <a:rPr sz="1200" spc="-35" dirty="0">
                <a:latin typeface="Arial Black"/>
                <a:cs typeface="Arial Black"/>
              </a:rPr>
              <a:t>уровне</a:t>
            </a:r>
            <a:r>
              <a:rPr sz="1200" spc="15" dirty="0">
                <a:latin typeface="Arial Black"/>
                <a:cs typeface="Arial Black"/>
              </a:rPr>
              <a:t> </a:t>
            </a:r>
            <a:r>
              <a:rPr sz="1200" spc="-10" dirty="0">
                <a:latin typeface="Arial Black"/>
                <a:cs typeface="Arial Black"/>
              </a:rPr>
              <a:t>владения </a:t>
            </a:r>
            <a:r>
              <a:rPr sz="1200" spc="-65" dirty="0">
                <a:latin typeface="Arial Black"/>
                <a:cs typeface="Arial Black"/>
              </a:rPr>
              <a:t>иностранным</a:t>
            </a:r>
            <a:r>
              <a:rPr sz="1200" spc="-85" dirty="0">
                <a:latin typeface="Arial Black"/>
                <a:cs typeface="Arial Black"/>
              </a:rPr>
              <a:t> </a:t>
            </a:r>
            <a:r>
              <a:rPr sz="1200" spc="-75" dirty="0">
                <a:latin typeface="Arial Black"/>
                <a:cs typeface="Arial Black"/>
              </a:rPr>
              <a:t>языком</a:t>
            </a:r>
            <a:r>
              <a:rPr sz="1200" spc="-50" dirty="0">
                <a:latin typeface="Arial Black"/>
                <a:cs typeface="Arial Black"/>
              </a:rPr>
              <a:t> </a:t>
            </a:r>
            <a:r>
              <a:rPr sz="1200" spc="-25" dirty="0">
                <a:latin typeface="Tahoma"/>
                <a:cs typeface="Tahoma"/>
              </a:rPr>
              <a:t>(</a:t>
            </a:r>
            <a:r>
              <a:rPr sz="1200" spc="-25" dirty="0">
                <a:latin typeface="Lucida Sans Unicode"/>
                <a:cs typeface="Lucida Sans Unicode"/>
              </a:rPr>
              <a:t>максимум</a:t>
            </a:r>
            <a:r>
              <a:rPr sz="1200" spc="-30" dirty="0">
                <a:latin typeface="Lucida Sans Unicode"/>
                <a:cs typeface="Lucida Sans Unicode"/>
              </a:rPr>
              <a:t> </a:t>
            </a:r>
            <a:r>
              <a:rPr sz="1200" spc="80" dirty="0">
                <a:latin typeface="Tahoma"/>
                <a:cs typeface="Tahoma"/>
              </a:rPr>
              <a:t>30</a:t>
            </a:r>
            <a:r>
              <a:rPr sz="1200" spc="-25" dirty="0">
                <a:latin typeface="Tahoma"/>
                <a:cs typeface="Tahoma"/>
              </a:rPr>
              <a:t> </a:t>
            </a:r>
            <a:r>
              <a:rPr sz="1200" spc="-10" dirty="0">
                <a:latin typeface="Lucida Sans Unicode"/>
                <a:cs typeface="Lucida Sans Unicode"/>
              </a:rPr>
              <a:t>баллов</a:t>
            </a:r>
            <a:r>
              <a:rPr sz="1200" spc="-10" dirty="0">
                <a:latin typeface="Tahoma"/>
                <a:cs typeface="Tahoma"/>
              </a:rPr>
              <a:t>).</a:t>
            </a:r>
            <a:endParaRPr sz="1200">
              <a:latin typeface="Tahoma"/>
              <a:cs typeface="Tahoma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09" y="3140075"/>
            <a:ext cx="7555991" cy="7844980"/>
          </a:xfrm>
          <a:prstGeom prst="rect">
            <a:avLst/>
          </a:prstGeom>
        </p:spPr>
      </p:pic>
      <p:sp>
        <p:nvSpPr>
          <p:cNvPr id="5" name="object 5"/>
          <p:cNvSpPr txBox="1"/>
          <p:nvPr/>
        </p:nvSpPr>
        <p:spPr>
          <a:xfrm>
            <a:off x="694701" y="1243442"/>
            <a:ext cx="6023610" cy="297151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just">
              <a:lnSpc>
                <a:spcPct val="114599"/>
              </a:lnSpc>
              <a:spcBef>
                <a:spcPts val="100"/>
              </a:spcBef>
            </a:pPr>
            <a:r>
              <a:rPr sz="1200" dirty="0">
                <a:latin typeface="Lucida Sans Unicode"/>
                <a:cs typeface="Lucida Sans Unicode"/>
              </a:rPr>
              <a:t>Балльная</a:t>
            </a:r>
            <a:r>
              <a:rPr sz="1200" spc="15" dirty="0">
                <a:latin typeface="Lucida Sans Unicode"/>
                <a:cs typeface="Lucida Sans Unicode"/>
              </a:rPr>
              <a:t> </a:t>
            </a:r>
            <a:r>
              <a:rPr sz="1200" spc="-75" dirty="0">
                <a:solidFill>
                  <a:srgbClr val="00646B"/>
                </a:solidFill>
                <a:latin typeface="Arial Black"/>
                <a:cs typeface="Arial Black"/>
              </a:rPr>
              <a:t>оценка</a:t>
            </a:r>
            <a:r>
              <a:rPr sz="1200" spc="-25" dirty="0">
                <a:solidFill>
                  <a:srgbClr val="00646B"/>
                </a:solidFill>
                <a:latin typeface="Arial Black"/>
                <a:cs typeface="Arial Black"/>
              </a:rPr>
              <a:t> </a:t>
            </a:r>
            <a:r>
              <a:rPr sz="1200" spc="-70" dirty="0">
                <a:solidFill>
                  <a:srgbClr val="00646B"/>
                </a:solidFill>
                <a:latin typeface="Arial Black"/>
                <a:cs typeface="Arial Black"/>
              </a:rPr>
              <a:t>успеваемости</a:t>
            </a:r>
            <a:r>
              <a:rPr sz="1200" dirty="0">
                <a:solidFill>
                  <a:srgbClr val="00646B"/>
                </a:solidFill>
                <a:latin typeface="Arial Black"/>
                <a:cs typeface="Arial Black"/>
              </a:rPr>
              <a:t> </a:t>
            </a:r>
            <a:r>
              <a:rPr sz="1200" spc="-10" dirty="0">
                <a:latin typeface="Lucida Sans Unicode"/>
                <a:cs typeface="Lucida Sans Unicode"/>
              </a:rPr>
              <a:t>пропорционально</a:t>
            </a:r>
            <a:r>
              <a:rPr sz="1200" spc="20" dirty="0">
                <a:latin typeface="Lucida Sans Unicode"/>
                <a:cs typeface="Lucida Sans Unicode"/>
              </a:rPr>
              <a:t> </a:t>
            </a:r>
            <a:r>
              <a:rPr sz="1200" dirty="0">
                <a:latin typeface="Lucida Sans Unicode"/>
                <a:cs typeface="Lucida Sans Unicode"/>
              </a:rPr>
              <a:t>зависит</a:t>
            </a:r>
            <a:r>
              <a:rPr sz="1200" spc="20" dirty="0">
                <a:latin typeface="Lucida Sans Unicode"/>
                <a:cs typeface="Lucida Sans Unicode"/>
              </a:rPr>
              <a:t> </a:t>
            </a:r>
            <a:r>
              <a:rPr sz="1200" dirty="0">
                <a:latin typeface="Lucida Sans Unicode"/>
                <a:cs typeface="Lucida Sans Unicode"/>
              </a:rPr>
              <a:t>от</a:t>
            </a:r>
            <a:r>
              <a:rPr sz="1200" spc="25" dirty="0">
                <a:latin typeface="Lucida Sans Unicode"/>
                <a:cs typeface="Lucida Sans Unicode"/>
              </a:rPr>
              <a:t> </a:t>
            </a:r>
            <a:r>
              <a:rPr sz="1200" spc="-30" dirty="0">
                <a:latin typeface="Lucida Sans Unicode"/>
                <a:cs typeface="Lucida Sans Unicode"/>
              </a:rPr>
              <a:t>среднего</a:t>
            </a:r>
            <a:r>
              <a:rPr sz="1200" spc="20" dirty="0">
                <a:latin typeface="Lucida Sans Unicode"/>
                <a:cs typeface="Lucida Sans Unicode"/>
              </a:rPr>
              <a:t> </a:t>
            </a:r>
            <a:r>
              <a:rPr sz="1200" spc="-10" dirty="0" err="1">
                <a:latin typeface="Lucida Sans Unicode"/>
                <a:cs typeface="Lucida Sans Unicode"/>
              </a:rPr>
              <a:t>балла</a:t>
            </a:r>
            <a:r>
              <a:rPr sz="1200" spc="-10" dirty="0">
                <a:latin typeface="Lucida Sans Unicode"/>
                <a:cs typeface="Lucida Sans Unicode"/>
              </a:rPr>
              <a:t> </a:t>
            </a:r>
            <a:r>
              <a:rPr sz="1200" dirty="0" err="1">
                <a:latin typeface="Lucida Sans Unicode"/>
                <a:cs typeface="Lucida Sans Unicode"/>
              </a:rPr>
              <a:t>студента</a:t>
            </a:r>
            <a:r>
              <a:rPr lang="ru-RU" sz="1200" spc="215" dirty="0">
                <a:latin typeface="Lucida Sans Unicode"/>
                <a:cs typeface="Lucida Sans Unicode"/>
              </a:rPr>
              <a:t>, </a:t>
            </a:r>
            <a:r>
              <a:rPr sz="1200" dirty="0" err="1">
                <a:latin typeface="Lucida Sans Unicode"/>
                <a:cs typeface="Lucida Sans Unicode"/>
              </a:rPr>
              <a:t>исходя</a:t>
            </a:r>
            <a:r>
              <a:rPr sz="1200" spc="215" dirty="0">
                <a:latin typeface="Lucida Sans Unicode"/>
                <a:cs typeface="Lucida Sans Unicode"/>
              </a:rPr>
              <a:t> </a:t>
            </a:r>
            <a:r>
              <a:rPr sz="1200" dirty="0">
                <a:latin typeface="Lucida Sans Unicode"/>
                <a:cs typeface="Lucida Sans Unicode"/>
              </a:rPr>
              <a:t>из</a:t>
            </a:r>
            <a:r>
              <a:rPr sz="1200" spc="220" dirty="0">
                <a:latin typeface="Lucida Sans Unicode"/>
                <a:cs typeface="Lucida Sans Unicode"/>
              </a:rPr>
              <a:t> </a:t>
            </a:r>
            <a:r>
              <a:rPr sz="1200" dirty="0">
                <a:latin typeface="Lucida Sans Unicode"/>
                <a:cs typeface="Lucida Sans Unicode"/>
              </a:rPr>
              <a:t>соответствия</a:t>
            </a:r>
            <a:r>
              <a:rPr sz="1200" spc="215" dirty="0">
                <a:latin typeface="Lucida Sans Unicode"/>
                <a:cs typeface="Lucida Sans Unicode"/>
              </a:rPr>
              <a:t> </a:t>
            </a:r>
            <a:r>
              <a:rPr sz="1200" spc="-10" dirty="0">
                <a:latin typeface="Lucida Sans Unicode"/>
                <a:cs typeface="Lucida Sans Unicode"/>
              </a:rPr>
              <a:t>максимального </a:t>
            </a:r>
            <a:r>
              <a:rPr sz="1200" spc="-25" dirty="0">
                <a:latin typeface="Lucida Sans Unicode"/>
                <a:cs typeface="Lucida Sans Unicode"/>
              </a:rPr>
              <a:t>среднего</a:t>
            </a:r>
            <a:r>
              <a:rPr sz="1200" spc="65" dirty="0">
                <a:latin typeface="Lucida Sans Unicode"/>
                <a:cs typeface="Lucida Sans Unicode"/>
              </a:rPr>
              <a:t> </a:t>
            </a:r>
            <a:r>
              <a:rPr sz="1200" dirty="0" err="1">
                <a:latin typeface="Lucida Sans Unicode"/>
                <a:cs typeface="Lucida Sans Unicode"/>
              </a:rPr>
              <a:t>балла</a:t>
            </a:r>
            <a:r>
              <a:rPr sz="1200" spc="65" dirty="0">
                <a:latin typeface="Lucida Sans Unicode"/>
                <a:cs typeface="Lucida Sans Unicode"/>
              </a:rPr>
              <a:t> </a:t>
            </a:r>
            <a:r>
              <a:rPr sz="1200" b="1" spc="-25" dirty="0">
                <a:latin typeface="Tahoma"/>
                <a:cs typeface="Tahoma"/>
              </a:rPr>
              <a:t>70-</a:t>
            </a:r>
            <a:r>
              <a:rPr sz="1200" dirty="0">
                <a:latin typeface="Arial Black"/>
                <a:cs typeface="Arial Black"/>
              </a:rPr>
              <a:t>ти</a:t>
            </a:r>
            <a:r>
              <a:rPr sz="1200" spc="15" dirty="0">
                <a:latin typeface="Arial Black"/>
                <a:cs typeface="Arial Black"/>
              </a:rPr>
              <a:t> </a:t>
            </a:r>
            <a:r>
              <a:rPr sz="1200" spc="-35" dirty="0">
                <a:latin typeface="Arial Black"/>
                <a:cs typeface="Arial Black"/>
              </a:rPr>
              <a:t>рейтинговым</a:t>
            </a:r>
            <a:r>
              <a:rPr sz="1200" spc="15" dirty="0">
                <a:latin typeface="Arial Black"/>
                <a:cs typeface="Arial Black"/>
              </a:rPr>
              <a:t> </a:t>
            </a:r>
            <a:r>
              <a:rPr sz="1200" spc="-80" dirty="0">
                <a:latin typeface="Arial Black"/>
                <a:cs typeface="Arial Black"/>
              </a:rPr>
              <a:t>баллам</a:t>
            </a:r>
            <a:r>
              <a:rPr sz="1200" spc="-80" dirty="0">
                <a:latin typeface="Tahoma"/>
                <a:cs typeface="Tahoma"/>
              </a:rPr>
              <a:t>.</a:t>
            </a:r>
            <a:r>
              <a:rPr sz="1200" spc="70" dirty="0">
                <a:latin typeface="Tahoma"/>
                <a:cs typeface="Tahoma"/>
              </a:rPr>
              <a:t> </a:t>
            </a:r>
            <a:r>
              <a:rPr sz="1200" dirty="0">
                <a:latin typeface="Lucida Sans Unicode"/>
                <a:cs typeface="Lucida Sans Unicode"/>
              </a:rPr>
              <a:t>Балльная</a:t>
            </a:r>
            <a:r>
              <a:rPr sz="1200" spc="70" dirty="0">
                <a:latin typeface="Lucida Sans Unicode"/>
                <a:cs typeface="Lucida Sans Unicode"/>
              </a:rPr>
              <a:t> </a:t>
            </a:r>
            <a:r>
              <a:rPr sz="1200" spc="-65" dirty="0">
                <a:solidFill>
                  <a:srgbClr val="00646B"/>
                </a:solidFill>
                <a:latin typeface="Arial Black"/>
                <a:cs typeface="Arial Black"/>
              </a:rPr>
              <a:t>оценка</a:t>
            </a:r>
            <a:r>
              <a:rPr sz="1200" spc="15" dirty="0">
                <a:solidFill>
                  <a:srgbClr val="00646B"/>
                </a:solidFill>
                <a:latin typeface="Arial Black"/>
                <a:cs typeface="Arial Black"/>
              </a:rPr>
              <a:t> </a:t>
            </a:r>
            <a:r>
              <a:rPr sz="1200" spc="-10" dirty="0">
                <a:solidFill>
                  <a:srgbClr val="00646B"/>
                </a:solidFill>
                <a:latin typeface="Arial Black"/>
                <a:cs typeface="Arial Black"/>
              </a:rPr>
              <a:t>уровня </a:t>
            </a:r>
            <a:r>
              <a:rPr sz="1200" spc="-60" dirty="0">
                <a:solidFill>
                  <a:srgbClr val="00646B"/>
                </a:solidFill>
                <a:latin typeface="Arial Black"/>
                <a:cs typeface="Arial Black"/>
              </a:rPr>
              <a:t>владения</a:t>
            </a:r>
            <a:r>
              <a:rPr sz="1200" spc="-40" dirty="0">
                <a:solidFill>
                  <a:srgbClr val="00646B"/>
                </a:solidFill>
                <a:latin typeface="Arial Black"/>
                <a:cs typeface="Arial Black"/>
              </a:rPr>
              <a:t> </a:t>
            </a:r>
            <a:r>
              <a:rPr sz="1200" spc="-65" dirty="0">
                <a:solidFill>
                  <a:srgbClr val="00646B"/>
                </a:solidFill>
                <a:latin typeface="Arial Black"/>
                <a:cs typeface="Arial Black"/>
              </a:rPr>
              <a:t>иностранным</a:t>
            </a:r>
            <a:r>
              <a:rPr sz="1200" spc="-35" dirty="0">
                <a:solidFill>
                  <a:srgbClr val="00646B"/>
                </a:solidFill>
                <a:latin typeface="Arial Black"/>
                <a:cs typeface="Arial Black"/>
              </a:rPr>
              <a:t> </a:t>
            </a:r>
            <a:r>
              <a:rPr sz="1200" spc="-80" dirty="0">
                <a:solidFill>
                  <a:srgbClr val="00646B"/>
                </a:solidFill>
                <a:latin typeface="Arial Black"/>
                <a:cs typeface="Arial Black"/>
              </a:rPr>
              <a:t>языком</a:t>
            </a:r>
            <a:r>
              <a:rPr sz="1200" spc="-20" dirty="0">
                <a:solidFill>
                  <a:srgbClr val="00646B"/>
                </a:solidFill>
                <a:latin typeface="Arial Black"/>
                <a:cs typeface="Arial Black"/>
              </a:rPr>
              <a:t> </a:t>
            </a:r>
            <a:r>
              <a:rPr sz="1200" dirty="0">
                <a:latin typeface="Lucida Sans Unicode"/>
                <a:cs typeface="Lucida Sans Unicode"/>
              </a:rPr>
              <a:t>зависит</a:t>
            </a:r>
            <a:r>
              <a:rPr sz="1200" spc="-95" dirty="0">
                <a:latin typeface="Lucida Sans Unicode"/>
                <a:cs typeface="Lucida Sans Unicode"/>
              </a:rPr>
              <a:t> </a:t>
            </a:r>
            <a:r>
              <a:rPr sz="1200" dirty="0">
                <a:latin typeface="Lucida Sans Unicode"/>
                <a:cs typeface="Lucida Sans Unicode"/>
              </a:rPr>
              <a:t>от</a:t>
            </a:r>
            <a:r>
              <a:rPr sz="1200" spc="-50" dirty="0">
                <a:latin typeface="Lucida Sans Unicode"/>
                <a:cs typeface="Lucida Sans Unicode"/>
              </a:rPr>
              <a:t> </a:t>
            </a:r>
            <a:r>
              <a:rPr sz="1200" dirty="0">
                <a:latin typeface="Lucida Sans Unicode"/>
                <a:cs typeface="Lucida Sans Unicode"/>
              </a:rPr>
              <a:t>уровня</a:t>
            </a:r>
            <a:r>
              <a:rPr sz="1200" spc="-25" dirty="0">
                <a:latin typeface="Lucida Sans Unicode"/>
                <a:cs typeface="Lucida Sans Unicode"/>
              </a:rPr>
              <a:t> </a:t>
            </a:r>
            <a:r>
              <a:rPr sz="1200" dirty="0">
                <a:latin typeface="Lucida Sans Unicode"/>
                <a:cs typeface="Lucida Sans Unicode"/>
              </a:rPr>
              <a:t>владения</a:t>
            </a:r>
            <a:r>
              <a:rPr sz="1200" spc="-20" dirty="0">
                <a:latin typeface="Lucida Sans Unicode"/>
                <a:cs typeface="Lucida Sans Unicode"/>
              </a:rPr>
              <a:t> </a:t>
            </a:r>
            <a:r>
              <a:rPr sz="1200" spc="90" dirty="0">
                <a:latin typeface="Tahoma"/>
                <a:cs typeface="Tahoma"/>
              </a:rPr>
              <a:t>CEFR</a:t>
            </a:r>
            <a:r>
              <a:rPr sz="1200" spc="-20" dirty="0">
                <a:latin typeface="Tahoma"/>
                <a:cs typeface="Tahoma"/>
              </a:rPr>
              <a:t> </a:t>
            </a:r>
            <a:r>
              <a:rPr sz="1200" spc="95" dirty="0">
                <a:latin typeface="Tahoma"/>
                <a:cs typeface="Tahoma"/>
              </a:rPr>
              <a:t>(Common </a:t>
            </a:r>
            <a:r>
              <a:rPr sz="1200" spc="85" dirty="0">
                <a:latin typeface="Tahoma"/>
                <a:cs typeface="Tahoma"/>
              </a:rPr>
              <a:t>European</a:t>
            </a:r>
            <a:r>
              <a:rPr sz="1200" spc="150" dirty="0">
                <a:latin typeface="Tahoma"/>
                <a:cs typeface="Tahoma"/>
              </a:rPr>
              <a:t> </a:t>
            </a:r>
            <a:r>
              <a:rPr sz="1200" spc="90" dirty="0">
                <a:latin typeface="Tahoma"/>
                <a:cs typeface="Tahoma"/>
              </a:rPr>
              <a:t>Framework</a:t>
            </a:r>
            <a:r>
              <a:rPr sz="1200" spc="155" dirty="0">
                <a:latin typeface="Tahoma"/>
                <a:cs typeface="Tahoma"/>
              </a:rPr>
              <a:t> </a:t>
            </a:r>
            <a:r>
              <a:rPr sz="1200" spc="50" dirty="0">
                <a:latin typeface="Tahoma"/>
                <a:cs typeface="Tahoma"/>
              </a:rPr>
              <a:t>of</a:t>
            </a:r>
            <a:r>
              <a:rPr sz="1200" spc="155" dirty="0">
                <a:latin typeface="Tahoma"/>
                <a:cs typeface="Tahoma"/>
              </a:rPr>
              <a:t> </a:t>
            </a:r>
            <a:r>
              <a:rPr sz="1200" spc="65" dirty="0">
                <a:latin typeface="Tahoma"/>
                <a:cs typeface="Tahoma"/>
              </a:rPr>
              <a:t>Reference</a:t>
            </a:r>
            <a:r>
              <a:rPr sz="1200" spc="150" dirty="0">
                <a:latin typeface="Tahoma"/>
                <a:cs typeface="Tahoma"/>
              </a:rPr>
              <a:t> </a:t>
            </a:r>
            <a:r>
              <a:rPr sz="1200" dirty="0">
                <a:latin typeface="Tahoma"/>
                <a:cs typeface="Tahoma"/>
              </a:rPr>
              <a:t>for</a:t>
            </a:r>
            <a:r>
              <a:rPr sz="1200" spc="155" dirty="0">
                <a:latin typeface="Tahoma"/>
                <a:cs typeface="Tahoma"/>
              </a:rPr>
              <a:t> </a:t>
            </a:r>
            <a:r>
              <a:rPr sz="1200" dirty="0">
                <a:latin typeface="Tahoma"/>
                <a:cs typeface="Tahoma"/>
              </a:rPr>
              <a:t>Languages),</a:t>
            </a:r>
            <a:r>
              <a:rPr sz="1200" spc="155" dirty="0">
                <a:latin typeface="Tahoma"/>
                <a:cs typeface="Tahoma"/>
              </a:rPr>
              <a:t> </a:t>
            </a:r>
            <a:r>
              <a:rPr sz="1200" dirty="0">
                <a:latin typeface="Lucida Sans Unicode"/>
                <a:cs typeface="Lucida Sans Unicode"/>
              </a:rPr>
              <a:t>присвоенного</a:t>
            </a:r>
            <a:r>
              <a:rPr sz="1200" spc="145" dirty="0">
                <a:latin typeface="Lucida Sans Unicode"/>
                <a:cs typeface="Lucida Sans Unicode"/>
              </a:rPr>
              <a:t> </a:t>
            </a:r>
            <a:r>
              <a:rPr sz="1200" spc="-20" dirty="0">
                <a:latin typeface="Lucida Sans Unicode"/>
                <a:cs typeface="Lucida Sans Unicode"/>
              </a:rPr>
              <a:t>студенту</a:t>
            </a:r>
            <a:r>
              <a:rPr sz="1200" spc="150" dirty="0">
                <a:latin typeface="Lucida Sans Unicode"/>
                <a:cs typeface="Lucida Sans Unicode"/>
              </a:rPr>
              <a:t> </a:t>
            </a:r>
            <a:r>
              <a:rPr sz="1200" spc="-25" dirty="0">
                <a:latin typeface="Lucida Sans Unicode"/>
                <a:cs typeface="Lucida Sans Unicode"/>
              </a:rPr>
              <a:t>по </a:t>
            </a:r>
            <a:r>
              <a:rPr sz="1200" dirty="0">
                <a:latin typeface="Lucida Sans Unicode"/>
                <a:cs typeface="Lucida Sans Unicode"/>
              </a:rPr>
              <a:t>результатам</a:t>
            </a:r>
            <a:r>
              <a:rPr sz="1200" spc="135" dirty="0">
                <a:latin typeface="Lucida Sans Unicode"/>
                <a:cs typeface="Lucida Sans Unicode"/>
              </a:rPr>
              <a:t>  </a:t>
            </a:r>
            <a:r>
              <a:rPr sz="1200" dirty="0">
                <a:latin typeface="Lucida Sans Unicode"/>
                <a:cs typeface="Lucida Sans Unicode"/>
              </a:rPr>
              <a:t>международного</a:t>
            </a:r>
            <a:r>
              <a:rPr sz="1200" spc="135" dirty="0">
                <a:latin typeface="Lucida Sans Unicode"/>
                <a:cs typeface="Lucida Sans Unicode"/>
              </a:rPr>
              <a:t>  </a:t>
            </a:r>
            <a:r>
              <a:rPr sz="1200" dirty="0">
                <a:latin typeface="Lucida Sans Unicode"/>
                <a:cs typeface="Lucida Sans Unicode"/>
              </a:rPr>
              <a:t>экзамена</a:t>
            </a:r>
            <a:r>
              <a:rPr sz="1200" spc="140" dirty="0">
                <a:latin typeface="Lucida Sans Unicode"/>
                <a:cs typeface="Lucida Sans Unicode"/>
              </a:rPr>
              <a:t>  </a:t>
            </a:r>
            <a:r>
              <a:rPr sz="1200" dirty="0">
                <a:latin typeface="Lucida Sans Unicode"/>
                <a:cs typeface="Lucida Sans Unicode"/>
              </a:rPr>
              <a:t>или</a:t>
            </a:r>
            <a:r>
              <a:rPr sz="1200" spc="135" dirty="0">
                <a:latin typeface="Lucida Sans Unicode"/>
                <a:cs typeface="Lucida Sans Unicode"/>
              </a:rPr>
              <a:t>  </a:t>
            </a:r>
            <a:r>
              <a:rPr sz="1200" dirty="0">
                <a:latin typeface="Lucida Sans Unicode"/>
                <a:cs typeface="Lucida Sans Unicode"/>
              </a:rPr>
              <a:t>справкой</a:t>
            </a:r>
            <a:r>
              <a:rPr sz="1200" spc="135" dirty="0">
                <a:latin typeface="Lucida Sans Unicode"/>
                <a:cs typeface="Lucida Sans Unicode"/>
              </a:rPr>
              <a:t>  </a:t>
            </a:r>
            <a:r>
              <a:rPr sz="1200" dirty="0">
                <a:latin typeface="Lucida Sans Unicode"/>
                <a:cs typeface="Lucida Sans Unicode"/>
              </a:rPr>
              <a:t>из</a:t>
            </a:r>
            <a:r>
              <a:rPr sz="1200" spc="140" dirty="0">
                <a:latin typeface="Lucida Sans Unicode"/>
                <a:cs typeface="Lucida Sans Unicode"/>
              </a:rPr>
              <a:t>  </a:t>
            </a:r>
            <a:r>
              <a:rPr sz="1200" spc="-10" dirty="0">
                <a:latin typeface="Lucida Sans Unicode"/>
                <a:cs typeface="Lucida Sans Unicode"/>
              </a:rPr>
              <a:t>Департамента иностранных</a:t>
            </a:r>
            <a:r>
              <a:rPr sz="1200" spc="15" dirty="0">
                <a:latin typeface="Lucida Sans Unicode"/>
                <a:cs typeface="Lucida Sans Unicode"/>
              </a:rPr>
              <a:t> </a:t>
            </a:r>
            <a:r>
              <a:rPr sz="1200" dirty="0">
                <a:latin typeface="Lucida Sans Unicode"/>
                <a:cs typeface="Lucida Sans Unicode"/>
              </a:rPr>
              <a:t>языков</a:t>
            </a:r>
            <a:r>
              <a:rPr sz="1200" dirty="0">
                <a:latin typeface="Tahoma"/>
                <a:cs typeface="Tahoma"/>
              </a:rPr>
              <a:t>.</a:t>
            </a:r>
            <a:r>
              <a:rPr sz="1200" spc="25" dirty="0">
                <a:latin typeface="Tahoma"/>
                <a:cs typeface="Tahoma"/>
              </a:rPr>
              <a:t> </a:t>
            </a:r>
            <a:r>
              <a:rPr sz="1200" dirty="0">
                <a:latin typeface="Lucida Sans Unicode"/>
                <a:cs typeface="Lucida Sans Unicode"/>
              </a:rPr>
              <a:t>Максимальный</a:t>
            </a:r>
            <a:r>
              <a:rPr sz="1200" spc="15" dirty="0">
                <a:latin typeface="Lucida Sans Unicode"/>
                <a:cs typeface="Lucida Sans Unicode"/>
              </a:rPr>
              <a:t> </a:t>
            </a:r>
            <a:r>
              <a:rPr sz="1200" dirty="0">
                <a:latin typeface="Lucida Sans Unicode"/>
                <a:cs typeface="Lucida Sans Unicode"/>
              </a:rPr>
              <a:t>балл</a:t>
            </a:r>
            <a:r>
              <a:rPr sz="1200" spc="20" dirty="0">
                <a:latin typeface="Lucida Sans Unicode"/>
                <a:cs typeface="Lucida Sans Unicode"/>
              </a:rPr>
              <a:t> </a:t>
            </a:r>
            <a:r>
              <a:rPr sz="1200" dirty="0">
                <a:latin typeface="Tahoma"/>
                <a:cs typeface="Tahoma"/>
              </a:rPr>
              <a:t>(</a:t>
            </a:r>
            <a:r>
              <a:rPr sz="1200" b="1" dirty="0">
                <a:latin typeface="Tahoma"/>
                <a:cs typeface="Tahoma"/>
              </a:rPr>
              <a:t>30</a:t>
            </a:r>
            <a:r>
              <a:rPr sz="1200" b="1" spc="15" dirty="0">
                <a:latin typeface="Tahoma"/>
                <a:cs typeface="Tahoma"/>
              </a:rPr>
              <a:t> </a:t>
            </a:r>
            <a:r>
              <a:rPr sz="1200" spc="-65" dirty="0">
                <a:latin typeface="Arial Black"/>
                <a:cs typeface="Arial Black"/>
              </a:rPr>
              <a:t>баллов</a:t>
            </a:r>
            <a:r>
              <a:rPr sz="1200" spc="-65" dirty="0">
                <a:latin typeface="Tahoma"/>
                <a:cs typeface="Tahoma"/>
              </a:rPr>
              <a:t>)</a:t>
            </a:r>
            <a:r>
              <a:rPr sz="1200" spc="20" dirty="0">
                <a:latin typeface="Tahoma"/>
                <a:cs typeface="Tahoma"/>
              </a:rPr>
              <a:t> </a:t>
            </a:r>
            <a:r>
              <a:rPr sz="1200" spc="-10" dirty="0">
                <a:latin typeface="Lucida Sans Unicode"/>
                <a:cs typeface="Lucida Sans Unicode"/>
              </a:rPr>
              <a:t>соответствует</a:t>
            </a:r>
            <a:r>
              <a:rPr sz="1200" spc="20" dirty="0">
                <a:latin typeface="Lucida Sans Unicode"/>
                <a:cs typeface="Lucida Sans Unicode"/>
              </a:rPr>
              <a:t> </a:t>
            </a:r>
            <a:r>
              <a:rPr sz="1200" spc="-10" dirty="0">
                <a:latin typeface="Lucida Sans Unicode"/>
                <a:cs typeface="Lucida Sans Unicode"/>
              </a:rPr>
              <a:t>уровням </a:t>
            </a:r>
            <a:r>
              <a:rPr sz="1200" spc="-100" dirty="0">
                <a:latin typeface="Lucida Sans Unicode"/>
                <a:cs typeface="Lucida Sans Unicode"/>
              </a:rPr>
              <a:t>С</a:t>
            </a:r>
            <a:r>
              <a:rPr sz="1200" spc="-100" dirty="0">
                <a:latin typeface="Tahoma"/>
                <a:cs typeface="Tahoma"/>
              </a:rPr>
              <a:t>1-</a:t>
            </a:r>
            <a:r>
              <a:rPr sz="1200" spc="-30" dirty="0">
                <a:latin typeface="Lucida Sans Unicode"/>
                <a:cs typeface="Lucida Sans Unicode"/>
              </a:rPr>
              <a:t>С</a:t>
            </a:r>
            <a:r>
              <a:rPr sz="1200" spc="-30" dirty="0">
                <a:latin typeface="Tahoma"/>
                <a:cs typeface="Tahoma"/>
              </a:rPr>
              <a:t>2.</a:t>
            </a:r>
            <a:r>
              <a:rPr sz="1200" spc="-15" dirty="0">
                <a:latin typeface="Tahoma"/>
                <a:cs typeface="Tahoma"/>
              </a:rPr>
              <a:t> </a:t>
            </a:r>
            <a:r>
              <a:rPr sz="1200" spc="-65" dirty="0">
                <a:solidFill>
                  <a:srgbClr val="00646B"/>
                </a:solidFill>
                <a:latin typeface="Arial Black"/>
                <a:cs typeface="Arial Black"/>
              </a:rPr>
              <a:t>Дополнительные</a:t>
            </a:r>
            <a:r>
              <a:rPr sz="1200" spc="-35" dirty="0">
                <a:solidFill>
                  <a:srgbClr val="00646B"/>
                </a:solidFill>
                <a:latin typeface="Arial Black"/>
                <a:cs typeface="Arial Black"/>
              </a:rPr>
              <a:t> </a:t>
            </a:r>
            <a:r>
              <a:rPr sz="1200" spc="-95" dirty="0">
                <a:solidFill>
                  <a:srgbClr val="00646B"/>
                </a:solidFill>
                <a:latin typeface="Arial Black"/>
                <a:cs typeface="Arial Black"/>
              </a:rPr>
              <a:t>баллы</a:t>
            </a:r>
            <a:r>
              <a:rPr sz="1200" spc="-5" dirty="0">
                <a:solidFill>
                  <a:srgbClr val="00646B"/>
                </a:solidFill>
                <a:latin typeface="Arial Black"/>
                <a:cs typeface="Arial Black"/>
              </a:rPr>
              <a:t> </a:t>
            </a:r>
            <a:r>
              <a:rPr sz="1200" spc="-10" dirty="0">
                <a:latin typeface="Tahoma"/>
                <a:cs typeface="Tahoma"/>
              </a:rPr>
              <a:t>(</a:t>
            </a:r>
            <a:r>
              <a:rPr sz="1200" spc="-10" dirty="0">
                <a:latin typeface="Lucida Sans Unicode"/>
                <a:cs typeface="Lucida Sans Unicode"/>
              </a:rPr>
              <a:t>максимум</a:t>
            </a:r>
            <a:r>
              <a:rPr sz="1200" spc="5" dirty="0">
                <a:latin typeface="Lucida Sans Unicode"/>
                <a:cs typeface="Lucida Sans Unicode"/>
              </a:rPr>
              <a:t> </a:t>
            </a:r>
            <a:r>
              <a:rPr sz="1200" dirty="0">
                <a:latin typeface="Tahoma"/>
                <a:cs typeface="Tahoma"/>
              </a:rPr>
              <a:t>7</a:t>
            </a:r>
            <a:r>
              <a:rPr sz="1200" spc="10" dirty="0">
                <a:latin typeface="Tahoma"/>
                <a:cs typeface="Tahoma"/>
              </a:rPr>
              <a:t> </a:t>
            </a:r>
            <a:r>
              <a:rPr sz="1200" dirty="0">
                <a:latin typeface="Lucida Sans Unicode"/>
                <a:cs typeface="Lucida Sans Unicode"/>
              </a:rPr>
              <a:t>баллов</a:t>
            </a:r>
            <a:r>
              <a:rPr sz="1200" dirty="0">
                <a:latin typeface="Tahoma"/>
                <a:cs typeface="Tahoma"/>
              </a:rPr>
              <a:t>)</a:t>
            </a:r>
            <a:r>
              <a:rPr sz="1200" spc="10" dirty="0">
                <a:latin typeface="Tahoma"/>
                <a:cs typeface="Tahoma"/>
              </a:rPr>
              <a:t> </a:t>
            </a:r>
            <a:r>
              <a:rPr sz="1200" dirty="0">
                <a:latin typeface="Lucida Sans Unicode"/>
                <a:cs typeface="Lucida Sans Unicode"/>
              </a:rPr>
              <a:t>начисляются</a:t>
            </a:r>
            <a:r>
              <a:rPr sz="1200" spc="5" dirty="0">
                <a:latin typeface="Lucida Sans Unicode"/>
                <a:cs typeface="Lucida Sans Unicode"/>
              </a:rPr>
              <a:t> </a:t>
            </a:r>
            <a:r>
              <a:rPr sz="1200" spc="-10" dirty="0">
                <a:latin typeface="Lucida Sans Unicode"/>
                <a:cs typeface="Lucida Sans Unicode"/>
              </a:rPr>
              <a:t>следующим категориям</a:t>
            </a:r>
            <a:r>
              <a:rPr sz="1200" spc="-75" dirty="0">
                <a:latin typeface="Lucida Sans Unicode"/>
                <a:cs typeface="Lucida Sans Unicode"/>
              </a:rPr>
              <a:t> </a:t>
            </a:r>
            <a:r>
              <a:rPr sz="1200" spc="-10" dirty="0">
                <a:latin typeface="Lucida Sans Unicode"/>
                <a:cs typeface="Lucida Sans Unicode"/>
              </a:rPr>
              <a:t>студентов</a:t>
            </a:r>
            <a:r>
              <a:rPr sz="1200" spc="-10" dirty="0">
                <a:latin typeface="Tahoma"/>
                <a:cs typeface="Tahoma"/>
              </a:rPr>
              <a:t>:</a:t>
            </a:r>
            <a:endParaRPr sz="1200" dirty="0">
              <a:latin typeface="Tahoma"/>
              <a:cs typeface="Tahoma"/>
            </a:endParaRPr>
          </a:p>
          <a:p>
            <a:pPr marL="270510" marR="5080" algn="just">
              <a:lnSpc>
                <a:spcPct val="114599"/>
              </a:lnSpc>
            </a:pPr>
            <a:endParaRPr lang="ru-RU" sz="1200" dirty="0">
              <a:latin typeface="Tahoma"/>
              <a:cs typeface="Tahoma"/>
            </a:endParaRPr>
          </a:p>
          <a:p>
            <a:pPr marL="441960" marR="5080" indent="-171450" algn="just">
              <a:lnSpc>
                <a:spcPct val="114599"/>
              </a:lnSpc>
              <a:buFont typeface="Arial" panose="020B0604020202020204" pitchFamily="34" charset="0"/>
              <a:buChar char="•"/>
            </a:pPr>
            <a:r>
              <a:rPr sz="1200" dirty="0" err="1">
                <a:latin typeface="Lucida Sans Unicode"/>
                <a:cs typeface="Lucida Sans Unicode"/>
              </a:rPr>
              <a:t>победителям</a:t>
            </a:r>
            <a:r>
              <a:rPr sz="1200" spc="250" dirty="0">
                <a:latin typeface="Lucida Sans Unicode"/>
                <a:cs typeface="Lucida Sans Unicode"/>
              </a:rPr>
              <a:t>   </a:t>
            </a:r>
            <a:r>
              <a:rPr sz="1200" dirty="0">
                <a:latin typeface="Lucida Sans Unicode"/>
                <a:cs typeface="Lucida Sans Unicode"/>
              </a:rPr>
              <a:t>заключительного</a:t>
            </a:r>
            <a:r>
              <a:rPr sz="1200" spc="254" dirty="0">
                <a:latin typeface="Lucida Sans Unicode"/>
                <a:cs typeface="Lucida Sans Unicode"/>
              </a:rPr>
              <a:t>   </a:t>
            </a:r>
            <a:r>
              <a:rPr sz="1200" dirty="0">
                <a:latin typeface="Lucida Sans Unicode"/>
                <a:cs typeface="Lucida Sans Unicode"/>
              </a:rPr>
              <a:t>этапа</a:t>
            </a:r>
            <a:r>
              <a:rPr sz="1200" spc="254" dirty="0">
                <a:latin typeface="Lucida Sans Unicode"/>
                <a:cs typeface="Lucida Sans Unicode"/>
              </a:rPr>
              <a:t>   </a:t>
            </a:r>
            <a:r>
              <a:rPr sz="1200" dirty="0">
                <a:latin typeface="Lucida Sans Unicode"/>
                <a:cs typeface="Lucida Sans Unicode"/>
              </a:rPr>
              <a:t>всероссийской</a:t>
            </a:r>
            <a:r>
              <a:rPr sz="1200" spc="254" dirty="0">
                <a:latin typeface="Lucida Sans Unicode"/>
                <a:cs typeface="Lucida Sans Unicode"/>
              </a:rPr>
              <a:t>   </a:t>
            </a:r>
            <a:r>
              <a:rPr sz="1200" spc="-10" dirty="0">
                <a:latin typeface="Lucida Sans Unicode"/>
                <a:cs typeface="Lucida Sans Unicode"/>
              </a:rPr>
              <a:t>олимпиады </a:t>
            </a:r>
            <a:r>
              <a:rPr sz="1200" dirty="0">
                <a:latin typeface="Lucida Sans Unicode"/>
                <a:cs typeface="Lucida Sans Unicode"/>
              </a:rPr>
              <a:t>школьников</a:t>
            </a:r>
            <a:r>
              <a:rPr sz="1200" dirty="0">
                <a:latin typeface="Tahoma"/>
                <a:cs typeface="Tahoma"/>
              </a:rPr>
              <a:t>,</a:t>
            </a:r>
            <a:r>
              <a:rPr sz="1200" spc="245" dirty="0">
                <a:latin typeface="Tahoma"/>
                <a:cs typeface="Tahoma"/>
              </a:rPr>
              <a:t> </a:t>
            </a:r>
            <a:r>
              <a:rPr sz="1200" dirty="0">
                <a:latin typeface="Lucida Sans Unicode"/>
                <a:cs typeface="Lucida Sans Unicode"/>
              </a:rPr>
              <a:t>членам</a:t>
            </a:r>
            <a:r>
              <a:rPr sz="1200" spc="245" dirty="0">
                <a:latin typeface="Lucida Sans Unicode"/>
                <a:cs typeface="Lucida Sans Unicode"/>
              </a:rPr>
              <a:t> </a:t>
            </a:r>
            <a:r>
              <a:rPr sz="1200" dirty="0">
                <a:latin typeface="Lucida Sans Unicode"/>
                <a:cs typeface="Lucida Sans Unicode"/>
              </a:rPr>
              <a:t>сборных</a:t>
            </a:r>
            <a:r>
              <a:rPr sz="1200" spc="240" dirty="0">
                <a:latin typeface="Lucida Sans Unicode"/>
                <a:cs typeface="Lucida Sans Unicode"/>
              </a:rPr>
              <a:t> </a:t>
            </a:r>
            <a:r>
              <a:rPr sz="1200" dirty="0">
                <a:latin typeface="Lucida Sans Unicode"/>
                <a:cs typeface="Lucida Sans Unicode"/>
              </a:rPr>
              <a:t>команд</a:t>
            </a:r>
            <a:r>
              <a:rPr sz="1200" dirty="0">
                <a:latin typeface="Tahoma"/>
                <a:cs typeface="Tahoma"/>
              </a:rPr>
              <a:t>,</a:t>
            </a:r>
            <a:r>
              <a:rPr sz="1200" spc="250" dirty="0">
                <a:latin typeface="Tahoma"/>
                <a:cs typeface="Tahoma"/>
              </a:rPr>
              <a:t> </a:t>
            </a:r>
            <a:r>
              <a:rPr sz="1200" dirty="0">
                <a:latin typeface="Lucida Sans Unicode"/>
                <a:cs typeface="Lucida Sans Unicode"/>
              </a:rPr>
              <a:t>участвовавших</a:t>
            </a:r>
            <a:r>
              <a:rPr sz="1200" spc="240" dirty="0">
                <a:latin typeface="Lucida Sans Unicode"/>
                <a:cs typeface="Lucida Sans Unicode"/>
              </a:rPr>
              <a:t> </a:t>
            </a:r>
            <a:r>
              <a:rPr sz="1200" spc="60" dirty="0">
                <a:latin typeface="Lucida Sans Unicode"/>
                <a:cs typeface="Lucida Sans Unicode"/>
              </a:rPr>
              <a:t>в</a:t>
            </a:r>
            <a:r>
              <a:rPr sz="1200" spc="240" dirty="0">
                <a:latin typeface="Lucida Sans Unicode"/>
                <a:cs typeface="Lucida Sans Unicode"/>
              </a:rPr>
              <a:t> </a:t>
            </a:r>
            <a:r>
              <a:rPr sz="1200" spc="-10" dirty="0">
                <a:latin typeface="Lucida Sans Unicode"/>
                <a:cs typeface="Lucida Sans Unicode"/>
              </a:rPr>
              <a:t>международных </a:t>
            </a:r>
            <a:r>
              <a:rPr sz="1200" spc="-30" dirty="0">
                <a:latin typeface="Lucida Sans Unicode"/>
                <a:cs typeface="Lucida Sans Unicode"/>
              </a:rPr>
              <a:t>олимпиадах</a:t>
            </a:r>
            <a:r>
              <a:rPr sz="1200" spc="-45" dirty="0">
                <a:latin typeface="Lucida Sans Unicode"/>
                <a:cs typeface="Lucida Sans Unicode"/>
              </a:rPr>
              <a:t> </a:t>
            </a:r>
            <a:r>
              <a:rPr sz="1200" spc="-10" dirty="0">
                <a:latin typeface="Lucida Sans Unicode"/>
                <a:cs typeface="Lucida Sans Unicode"/>
              </a:rPr>
              <a:t>по</a:t>
            </a:r>
            <a:r>
              <a:rPr sz="1200" spc="-45" dirty="0">
                <a:latin typeface="Lucida Sans Unicode"/>
                <a:cs typeface="Lucida Sans Unicode"/>
              </a:rPr>
              <a:t> </a:t>
            </a:r>
            <a:r>
              <a:rPr sz="1200" dirty="0">
                <a:latin typeface="Lucida Sans Unicode"/>
                <a:cs typeface="Lucida Sans Unicode"/>
              </a:rPr>
              <a:t>общеобразовательным</a:t>
            </a:r>
            <a:r>
              <a:rPr sz="1200" spc="-45" dirty="0">
                <a:latin typeface="Lucida Sans Unicode"/>
                <a:cs typeface="Lucida Sans Unicode"/>
              </a:rPr>
              <a:t> </a:t>
            </a:r>
            <a:r>
              <a:rPr sz="1200" spc="-25" dirty="0">
                <a:latin typeface="Lucida Sans Unicode"/>
                <a:cs typeface="Lucida Sans Unicode"/>
              </a:rPr>
              <a:t>предметам</a:t>
            </a:r>
            <a:r>
              <a:rPr sz="1200" spc="-45" dirty="0">
                <a:latin typeface="Lucida Sans Unicode"/>
                <a:cs typeface="Lucida Sans Unicode"/>
              </a:rPr>
              <a:t> </a:t>
            </a:r>
            <a:r>
              <a:rPr sz="1200" spc="-175" dirty="0">
                <a:latin typeface="Tahoma"/>
                <a:cs typeface="Tahoma"/>
              </a:rPr>
              <a:t>–</a:t>
            </a:r>
            <a:r>
              <a:rPr sz="1200" spc="-35" dirty="0">
                <a:latin typeface="Tahoma"/>
                <a:cs typeface="Tahoma"/>
              </a:rPr>
              <a:t> </a:t>
            </a:r>
            <a:r>
              <a:rPr sz="1200" b="1" spc="-60" dirty="0">
                <a:latin typeface="Tahoma"/>
                <a:cs typeface="Tahoma"/>
              </a:rPr>
              <a:t>7</a:t>
            </a:r>
            <a:r>
              <a:rPr sz="1200" b="1" spc="-45" dirty="0">
                <a:latin typeface="Tahoma"/>
                <a:cs typeface="Tahoma"/>
              </a:rPr>
              <a:t> </a:t>
            </a:r>
            <a:r>
              <a:rPr sz="1200" spc="-10" dirty="0" err="1">
                <a:latin typeface="Arial Black"/>
                <a:cs typeface="Arial Black"/>
              </a:rPr>
              <a:t>баллов</a:t>
            </a:r>
            <a:r>
              <a:rPr sz="1200" spc="-10" dirty="0">
                <a:latin typeface="Tahoma"/>
                <a:cs typeface="Tahoma"/>
              </a:rPr>
              <a:t>;</a:t>
            </a:r>
            <a:endParaRPr sz="1200" dirty="0">
              <a:latin typeface="Tahoma"/>
              <a:cs typeface="Tahoma"/>
            </a:endParaRPr>
          </a:p>
        </p:txBody>
      </p:sp>
      <p:grpSp>
        <p:nvGrpSpPr>
          <p:cNvPr id="6" name="object 6"/>
          <p:cNvGrpSpPr/>
          <p:nvPr/>
        </p:nvGrpSpPr>
        <p:grpSpPr>
          <a:xfrm>
            <a:off x="5319138" y="210776"/>
            <a:ext cx="1847850" cy="5464810"/>
            <a:chOff x="5319138" y="210776"/>
            <a:chExt cx="1847850" cy="5464810"/>
          </a:xfrm>
        </p:grpSpPr>
        <p:pic>
          <p:nvPicPr>
            <p:cNvPr id="7" name="object 7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319138" y="210776"/>
              <a:ext cx="1847849" cy="590549"/>
            </a:xfrm>
            <a:prstGeom prst="rect">
              <a:avLst/>
            </a:prstGeom>
          </p:spPr>
        </p:pic>
        <p:sp>
          <p:nvSpPr>
            <p:cNvPr id="8" name="object 8"/>
            <p:cNvSpPr/>
            <p:nvPr/>
          </p:nvSpPr>
          <p:spPr>
            <a:xfrm>
              <a:off x="6077855" y="4785279"/>
              <a:ext cx="890269" cy="890269"/>
            </a:xfrm>
            <a:custGeom>
              <a:avLst/>
              <a:gdLst/>
              <a:ahLst/>
              <a:cxnLst/>
              <a:rect l="l" t="t" r="r" b="b"/>
              <a:pathLst>
                <a:path w="890270" h="890270">
                  <a:moveTo>
                    <a:pt x="444839" y="889678"/>
                  </a:moveTo>
                  <a:lnTo>
                    <a:pt x="396368" y="887067"/>
                  </a:lnTo>
                  <a:lnTo>
                    <a:pt x="349410" y="879418"/>
                  </a:lnTo>
                  <a:lnTo>
                    <a:pt x="304235" y="866999"/>
                  </a:lnTo>
                  <a:lnTo>
                    <a:pt x="261114" y="850084"/>
                  </a:lnTo>
                  <a:lnTo>
                    <a:pt x="220320" y="828944"/>
                  </a:lnTo>
                  <a:lnTo>
                    <a:pt x="182122" y="803849"/>
                  </a:lnTo>
                  <a:lnTo>
                    <a:pt x="146794" y="775072"/>
                  </a:lnTo>
                  <a:lnTo>
                    <a:pt x="114605" y="742883"/>
                  </a:lnTo>
                  <a:lnTo>
                    <a:pt x="85828" y="707555"/>
                  </a:lnTo>
                  <a:lnTo>
                    <a:pt x="60733" y="669357"/>
                  </a:lnTo>
                  <a:lnTo>
                    <a:pt x="39593" y="628563"/>
                  </a:lnTo>
                  <a:lnTo>
                    <a:pt x="22678" y="585442"/>
                  </a:lnTo>
                  <a:lnTo>
                    <a:pt x="10260" y="540267"/>
                  </a:lnTo>
                  <a:lnTo>
                    <a:pt x="2610" y="493309"/>
                  </a:lnTo>
                  <a:lnTo>
                    <a:pt x="0" y="444839"/>
                  </a:lnTo>
                  <a:lnTo>
                    <a:pt x="2610" y="396368"/>
                  </a:lnTo>
                  <a:lnTo>
                    <a:pt x="10260" y="349410"/>
                  </a:lnTo>
                  <a:lnTo>
                    <a:pt x="22678" y="304235"/>
                  </a:lnTo>
                  <a:lnTo>
                    <a:pt x="39593" y="261114"/>
                  </a:lnTo>
                  <a:lnTo>
                    <a:pt x="60733" y="220320"/>
                  </a:lnTo>
                  <a:lnTo>
                    <a:pt x="85828" y="182122"/>
                  </a:lnTo>
                  <a:lnTo>
                    <a:pt x="114605" y="146794"/>
                  </a:lnTo>
                  <a:lnTo>
                    <a:pt x="146794" y="114605"/>
                  </a:lnTo>
                  <a:lnTo>
                    <a:pt x="182122" y="85828"/>
                  </a:lnTo>
                  <a:lnTo>
                    <a:pt x="220320" y="60733"/>
                  </a:lnTo>
                  <a:lnTo>
                    <a:pt x="261114" y="39593"/>
                  </a:lnTo>
                  <a:lnTo>
                    <a:pt x="304235" y="22678"/>
                  </a:lnTo>
                  <a:lnTo>
                    <a:pt x="349410" y="10260"/>
                  </a:lnTo>
                  <a:lnTo>
                    <a:pt x="396368" y="2610"/>
                  </a:lnTo>
                  <a:lnTo>
                    <a:pt x="444839" y="0"/>
                  </a:lnTo>
                  <a:lnTo>
                    <a:pt x="493309" y="2610"/>
                  </a:lnTo>
                  <a:lnTo>
                    <a:pt x="540267" y="10260"/>
                  </a:lnTo>
                  <a:lnTo>
                    <a:pt x="585442" y="22678"/>
                  </a:lnTo>
                  <a:lnTo>
                    <a:pt x="628563" y="39593"/>
                  </a:lnTo>
                  <a:lnTo>
                    <a:pt x="669357" y="60733"/>
                  </a:lnTo>
                  <a:lnTo>
                    <a:pt x="707555" y="85828"/>
                  </a:lnTo>
                  <a:lnTo>
                    <a:pt x="742884" y="114605"/>
                  </a:lnTo>
                  <a:lnTo>
                    <a:pt x="775072" y="146794"/>
                  </a:lnTo>
                  <a:lnTo>
                    <a:pt x="803850" y="182122"/>
                  </a:lnTo>
                  <a:lnTo>
                    <a:pt x="828944" y="220320"/>
                  </a:lnTo>
                  <a:lnTo>
                    <a:pt x="850085" y="261114"/>
                  </a:lnTo>
                  <a:lnTo>
                    <a:pt x="867000" y="304235"/>
                  </a:lnTo>
                  <a:lnTo>
                    <a:pt x="879418" y="349410"/>
                  </a:lnTo>
                  <a:lnTo>
                    <a:pt x="887067" y="396368"/>
                  </a:lnTo>
                  <a:lnTo>
                    <a:pt x="889678" y="444839"/>
                  </a:lnTo>
                  <a:lnTo>
                    <a:pt x="887067" y="493309"/>
                  </a:lnTo>
                  <a:lnTo>
                    <a:pt x="879418" y="540267"/>
                  </a:lnTo>
                  <a:lnTo>
                    <a:pt x="867000" y="585442"/>
                  </a:lnTo>
                  <a:lnTo>
                    <a:pt x="850085" y="628563"/>
                  </a:lnTo>
                  <a:lnTo>
                    <a:pt x="828944" y="669357"/>
                  </a:lnTo>
                  <a:lnTo>
                    <a:pt x="803850" y="707555"/>
                  </a:lnTo>
                  <a:lnTo>
                    <a:pt x="775072" y="742883"/>
                  </a:lnTo>
                  <a:lnTo>
                    <a:pt x="742884" y="775072"/>
                  </a:lnTo>
                  <a:lnTo>
                    <a:pt x="707555" y="803849"/>
                  </a:lnTo>
                  <a:lnTo>
                    <a:pt x="669357" y="828944"/>
                  </a:lnTo>
                  <a:lnTo>
                    <a:pt x="628563" y="850084"/>
                  </a:lnTo>
                  <a:lnTo>
                    <a:pt x="585442" y="866999"/>
                  </a:lnTo>
                  <a:lnTo>
                    <a:pt x="540267" y="879418"/>
                  </a:lnTo>
                  <a:lnTo>
                    <a:pt x="493309" y="887067"/>
                  </a:lnTo>
                  <a:lnTo>
                    <a:pt x="444839" y="889678"/>
                  </a:lnTo>
                  <a:close/>
                </a:path>
              </a:pathLst>
            </a:custGeom>
            <a:solidFill>
              <a:srgbClr val="00646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9" name="object 9"/>
          <p:cNvSpPr txBox="1"/>
          <p:nvPr/>
        </p:nvSpPr>
        <p:spPr>
          <a:xfrm>
            <a:off x="1097896" y="5060311"/>
            <a:ext cx="5473700" cy="549275"/>
          </a:xfrm>
          <a:prstGeom prst="rect">
            <a:avLst/>
          </a:prstGeom>
        </p:spPr>
        <p:txBody>
          <a:bodyPr vert="horz" wrap="square" lIns="0" tIns="97790" rIns="0" bIns="0" rtlCol="0">
            <a:spAutoFit/>
          </a:bodyPr>
          <a:lstStyle/>
          <a:p>
            <a:pPr marL="12700" marR="5080" indent="54610">
              <a:lnSpc>
                <a:spcPct val="71900"/>
              </a:lnSpc>
              <a:spcBef>
                <a:spcPts val="770"/>
              </a:spcBef>
            </a:pPr>
            <a:r>
              <a:rPr sz="2000" b="1" spc="90" dirty="0">
                <a:latin typeface="Tahoma"/>
                <a:cs typeface="Tahoma"/>
              </a:rPr>
              <a:t>Какие</a:t>
            </a:r>
            <a:r>
              <a:rPr sz="2000" b="1" spc="20" dirty="0">
                <a:latin typeface="Tahoma"/>
                <a:cs typeface="Tahoma"/>
              </a:rPr>
              <a:t> </a:t>
            </a:r>
            <a:r>
              <a:rPr sz="2000" b="1" spc="100" dirty="0">
                <a:latin typeface="Tahoma"/>
                <a:cs typeface="Tahoma"/>
              </a:rPr>
              <a:t>документы</a:t>
            </a:r>
            <a:r>
              <a:rPr sz="2000" b="1" spc="20" dirty="0">
                <a:latin typeface="Tahoma"/>
                <a:cs typeface="Tahoma"/>
              </a:rPr>
              <a:t> </a:t>
            </a:r>
            <a:r>
              <a:rPr sz="2000" b="1" spc="85" dirty="0">
                <a:latin typeface="Tahoma"/>
                <a:cs typeface="Tahoma"/>
              </a:rPr>
              <a:t>могут</a:t>
            </a:r>
            <a:r>
              <a:rPr sz="2000" b="1" spc="20" dirty="0">
                <a:latin typeface="Tahoma"/>
                <a:cs typeface="Tahoma"/>
              </a:rPr>
              <a:t> </a:t>
            </a:r>
            <a:r>
              <a:rPr sz="2000" b="1" spc="80" dirty="0">
                <a:latin typeface="Tahoma"/>
                <a:cs typeface="Tahoma"/>
              </a:rPr>
              <a:t>подтвердить </a:t>
            </a:r>
            <a:r>
              <a:rPr sz="2000" b="1" dirty="0">
                <a:latin typeface="Tahoma"/>
                <a:cs typeface="Tahoma"/>
              </a:rPr>
              <a:t>факт</a:t>
            </a:r>
            <a:r>
              <a:rPr sz="2000" b="1" spc="70" dirty="0">
                <a:latin typeface="Tahoma"/>
                <a:cs typeface="Tahoma"/>
              </a:rPr>
              <a:t> владения</a:t>
            </a:r>
            <a:r>
              <a:rPr sz="2000" b="1" spc="75" dirty="0">
                <a:latin typeface="Tahoma"/>
                <a:cs typeface="Tahoma"/>
              </a:rPr>
              <a:t> </a:t>
            </a:r>
            <a:r>
              <a:rPr sz="2000" b="1" spc="95" dirty="0">
                <a:latin typeface="Tahoma"/>
                <a:cs typeface="Tahoma"/>
              </a:rPr>
              <a:t>иностранным</a:t>
            </a:r>
            <a:r>
              <a:rPr sz="2000" b="1" spc="75" dirty="0">
                <a:latin typeface="Tahoma"/>
                <a:cs typeface="Tahoma"/>
              </a:rPr>
              <a:t> </a:t>
            </a:r>
            <a:r>
              <a:rPr sz="2000" b="1" spc="70" dirty="0">
                <a:latin typeface="Tahoma"/>
                <a:cs typeface="Tahoma"/>
              </a:rPr>
              <a:t>языком?</a:t>
            </a:r>
            <a:endParaRPr sz="2000">
              <a:latin typeface="Tahoma"/>
              <a:cs typeface="Tahoma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826312" y="7303299"/>
            <a:ext cx="47625" cy="2143125"/>
          </a:xfrm>
          <a:custGeom>
            <a:avLst/>
            <a:gdLst/>
            <a:ahLst/>
            <a:cxnLst/>
            <a:rect l="l" t="t" r="r" b="b"/>
            <a:pathLst>
              <a:path w="47625" h="2143125">
                <a:moveTo>
                  <a:pt x="47625" y="2116150"/>
                </a:moveTo>
                <a:lnTo>
                  <a:pt x="26974" y="2095487"/>
                </a:lnTo>
                <a:lnTo>
                  <a:pt x="20662" y="2095487"/>
                </a:lnTo>
                <a:lnTo>
                  <a:pt x="0" y="2116150"/>
                </a:lnTo>
                <a:lnTo>
                  <a:pt x="0" y="2122462"/>
                </a:lnTo>
                <a:lnTo>
                  <a:pt x="20662" y="2143112"/>
                </a:lnTo>
                <a:lnTo>
                  <a:pt x="26974" y="2143112"/>
                </a:lnTo>
                <a:lnTo>
                  <a:pt x="47625" y="2122462"/>
                </a:lnTo>
                <a:lnTo>
                  <a:pt x="47625" y="2119299"/>
                </a:lnTo>
                <a:lnTo>
                  <a:pt x="47625" y="2116150"/>
                </a:lnTo>
                <a:close/>
              </a:path>
              <a:path w="47625" h="2143125">
                <a:moveTo>
                  <a:pt x="47625" y="1068400"/>
                </a:moveTo>
                <a:lnTo>
                  <a:pt x="26974" y="1047737"/>
                </a:lnTo>
                <a:lnTo>
                  <a:pt x="20662" y="1047737"/>
                </a:lnTo>
                <a:lnTo>
                  <a:pt x="0" y="1068400"/>
                </a:lnTo>
                <a:lnTo>
                  <a:pt x="0" y="1074712"/>
                </a:lnTo>
                <a:lnTo>
                  <a:pt x="20662" y="1095362"/>
                </a:lnTo>
                <a:lnTo>
                  <a:pt x="26974" y="1095362"/>
                </a:lnTo>
                <a:lnTo>
                  <a:pt x="47625" y="1074712"/>
                </a:lnTo>
                <a:lnTo>
                  <a:pt x="47625" y="1071549"/>
                </a:lnTo>
                <a:lnTo>
                  <a:pt x="47625" y="1068400"/>
                </a:lnTo>
                <a:close/>
              </a:path>
              <a:path w="47625" h="2143125">
                <a:moveTo>
                  <a:pt x="47625" y="20650"/>
                </a:moveTo>
                <a:lnTo>
                  <a:pt x="26974" y="0"/>
                </a:lnTo>
                <a:lnTo>
                  <a:pt x="20662" y="0"/>
                </a:lnTo>
                <a:lnTo>
                  <a:pt x="0" y="20650"/>
                </a:lnTo>
                <a:lnTo>
                  <a:pt x="0" y="26962"/>
                </a:lnTo>
                <a:lnTo>
                  <a:pt x="20662" y="47612"/>
                </a:lnTo>
                <a:lnTo>
                  <a:pt x="26974" y="47612"/>
                </a:lnTo>
                <a:lnTo>
                  <a:pt x="47625" y="26962"/>
                </a:lnTo>
                <a:lnTo>
                  <a:pt x="47625" y="23812"/>
                </a:lnTo>
                <a:lnTo>
                  <a:pt x="47625" y="2065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 txBox="1"/>
          <p:nvPr/>
        </p:nvSpPr>
        <p:spPr>
          <a:xfrm>
            <a:off x="727588" y="5944911"/>
            <a:ext cx="6073775" cy="403879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just">
              <a:lnSpc>
                <a:spcPct val="114599"/>
              </a:lnSpc>
              <a:spcBef>
                <a:spcPts val="100"/>
              </a:spcBef>
            </a:pPr>
            <a:r>
              <a:rPr sz="1200" dirty="0">
                <a:latin typeface="Lucida Sans Unicode"/>
                <a:cs typeface="Lucida Sans Unicode"/>
              </a:rPr>
              <a:t>Существует</a:t>
            </a:r>
            <a:r>
              <a:rPr sz="1200" spc="250" dirty="0">
                <a:latin typeface="Lucida Sans Unicode"/>
                <a:cs typeface="Lucida Sans Unicode"/>
              </a:rPr>
              <a:t>  </a:t>
            </a:r>
            <a:r>
              <a:rPr sz="1200" dirty="0">
                <a:solidFill>
                  <a:srgbClr val="00646B"/>
                </a:solidFill>
                <a:latin typeface="Arial Black"/>
                <a:cs typeface="Arial Black"/>
              </a:rPr>
              <a:t>два</a:t>
            </a:r>
            <a:r>
              <a:rPr sz="1200" spc="220" dirty="0">
                <a:solidFill>
                  <a:srgbClr val="00646B"/>
                </a:solidFill>
                <a:latin typeface="Arial Black"/>
                <a:cs typeface="Arial Black"/>
              </a:rPr>
              <a:t>  </a:t>
            </a:r>
            <a:r>
              <a:rPr sz="1200" dirty="0">
                <a:solidFill>
                  <a:srgbClr val="00646B"/>
                </a:solidFill>
                <a:latin typeface="Arial Black"/>
                <a:cs typeface="Arial Black"/>
              </a:rPr>
              <a:t>типа</a:t>
            </a:r>
            <a:r>
              <a:rPr sz="1200" spc="220" dirty="0">
                <a:solidFill>
                  <a:srgbClr val="00646B"/>
                </a:solidFill>
                <a:latin typeface="Arial Black"/>
                <a:cs typeface="Arial Black"/>
              </a:rPr>
              <a:t>  </a:t>
            </a:r>
            <a:r>
              <a:rPr sz="1200" dirty="0">
                <a:solidFill>
                  <a:srgbClr val="00646B"/>
                </a:solidFill>
                <a:latin typeface="Arial Black"/>
                <a:cs typeface="Arial Black"/>
              </a:rPr>
              <a:t>документов</a:t>
            </a:r>
            <a:r>
              <a:rPr sz="1200" dirty="0">
                <a:latin typeface="Tahoma"/>
                <a:cs typeface="Tahoma"/>
              </a:rPr>
              <a:t>,</a:t>
            </a:r>
            <a:r>
              <a:rPr sz="1200" spc="254" dirty="0">
                <a:latin typeface="Tahoma"/>
                <a:cs typeface="Tahoma"/>
              </a:rPr>
              <a:t>  </a:t>
            </a:r>
            <a:r>
              <a:rPr sz="1200" dirty="0">
                <a:latin typeface="Lucida Sans Unicode"/>
                <a:cs typeface="Lucida Sans Unicode"/>
              </a:rPr>
              <a:t>подтверждающих</a:t>
            </a:r>
            <a:r>
              <a:rPr sz="1200" spc="254" dirty="0">
                <a:latin typeface="Lucida Sans Unicode"/>
                <a:cs typeface="Lucida Sans Unicode"/>
              </a:rPr>
              <a:t>  </a:t>
            </a:r>
            <a:r>
              <a:rPr sz="1200" dirty="0">
                <a:latin typeface="Lucida Sans Unicode"/>
                <a:cs typeface="Lucida Sans Unicode"/>
              </a:rPr>
              <a:t>факт</a:t>
            </a:r>
            <a:r>
              <a:rPr sz="1200" spc="250" dirty="0">
                <a:latin typeface="Lucida Sans Unicode"/>
                <a:cs typeface="Lucida Sans Unicode"/>
              </a:rPr>
              <a:t>  </a:t>
            </a:r>
            <a:r>
              <a:rPr sz="1200" spc="-10" dirty="0">
                <a:latin typeface="Lucida Sans Unicode"/>
                <a:cs typeface="Lucida Sans Unicode"/>
              </a:rPr>
              <a:t>владения </a:t>
            </a:r>
            <a:r>
              <a:rPr sz="1200" dirty="0">
                <a:latin typeface="Lucida Sans Unicode"/>
                <a:cs typeface="Lucida Sans Unicode"/>
              </a:rPr>
              <a:t>обучающимся</a:t>
            </a:r>
            <a:r>
              <a:rPr sz="1200" spc="35" dirty="0">
                <a:latin typeface="Lucida Sans Unicode"/>
                <a:cs typeface="Lucida Sans Unicode"/>
              </a:rPr>
              <a:t> </a:t>
            </a:r>
            <a:r>
              <a:rPr sz="1200" dirty="0">
                <a:latin typeface="Lucida Sans Unicode"/>
                <a:cs typeface="Lucida Sans Unicode"/>
              </a:rPr>
              <a:t>иностранным</a:t>
            </a:r>
            <a:r>
              <a:rPr sz="1200" spc="35" dirty="0">
                <a:latin typeface="Lucida Sans Unicode"/>
                <a:cs typeface="Lucida Sans Unicode"/>
              </a:rPr>
              <a:t> </a:t>
            </a:r>
            <a:r>
              <a:rPr sz="1200" dirty="0">
                <a:latin typeface="Lucida Sans Unicode"/>
                <a:cs typeface="Lucida Sans Unicode"/>
              </a:rPr>
              <a:t>языком</a:t>
            </a:r>
            <a:r>
              <a:rPr sz="1200" dirty="0">
                <a:latin typeface="Tahoma"/>
                <a:cs typeface="Tahoma"/>
              </a:rPr>
              <a:t>:</a:t>
            </a:r>
            <a:r>
              <a:rPr sz="1200" spc="45" dirty="0">
                <a:latin typeface="Tahoma"/>
                <a:cs typeface="Tahoma"/>
              </a:rPr>
              <a:t> </a:t>
            </a:r>
            <a:r>
              <a:rPr sz="1200" spc="-55" dirty="0">
                <a:latin typeface="Arial Black"/>
                <a:cs typeface="Arial Black"/>
              </a:rPr>
              <a:t>международный</a:t>
            </a:r>
            <a:r>
              <a:rPr sz="1200" spc="-25" dirty="0">
                <a:latin typeface="Arial Black"/>
                <a:cs typeface="Arial Black"/>
              </a:rPr>
              <a:t> </a:t>
            </a:r>
            <a:r>
              <a:rPr sz="1200" spc="-60" dirty="0">
                <a:latin typeface="Arial Black"/>
                <a:cs typeface="Arial Black"/>
              </a:rPr>
              <a:t>языковой</a:t>
            </a:r>
            <a:r>
              <a:rPr sz="1200" spc="-25" dirty="0">
                <a:latin typeface="Arial Black"/>
                <a:cs typeface="Arial Black"/>
              </a:rPr>
              <a:t> </a:t>
            </a:r>
            <a:r>
              <a:rPr sz="1200" spc="-40" dirty="0">
                <a:latin typeface="Arial Black"/>
                <a:cs typeface="Arial Black"/>
              </a:rPr>
              <a:t>сертификат </a:t>
            </a:r>
            <a:r>
              <a:rPr sz="1200" dirty="0">
                <a:latin typeface="Lucida Sans Unicode"/>
                <a:cs typeface="Lucida Sans Unicode"/>
              </a:rPr>
              <a:t>и</a:t>
            </a:r>
            <a:r>
              <a:rPr sz="1200" spc="235" dirty="0">
                <a:latin typeface="Lucida Sans Unicode"/>
                <a:cs typeface="Lucida Sans Unicode"/>
              </a:rPr>
              <a:t> </a:t>
            </a:r>
            <a:r>
              <a:rPr sz="1200" dirty="0">
                <a:latin typeface="Lucida Sans Unicode"/>
                <a:cs typeface="Lucida Sans Unicode"/>
              </a:rPr>
              <a:t>справка</a:t>
            </a:r>
            <a:r>
              <a:rPr sz="1200" spc="240" dirty="0">
                <a:latin typeface="Lucida Sans Unicode"/>
                <a:cs typeface="Lucida Sans Unicode"/>
              </a:rPr>
              <a:t> </a:t>
            </a:r>
            <a:r>
              <a:rPr sz="1200" dirty="0">
                <a:latin typeface="Lucida Sans Unicode"/>
                <a:cs typeface="Lucida Sans Unicode"/>
              </a:rPr>
              <a:t>заведующего</a:t>
            </a:r>
            <a:r>
              <a:rPr sz="1200" spc="235" dirty="0">
                <a:latin typeface="Lucida Sans Unicode"/>
                <a:cs typeface="Lucida Sans Unicode"/>
              </a:rPr>
              <a:t> </a:t>
            </a:r>
            <a:r>
              <a:rPr sz="1200" dirty="0">
                <a:latin typeface="Lucida Sans Unicode"/>
                <a:cs typeface="Lucida Sans Unicode"/>
              </a:rPr>
              <a:t>Кафедрой</a:t>
            </a:r>
            <a:r>
              <a:rPr sz="1200" spc="240" dirty="0">
                <a:latin typeface="Lucida Sans Unicode"/>
                <a:cs typeface="Lucida Sans Unicode"/>
              </a:rPr>
              <a:t> </a:t>
            </a:r>
            <a:r>
              <a:rPr sz="1200" dirty="0">
                <a:latin typeface="Lucida Sans Unicode"/>
                <a:cs typeface="Lucida Sans Unicode"/>
              </a:rPr>
              <a:t>иностранных</a:t>
            </a:r>
            <a:r>
              <a:rPr sz="1200" spc="235" dirty="0">
                <a:latin typeface="Lucida Sans Unicode"/>
                <a:cs typeface="Lucida Sans Unicode"/>
              </a:rPr>
              <a:t> </a:t>
            </a:r>
            <a:r>
              <a:rPr sz="1200" dirty="0">
                <a:latin typeface="Lucida Sans Unicode"/>
                <a:cs typeface="Lucida Sans Unicode"/>
              </a:rPr>
              <a:t>языков</a:t>
            </a:r>
            <a:r>
              <a:rPr sz="1200" spc="240" dirty="0">
                <a:latin typeface="Lucida Sans Unicode"/>
                <a:cs typeface="Lucida Sans Unicode"/>
              </a:rPr>
              <a:t> </a:t>
            </a:r>
            <a:r>
              <a:rPr sz="1200" dirty="0">
                <a:latin typeface="Lucida Sans Unicode"/>
                <a:cs typeface="Lucida Sans Unicode"/>
              </a:rPr>
              <a:t>Финуниверситета</a:t>
            </a:r>
            <a:r>
              <a:rPr sz="1200" dirty="0">
                <a:latin typeface="Tahoma"/>
                <a:cs typeface="Tahoma"/>
              </a:rPr>
              <a:t>.</a:t>
            </a:r>
            <a:r>
              <a:rPr sz="1200" spc="245" dirty="0">
                <a:latin typeface="Tahoma"/>
                <a:cs typeface="Tahoma"/>
              </a:rPr>
              <a:t> </a:t>
            </a:r>
            <a:r>
              <a:rPr sz="1200" spc="35" dirty="0">
                <a:latin typeface="Lucida Sans Unicode"/>
                <a:cs typeface="Lucida Sans Unicode"/>
              </a:rPr>
              <a:t>В </a:t>
            </a:r>
            <a:r>
              <a:rPr sz="1200" dirty="0">
                <a:latin typeface="Lucida Sans Unicode"/>
                <a:cs typeface="Lucida Sans Unicode"/>
              </a:rPr>
              <a:t>процессе</a:t>
            </a:r>
            <a:r>
              <a:rPr sz="1200" spc="155" dirty="0">
                <a:latin typeface="Lucida Sans Unicode"/>
                <a:cs typeface="Lucida Sans Unicode"/>
              </a:rPr>
              <a:t>  </a:t>
            </a:r>
            <a:r>
              <a:rPr sz="1200" dirty="0">
                <a:latin typeface="Lucida Sans Unicode"/>
                <a:cs typeface="Lucida Sans Unicode"/>
              </a:rPr>
              <a:t>подготовки</a:t>
            </a:r>
            <a:r>
              <a:rPr sz="1200" spc="160" dirty="0">
                <a:latin typeface="Lucida Sans Unicode"/>
                <a:cs typeface="Lucida Sans Unicode"/>
              </a:rPr>
              <a:t>  </a:t>
            </a:r>
            <a:r>
              <a:rPr sz="1200" dirty="0">
                <a:latin typeface="Lucida Sans Unicode"/>
                <a:cs typeface="Lucida Sans Unicode"/>
              </a:rPr>
              <a:t>документов</a:t>
            </a:r>
            <a:r>
              <a:rPr sz="1200" spc="155" dirty="0">
                <a:latin typeface="Lucida Sans Unicode"/>
                <a:cs typeface="Lucida Sans Unicode"/>
              </a:rPr>
              <a:t>  </a:t>
            </a:r>
            <a:r>
              <a:rPr sz="1200" dirty="0">
                <a:latin typeface="Lucida Sans Unicode"/>
                <a:cs typeface="Lucida Sans Unicode"/>
              </a:rPr>
              <a:t>советуем</a:t>
            </a:r>
            <a:r>
              <a:rPr sz="1200" spc="160" dirty="0">
                <a:latin typeface="Lucida Sans Unicode"/>
                <a:cs typeface="Lucida Sans Unicode"/>
              </a:rPr>
              <a:t>  </a:t>
            </a:r>
            <a:r>
              <a:rPr sz="1200" dirty="0">
                <a:latin typeface="Lucida Sans Unicode"/>
                <a:cs typeface="Lucida Sans Unicode"/>
              </a:rPr>
              <a:t>вам</a:t>
            </a:r>
            <a:r>
              <a:rPr sz="1200" spc="155" dirty="0">
                <a:latin typeface="Lucida Sans Unicode"/>
                <a:cs typeface="Lucida Sans Unicode"/>
              </a:rPr>
              <a:t>  </a:t>
            </a:r>
            <a:r>
              <a:rPr sz="1200" dirty="0">
                <a:latin typeface="Lucida Sans Unicode"/>
                <a:cs typeface="Lucida Sans Unicode"/>
              </a:rPr>
              <a:t>обратить</a:t>
            </a:r>
            <a:r>
              <a:rPr sz="1200" spc="160" dirty="0">
                <a:latin typeface="Lucida Sans Unicode"/>
                <a:cs typeface="Lucida Sans Unicode"/>
              </a:rPr>
              <a:t>  </a:t>
            </a:r>
            <a:r>
              <a:rPr sz="1200" dirty="0">
                <a:latin typeface="Lucida Sans Unicode"/>
                <a:cs typeface="Lucida Sans Unicode"/>
              </a:rPr>
              <a:t>внимание</a:t>
            </a:r>
            <a:r>
              <a:rPr sz="1200" spc="155" dirty="0">
                <a:latin typeface="Lucida Sans Unicode"/>
                <a:cs typeface="Lucida Sans Unicode"/>
              </a:rPr>
              <a:t>  </a:t>
            </a:r>
            <a:r>
              <a:rPr sz="1200" spc="-25" dirty="0">
                <a:latin typeface="Lucida Sans Unicode"/>
                <a:cs typeface="Lucida Sans Unicode"/>
              </a:rPr>
              <a:t>на </a:t>
            </a:r>
            <a:r>
              <a:rPr sz="1200" spc="-10" dirty="0">
                <a:latin typeface="Lucida Sans Unicode"/>
                <a:cs typeface="Lucida Sans Unicode"/>
              </a:rPr>
              <a:t>следующее</a:t>
            </a:r>
            <a:r>
              <a:rPr sz="1200" spc="-10" dirty="0">
                <a:latin typeface="Tahoma"/>
                <a:cs typeface="Tahoma"/>
              </a:rPr>
              <a:t>:</a:t>
            </a:r>
            <a:endParaRPr sz="1200" dirty="0">
              <a:latin typeface="Tahoma"/>
              <a:cs typeface="Tahoma"/>
            </a:endParaRPr>
          </a:p>
          <a:p>
            <a:pPr>
              <a:lnSpc>
                <a:spcPct val="100000"/>
              </a:lnSpc>
              <a:spcBef>
                <a:spcPts val="200"/>
              </a:spcBef>
            </a:pPr>
            <a:endParaRPr sz="1200" dirty="0">
              <a:latin typeface="Tahoma"/>
              <a:cs typeface="Tahoma"/>
            </a:endParaRPr>
          </a:p>
          <a:p>
            <a:pPr marL="271145" marR="5080" algn="just">
              <a:lnSpc>
                <a:spcPct val="114599"/>
              </a:lnSpc>
            </a:pPr>
            <a:r>
              <a:rPr sz="1200" dirty="0">
                <a:latin typeface="Lucida Sans Unicode"/>
                <a:cs typeface="Lucida Sans Unicode"/>
              </a:rPr>
              <a:t>часть</a:t>
            </a:r>
            <a:r>
              <a:rPr sz="1200" spc="310" dirty="0">
                <a:latin typeface="Lucida Sans Unicode"/>
                <a:cs typeface="Lucida Sans Unicode"/>
              </a:rPr>
              <a:t> </a:t>
            </a:r>
            <a:r>
              <a:rPr sz="1200" dirty="0">
                <a:latin typeface="Lucida Sans Unicode"/>
                <a:cs typeface="Lucida Sans Unicode"/>
              </a:rPr>
              <a:t>вузов</a:t>
            </a:r>
            <a:r>
              <a:rPr sz="1200" dirty="0">
                <a:latin typeface="Tahoma"/>
                <a:cs typeface="Tahoma"/>
              </a:rPr>
              <a:t>-</a:t>
            </a:r>
            <a:r>
              <a:rPr sz="1200" dirty="0">
                <a:latin typeface="Lucida Sans Unicode"/>
                <a:cs typeface="Lucida Sans Unicode"/>
              </a:rPr>
              <a:t>партнеров</a:t>
            </a:r>
            <a:r>
              <a:rPr sz="1200" spc="315" dirty="0">
                <a:latin typeface="Lucida Sans Unicode"/>
                <a:cs typeface="Lucida Sans Unicode"/>
              </a:rPr>
              <a:t> </a:t>
            </a:r>
            <a:r>
              <a:rPr sz="1200" dirty="0">
                <a:latin typeface="Arial Black"/>
                <a:cs typeface="Arial Black"/>
              </a:rPr>
              <a:t>требует</a:t>
            </a:r>
            <a:r>
              <a:rPr sz="1200" spc="265" dirty="0">
                <a:latin typeface="Arial Black"/>
                <a:cs typeface="Arial Black"/>
              </a:rPr>
              <a:t> </a:t>
            </a:r>
            <a:r>
              <a:rPr sz="1200" dirty="0">
                <a:latin typeface="Arial Black"/>
                <a:cs typeface="Arial Black"/>
              </a:rPr>
              <a:t>наличие</a:t>
            </a:r>
            <a:r>
              <a:rPr sz="1200" spc="270" dirty="0">
                <a:latin typeface="Arial Black"/>
                <a:cs typeface="Arial Black"/>
              </a:rPr>
              <a:t> </a:t>
            </a:r>
            <a:r>
              <a:rPr sz="1200" spc="-20" dirty="0">
                <a:latin typeface="Arial Black"/>
                <a:cs typeface="Arial Black"/>
              </a:rPr>
              <a:t>международного</a:t>
            </a:r>
            <a:r>
              <a:rPr sz="1200" spc="265" dirty="0">
                <a:latin typeface="Arial Black"/>
                <a:cs typeface="Arial Black"/>
              </a:rPr>
              <a:t> </a:t>
            </a:r>
            <a:r>
              <a:rPr sz="1200" spc="-40" dirty="0">
                <a:latin typeface="Arial Black"/>
                <a:cs typeface="Arial Black"/>
              </a:rPr>
              <a:t>языкового сертификата</a:t>
            </a:r>
            <a:r>
              <a:rPr sz="1200" spc="120" dirty="0">
                <a:latin typeface="Arial Black"/>
                <a:cs typeface="Arial Black"/>
              </a:rPr>
              <a:t> </a:t>
            </a:r>
            <a:r>
              <a:rPr sz="1200" dirty="0">
                <a:latin typeface="Lucida Sans Unicode"/>
                <a:cs typeface="Lucida Sans Unicode"/>
              </a:rPr>
              <a:t>у</a:t>
            </a:r>
            <a:r>
              <a:rPr sz="1200" spc="140" dirty="0">
                <a:latin typeface="Lucida Sans Unicode"/>
                <a:cs typeface="Lucida Sans Unicode"/>
              </a:rPr>
              <a:t> </a:t>
            </a:r>
            <a:r>
              <a:rPr sz="1200" dirty="0">
                <a:latin typeface="Lucida Sans Unicode"/>
                <a:cs typeface="Lucida Sans Unicode"/>
              </a:rPr>
              <a:t>студентов</a:t>
            </a:r>
            <a:r>
              <a:rPr sz="1200" dirty="0">
                <a:latin typeface="Tahoma"/>
                <a:cs typeface="Tahoma"/>
              </a:rPr>
              <a:t>,</a:t>
            </a:r>
            <a:r>
              <a:rPr sz="1200" spc="145" dirty="0">
                <a:latin typeface="Tahoma"/>
                <a:cs typeface="Tahoma"/>
              </a:rPr>
              <a:t> </a:t>
            </a:r>
            <a:r>
              <a:rPr sz="1200" dirty="0">
                <a:latin typeface="Lucida Sans Unicode"/>
                <a:cs typeface="Lucida Sans Unicode"/>
              </a:rPr>
              <a:t>участвующих</a:t>
            </a:r>
            <a:r>
              <a:rPr sz="1200" spc="140" dirty="0">
                <a:latin typeface="Lucida Sans Unicode"/>
                <a:cs typeface="Lucida Sans Unicode"/>
              </a:rPr>
              <a:t> </a:t>
            </a:r>
            <a:r>
              <a:rPr sz="1200" spc="60" dirty="0">
                <a:latin typeface="Lucida Sans Unicode"/>
                <a:cs typeface="Lucida Sans Unicode"/>
              </a:rPr>
              <a:t>в</a:t>
            </a:r>
            <a:r>
              <a:rPr sz="1200" spc="140" dirty="0">
                <a:latin typeface="Lucida Sans Unicode"/>
                <a:cs typeface="Lucida Sans Unicode"/>
              </a:rPr>
              <a:t> </a:t>
            </a:r>
            <a:r>
              <a:rPr sz="1200" dirty="0">
                <a:latin typeface="Lucida Sans Unicode"/>
                <a:cs typeface="Lucida Sans Unicode"/>
              </a:rPr>
              <a:t>программах</a:t>
            </a:r>
            <a:r>
              <a:rPr sz="1200" spc="140" dirty="0">
                <a:latin typeface="Lucida Sans Unicode"/>
                <a:cs typeface="Lucida Sans Unicode"/>
              </a:rPr>
              <a:t> </a:t>
            </a:r>
            <a:r>
              <a:rPr sz="1200" dirty="0">
                <a:latin typeface="Lucida Sans Unicode"/>
                <a:cs typeface="Lucida Sans Unicode"/>
              </a:rPr>
              <a:t>обмена</a:t>
            </a:r>
            <a:r>
              <a:rPr sz="1200" dirty="0">
                <a:latin typeface="Tahoma"/>
                <a:cs typeface="Tahoma"/>
              </a:rPr>
              <a:t>.</a:t>
            </a:r>
            <a:r>
              <a:rPr sz="1200" spc="145" dirty="0">
                <a:latin typeface="Tahoma"/>
                <a:cs typeface="Tahoma"/>
              </a:rPr>
              <a:t> </a:t>
            </a:r>
            <a:r>
              <a:rPr sz="1200" spc="85" dirty="0">
                <a:latin typeface="Lucida Sans Unicode"/>
                <a:cs typeface="Lucida Sans Unicode"/>
              </a:rPr>
              <a:t>В</a:t>
            </a:r>
            <a:r>
              <a:rPr sz="1200" spc="140" dirty="0">
                <a:latin typeface="Lucida Sans Unicode"/>
                <a:cs typeface="Lucida Sans Unicode"/>
              </a:rPr>
              <a:t> </a:t>
            </a:r>
            <a:r>
              <a:rPr sz="1200" spc="-10" dirty="0">
                <a:latin typeface="Lucida Sans Unicode"/>
                <a:cs typeface="Lucida Sans Unicode"/>
              </a:rPr>
              <a:t>случае</a:t>
            </a:r>
            <a:r>
              <a:rPr sz="1200" spc="-10" dirty="0">
                <a:latin typeface="Tahoma"/>
                <a:cs typeface="Tahoma"/>
              </a:rPr>
              <a:t>, </a:t>
            </a:r>
            <a:r>
              <a:rPr sz="1200" dirty="0">
                <a:latin typeface="Lucida Sans Unicode"/>
                <a:cs typeface="Lucida Sans Unicode"/>
              </a:rPr>
              <a:t>если</a:t>
            </a:r>
            <a:r>
              <a:rPr sz="1200" spc="80" dirty="0">
                <a:latin typeface="Lucida Sans Unicode"/>
                <a:cs typeface="Lucida Sans Unicode"/>
              </a:rPr>
              <a:t>  </a:t>
            </a:r>
            <a:r>
              <a:rPr sz="1200" dirty="0">
                <a:latin typeface="Lucida Sans Unicode"/>
                <a:cs typeface="Lucida Sans Unicode"/>
              </a:rPr>
              <a:t>данное</a:t>
            </a:r>
            <a:r>
              <a:rPr sz="1200" spc="80" dirty="0">
                <a:latin typeface="Lucida Sans Unicode"/>
                <a:cs typeface="Lucida Sans Unicode"/>
              </a:rPr>
              <a:t>  </a:t>
            </a:r>
            <a:r>
              <a:rPr sz="1200" dirty="0">
                <a:latin typeface="Lucida Sans Unicode"/>
                <a:cs typeface="Lucida Sans Unicode"/>
              </a:rPr>
              <a:t>требование</a:t>
            </a:r>
            <a:r>
              <a:rPr sz="1200" spc="80" dirty="0">
                <a:latin typeface="Lucida Sans Unicode"/>
                <a:cs typeface="Lucida Sans Unicode"/>
              </a:rPr>
              <a:t>  </a:t>
            </a:r>
            <a:r>
              <a:rPr sz="1200" dirty="0">
                <a:latin typeface="Lucida Sans Unicode"/>
                <a:cs typeface="Lucida Sans Unicode"/>
              </a:rPr>
              <a:t>не</a:t>
            </a:r>
            <a:r>
              <a:rPr sz="1200" spc="85" dirty="0">
                <a:latin typeface="Lucida Sans Unicode"/>
                <a:cs typeface="Lucida Sans Unicode"/>
              </a:rPr>
              <a:t>  </a:t>
            </a:r>
            <a:r>
              <a:rPr sz="1200" dirty="0">
                <a:latin typeface="Lucida Sans Unicode"/>
                <a:cs typeface="Lucida Sans Unicode"/>
              </a:rPr>
              <a:t>указано</a:t>
            </a:r>
            <a:r>
              <a:rPr sz="1200" spc="80" dirty="0">
                <a:latin typeface="Lucida Sans Unicode"/>
                <a:cs typeface="Lucida Sans Unicode"/>
              </a:rPr>
              <a:t>  </a:t>
            </a:r>
            <a:r>
              <a:rPr sz="1200" spc="60" dirty="0">
                <a:latin typeface="Lucida Sans Unicode"/>
                <a:cs typeface="Lucida Sans Unicode"/>
              </a:rPr>
              <a:t>в</a:t>
            </a:r>
            <a:r>
              <a:rPr sz="1200" spc="80" dirty="0">
                <a:latin typeface="Lucida Sans Unicode"/>
                <a:cs typeface="Lucida Sans Unicode"/>
              </a:rPr>
              <a:t>  </a:t>
            </a:r>
            <a:r>
              <a:rPr sz="1200" dirty="0">
                <a:latin typeface="Lucida Sans Unicode"/>
                <a:cs typeface="Lucida Sans Unicode"/>
              </a:rPr>
              <a:t>информационных</a:t>
            </a:r>
            <a:r>
              <a:rPr sz="1200" spc="80" dirty="0">
                <a:latin typeface="Lucida Sans Unicode"/>
                <a:cs typeface="Lucida Sans Unicode"/>
              </a:rPr>
              <a:t>  </a:t>
            </a:r>
            <a:r>
              <a:rPr sz="1200" spc="-10" dirty="0">
                <a:latin typeface="Lucida Sans Unicode"/>
                <a:cs typeface="Lucida Sans Unicode"/>
              </a:rPr>
              <a:t>материалах</a:t>
            </a:r>
            <a:r>
              <a:rPr sz="1200" spc="-10" dirty="0">
                <a:latin typeface="Tahoma"/>
                <a:cs typeface="Tahoma"/>
              </a:rPr>
              <a:t>, </a:t>
            </a:r>
            <a:r>
              <a:rPr sz="1200" dirty="0">
                <a:latin typeface="Lucida Sans Unicode"/>
                <a:cs typeface="Lucida Sans Unicode"/>
              </a:rPr>
              <a:t>наличие</a:t>
            </a:r>
            <a:r>
              <a:rPr sz="1200" spc="-10" dirty="0">
                <a:latin typeface="Lucida Sans Unicode"/>
                <a:cs typeface="Lucida Sans Unicode"/>
              </a:rPr>
              <a:t> сертификата</a:t>
            </a:r>
            <a:r>
              <a:rPr sz="1200" spc="-5" dirty="0">
                <a:latin typeface="Lucida Sans Unicode"/>
                <a:cs typeface="Lucida Sans Unicode"/>
              </a:rPr>
              <a:t> </a:t>
            </a:r>
            <a:r>
              <a:rPr sz="1200" dirty="0">
                <a:latin typeface="Lucida Sans Unicode"/>
                <a:cs typeface="Lucida Sans Unicode"/>
              </a:rPr>
              <a:t>не</a:t>
            </a:r>
            <a:r>
              <a:rPr sz="1200" spc="-10" dirty="0">
                <a:latin typeface="Lucida Sans Unicode"/>
                <a:cs typeface="Lucida Sans Unicode"/>
              </a:rPr>
              <a:t> требуется</a:t>
            </a:r>
            <a:r>
              <a:rPr sz="1200" spc="-10" dirty="0">
                <a:latin typeface="Tahoma"/>
                <a:cs typeface="Tahoma"/>
              </a:rPr>
              <a:t>,</a:t>
            </a:r>
            <a:r>
              <a:rPr sz="1200" dirty="0">
                <a:latin typeface="Tahoma"/>
                <a:cs typeface="Tahoma"/>
              </a:rPr>
              <a:t> </a:t>
            </a:r>
            <a:r>
              <a:rPr sz="1200" spc="-20" dirty="0">
                <a:latin typeface="Lucida Sans Unicode"/>
                <a:cs typeface="Lucida Sans Unicode"/>
              </a:rPr>
              <a:t>однако</a:t>
            </a:r>
            <a:r>
              <a:rPr sz="1200" spc="-10" dirty="0">
                <a:latin typeface="Lucida Sans Unicode"/>
                <a:cs typeface="Lucida Sans Unicode"/>
              </a:rPr>
              <a:t> </a:t>
            </a:r>
            <a:r>
              <a:rPr sz="1200" dirty="0">
                <a:latin typeface="Lucida Sans Unicode"/>
                <a:cs typeface="Lucida Sans Unicode"/>
              </a:rPr>
              <a:t>его</a:t>
            </a:r>
            <a:r>
              <a:rPr sz="1200" spc="-5" dirty="0">
                <a:latin typeface="Lucida Sans Unicode"/>
                <a:cs typeface="Lucida Sans Unicode"/>
              </a:rPr>
              <a:t> </a:t>
            </a:r>
            <a:r>
              <a:rPr sz="1200" dirty="0">
                <a:latin typeface="Lucida Sans Unicode"/>
                <a:cs typeface="Lucida Sans Unicode"/>
              </a:rPr>
              <a:t>предоставление</a:t>
            </a:r>
            <a:r>
              <a:rPr sz="1200" spc="-5" dirty="0">
                <a:latin typeface="Lucida Sans Unicode"/>
                <a:cs typeface="Lucida Sans Unicode"/>
              </a:rPr>
              <a:t> </a:t>
            </a:r>
            <a:r>
              <a:rPr sz="1200" dirty="0">
                <a:latin typeface="Lucida Sans Unicode"/>
                <a:cs typeface="Lucida Sans Unicode"/>
              </a:rPr>
              <a:t>при</a:t>
            </a:r>
            <a:r>
              <a:rPr sz="1200" spc="-10" dirty="0">
                <a:latin typeface="Lucida Sans Unicode"/>
                <a:cs typeface="Lucida Sans Unicode"/>
              </a:rPr>
              <a:t> подаче </a:t>
            </a:r>
            <a:r>
              <a:rPr sz="1200" dirty="0">
                <a:latin typeface="Lucida Sans Unicode"/>
                <a:cs typeface="Lucida Sans Unicode"/>
              </a:rPr>
              <a:t>заявки</a:t>
            </a:r>
            <a:r>
              <a:rPr sz="1200" spc="35" dirty="0">
                <a:latin typeface="Lucida Sans Unicode"/>
                <a:cs typeface="Lucida Sans Unicode"/>
              </a:rPr>
              <a:t> </a:t>
            </a:r>
            <a:r>
              <a:rPr sz="1200" dirty="0">
                <a:latin typeface="Lucida Sans Unicode"/>
                <a:cs typeface="Lucida Sans Unicode"/>
              </a:rPr>
              <a:t>увеличивает</a:t>
            </a:r>
            <a:r>
              <a:rPr sz="1200" spc="35" dirty="0">
                <a:latin typeface="Lucida Sans Unicode"/>
                <a:cs typeface="Lucida Sans Unicode"/>
              </a:rPr>
              <a:t> </a:t>
            </a:r>
            <a:r>
              <a:rPr sz="1200" dirty="0">
                <a:latin typeface="Lucida Sans Unicode"/>
                <a:cs typeface="Lucida Sans Unicode"/>
              </a:rPr>
              <a:t>количество</a:t>
            </a:r>
            <a:r>
              <a:rPr sz="1200" spc="40" dirty="0">
                <a:latin typeface="Lucida Sans Unicode"/>
                <a:cs typeface="Lucida Sans Unicode"/>
              </a:rPr>
              <a:t> </a:t>
            </a:r>
            <a:r>
              <a:rPr sz="1200" dirty="0">
                <a:latin typeface="Lucida Sans Unicode"/>
                <a:cs typeface="Lucida Sans Unicode"/>
              </a:rPr>
              <a:t>баллов</a:t>
            </a:r>
            <a:r>
              <a:rPr sz="1200" spc="35" dirty="0">
                <a:latin typeface="Lucida Sans Unicode"/>
                <a:cs typeface="Lucida Sans Unicode"/>
              </a:rPr>
              <a:t> </a:t>
            </a:r>
            <a:r>
              <a:rPr sz="1200" dirty="0">
                <a:latin typeface="Lucida Sans Unicode"/>
                <a:cs typeface="Lucida Sans Unicode"/>
              </a:rPr>
              <a:t>участника</a:t>
            </a:r>
            <a:r>
              <a:rPr sz="1200" spc="35" dirty="0">
                <a:latin typeface="Lucida Sans Unicode"/>
                <a:cs typeface="Lucida Sans Unicode"/>
              </a:rPr>
              <a:t> </a:t>
            </a:r>
            <a:r>
              <a:rPr sz="1200" spc="-10" dirty="0">
                <a:latin typeface="Lucida Sans Unicode"/>
                <a:cs typeface="Lucida Sans Unicode"/>
              </a:rPr>
              <a:t>конкурса</a:t>
            </a:r>
            <a:r>
              <a:rPr sz="1200" spc="-10" dirty="0">
                <a:latin typeface="Tahoma"/>
                <a:cs typeface="Tahoma"/>
              </a:rPr>
              <a:t>;</a:t>
            </a:r>
            <a:endParaRPr sz="1200" dirty="0">
              <a:latin typeface="Tahoma"/>
              <a:cs typeface="Tahoma"/>
            </a:endParaRPr>
          </a:p>
          <a:p>
            <a:pPr marL="271145" marR="5080" algn="just">
              <a:lnSpc>
                <a:spcPct val="114599"/>
              </a:lnSpc>
            </a:pPr>
            <a:r>
              <a:rPr sz="1200" dirty="0">
                <a:latin typeface="Lucida Sans Unicode"/>
                <a:cs typeface="Lucida Sans Unicode"/>
              </a:rPr>
              <a:t>при</a:t>
            </a:r>
            <a:r>
              <a:rPr sz="1200" spc="-25" dirty="0">
                <a:latin typeface="Lucida Sans Unicode"/>
                <a:cs typeface="Lucida Sans Unicode"/>
              </a:rPr>
              <a:t> </a:t>
            </a:r>
            <a:r>
              <a:rPr sz="1200" dirty="0">
                <a:latin typeface="Lucida Sans Unicode"/>
                <a:cs typeface="Lucida Sans Unicode"/>
              </a:rPr>
              <a:t>направлении</a:t>
            </a:r>
            <a:r>
              <a:rPr sz="1200" spc="-25" dirty="0">
                <a:latin typeface="Lucida Sans Unicode"/>
                <a:cs typeface="Lucida Sans Unicode"/>
              </a:rPr>
              <a:t> </a:t>
            </a:r>
            <a:r>
              <a:rPr sz="1200" spc="60" dirty="0">
                <a:latin typeface="Lucida Sans Unicode"/>
                <a:cs typeface="Lucida Sans Unicode"/>
              </a:rPr>
              <a:t>в</a:t>
            </a:r>
            <a:r>
              <a:rPr sz="1200" spc="-20" dirty="0">
                <a:latin typeface="Lucida Sans Unicode"/>
                <a:cs typeface="Lucida Sans Unicode"/>
              </a:rPr>
              <a:t> </a:t>
            </a:r>
            <a:r>
              <a:rPr sz="1200" dirty="0">
                <a:latin typeface="Lucida Sans Unicode"/>
                <a:cs typeface="Lucida Sans Unicode"/>
              </a:rPr>
              <a:t>вузы</a:t>
            </a:r>
            <a:r>
              <a:rPr sz="1200" spc="-25" dirty="0">
                <a:latin typeface="Lucida Sans Unicode"/>
                <a:cs typeface="Lucida Sans Unicode"/>
              </a:rPr>
              <a:t> </a:t>
            </a:r>
            <a:r>
              <a:rPr sz="1200" spc="-10" dirty="0">
                <a:latin typeface="Lucida Sans Unicode"/>
                <a:cs typeface="Lucida Sans Unicode"/>
              </a:rPr>
              <a:t>некоторых</a:t>
            </a:r>
            <a:r>
              <a:rPr sz="1200" spc="-25" dirty="0">
                <a:latin typeface="Lucida Sans Unicode"/>
                <a:cs typeface="Lucida Sans Unicode"/>
              </a:rPr>
              <a:t> </a:t>
            </a:r>
            <a:r>
              <a:rPr sz="1200" spc="-10" dirty="0" err="1">
                <a:latin typeface="Lucida Sans Unicode"/>
                <a:cs typeface="Lucida Sans Unicode"/>
              </a:rPr>
              <a:t>стран</a:t>
            </a:r>
            <a:r>
              <a:rPr sz="1200" spc="-20" dirty="0">
                <a:latin typeface="Lucida Sans Unicode"/>
                <a:cs typeface="Lucida Sans Unicode"/>
              </a:rPr>
              <a:t> </a:t>
            </a:r>
            <a:r>
              <a:rPr sz="1200" spc="-20" dirty="0">
                <a:latin typeface="Tahoma"/>
                <a:cs typeface="Tahoma"/>
              </a:rPr>
              <a:t>(</a:t>
            </a:r>
            <a:r>
              <a:rPr lang="ru-RU" sz="1200" spc="-20" dirty="0">
                <a:latin typeface="Lucida Sans Unicode"/>
                <a:cs typeface="Lucida Sans Unicode"/>
              </a:rPr>
              <a:t>например, Китай, Аргентина, Бразилия</a:t>
            </a:r>
            <a:r>
              <a:rPr sz="1200" spc="-10" dirty="0">
                <a:latin typeface="Tahoma"/>
                <a:cs typeface="Tahoma"/>
              </a:rPr>
              <a:t>) </a:t>
            </a:r>
            <a:r>
              <a:rPr sz="1200" dirty="0">
                <a:latin typeface="Lucida Sans Unicode"/>
                <a:cs typeface="Lucida Sans Unicode"/>
              </a:rPr>
              <a:t>требуется</a:t>
            </a:r>
            <a:r>
              <a:rPr sz="1200" spc="270" dirty="0">
                <a:latin typeface="Lucida Sans Unicode"/>
                <a:cs typeface="Lucida Sans Unicode"/>
              </a:rPr>
              <a:t>   </a:t>
            </a:r>
            <a:r>
              <a:rPr sz="1200" dirty="0">
                <a:latin typeface="Lucida Sans Unicode"/>
                <a:cs typeface="Lucida Sans Unicode"/>
              </a:rPr>
              <a:t>подтверждение</a:t>
            </a:r>
            <a:r>
              <a:rPr sz="1200" spc="275" dirty="0">
                <a:latin typeface="Lucida Sans Unicode"/>
                <a:cs typeface="Lucida Sans Unicode"/>
              </a:rPr>
              <a:t>   </a:t>
            </a:r>
            <a:r>
              <a:rPr sz="1200" dirty="0">
                <a:latin typeface="Lucida Sans Unicode"/>
                <a:cs typeface="Lucida Sans Unicode"/>
              </a:rPr>
              <a:t>факта</a:t>
            </a:r>
            <a:r>
              <a:rPr sz="1200" spc="275" dirty="0">
                <a:latin typeface="Lucida Sans Unicode"/>
                <a:cs typeface="Lucida Sans Unicode"/>
              </a:rPr>
              <a:t>   </a:t>
            </a:r>
            <a:r>
              <a:rPr sz="1200" dirty="0">
                <a:latin typeface="Lucida Sans Unicode"/>
                <a:cs typeface="Lucida Sans Unicode"/>
              </a:rPr>
              <a:t>владения</a:t>
            </a:r>
            <a:r>
              <a:rPr sz="1200" spc="275" dirty="0">
                <a:latin typeface="Lucida Sans Unicode"/>
                <a:cs typeface="Lucida Sans Unicode"/>
              </a:rPr>
              <a:t>   </a:t>
            </a:r>
            <a:r>
              <a:rPr sz="1200" dirty="0">
                <a:latin typeface="Lucida Sans Unicode"/>
                <a:cs typeface="Lucida Sans Unicode"/>
              </a:rPr>
              <a:t>студентом</a:t>
            </a:r>
            <a:r>
              <a:rPr sz="1200" spc="275" dirty="0">
                <a:latin typeface="Lucida Sans Unicode"/>
                <a:cs typeface="Lucida Sans Unicode"/>
              </a:rPr>
              <a:t>   </a:t>
            </a:r>
            <a:r>
              <a:rPr sz="1200" spc="-10" dirty="0">
                <a:latin typeface="Arial Black"/>
                <a:cs typeface="Arial Black"/>
              </a:rPr>
              <a:t>вторым </a:t>
            </a:r>
            <a:r>
              <a:rPr sz="1200" spc="-30" dirty="0">
                <a:latin typeface="Arial Black"/>
                <a:cs typeface="Arial Black"/>
              </a:rPr>
              <a:t>иностранным</a:t>
            </a:r>
            <a:r>
              <a:rPr sz="1200" spc="125" dirty="0">
                <a:latin typeface="Arial Black"/>
                <a:cs typeface="Arial Black"/>
              </a:rPr>
              <a:t> </a:t>
            </a:r>
            <a:r>
              <a:rPr sz="1200" spc="-25" dirty="0">
                <a:latin typeface="Arial Black"/>
                <a:cs typeface="Arial Black"/>
              </a:rPr>
              <a:t>языком</a:t>
            </a:r>
            <a:r>
              <a:rPr sz="1200" spc="-25" dirty="0">
                <a:latin typeface="Tahoma"/>
                <a:cs typeface="Tahoma"/>
              </a:rPr>
              <a:t>.</a:t>
            </a:r>
            <a:r>
              <a:rPr sz="1200" spc="180" dirty="0">
                <a:latin typeface="Tahoma"/>
                <a:cs typeface="Tahoma"/>
              </a:rPr>
              <a:t> </a:t>
            </a:r>
            <a:r>
              <a:rPr sz="1200" dirty="0">
                <a:latin typeface="Lucida Sans Unicode"/>
                <a:cs typeface="Lucida Sans Unicode"/>
              </a:rPr>
              <a:t>Процесс</a:t>
            </a:r>
            <a:r>
              <a:rPr sz="1200" spc="175" dirty="0">
                <a:latin typeface="Lucida Sans Unicode"/>
                <a:cs typeface="Lucida Sans Unicode"/>
              </a:rPr>
              <a:t> </a:t>
            </a:r>
            <a:r>
              <a:rPr sz="1200" dirty="0">
                <a:latin typeface="Lucida Sans Unicode"/>
                <a:cs typeface="Lucida Sans Unicode"/>
              </a:rPr>
              <a:t>получения</a:t>
            </a:r>
            <a:r>
              <a:rPr sz="1200" spc="170" dirty="0">
                <a:latin typeface="Lucida Sans Unicode"/>
                <a:cs typeface="Lucida Sans Unicode"/>
              </a:rPr>
              <a:t> </a:t>
            </a:r>
            <a:r>
              <a:rPr sz="1200" dirty="0">
                <a:latin typeface="Lucida Sans Unicode"/>
                <a:cs typeface="Lucida Sans Unicode"/>
              </a:rPr>
              <a:t>справки</a:t>
            </a:r>
            <a:r>
              <a:rPr sz="1200" spc="175" dirty="0">
                <a:latin typeface="Lucida Sans Unicode"/>
                <a:cs typeface="Lucida Sans Unicode"/>
              </a:rPr>
              <a:t> </a:t>
            </a:r>
            <a:r>
              <a:rPr sz="1200" dirty="0">
                <a:latin typeface="Lucida Sans Unicode"/>
                <a:cs typeface="Lucida Sans Unicode"/>
              </a:rPr>
              <a:t>о</a:t>
            </a:r>
            <a:r>
              <a:rPr sz="1200" spc="170" dirty="0">
                <a:latin typeface="Lucida Sans Unicode"/>
                <a:cs typeface="Lucida Sans Unicode"/>
              </a:rPr>
              <a:t> </a:t>
            </a:r>
            <a:r>
              <a:rPr sz="1200" dirty="0">
                <a:latin typeface="Lucida Sans Unicode"/>
                <a:cs typeface="Lucida Sans Unicode"/>
              </a:rPr>
              <a:t>владении</a:t>
            </a:r>
            <a:r>
              <a:rPr sz="1200" spc="175" dirty="0">
                <a:latin typeface="Lucida Sans Unicode"/>
                <a:cs typeface="Lucida Sans Unicode"/>
              </a:rPr>
              <a:t> </a:t>
            </a:r>
            <a:r>
              <a:rPr sz="1200" spc="-10" dirty="0">
                <a:latin typeface="Lucida Sans Unicode"/>
                <a:cs typeface="Lucida Sans Unicode"/>
              </a:rPr>
              <a:t>вторым </a:t>
            </a:r>
            <a:r>
              <a:rPr sz="1200" dirty="0">
                <a:latin typeface="Lucida Sans Unicode"/>
                <a:cs typeface="Lucida Sans Unicode"/>
              </a:rPr>
              <a:t>иностранным</a:t>
            </a:r>
            <a:r>
              <a:rPr sz="1200" spc="55" dirty="0">
                <a:latin typeface="Lucida Sans Unicode"/>
                <a:cs typeface="Lucida Sans Unicode"/>
              </a:rPr>
              <a:t> </a:t>
            </a:r>
            <a:r>
              <a:rPr sz="1200" dirty="0">
                <a:latin typeface="Lucida Sans Unicode"/>
                <a:cs typeface="Lucida Sans Unicode"/>
              </a:rPr>
              <a:t>языком</a:t>
            </a:r>
            <a:r>
              <a:rPr sz="1200" spc="60" dirty="0">
                <a:latin typeface="Lucida Sans Unicode"/>
                <a:cs typeface="Lucida Sans Unicode"/>
              </a:rPr>
              <a:t> </a:t>
            </a:r>
            <a:r>
              <a:rPr sz="1200" u="sng" dirty="0">
                <a:uFill>
                  <a:solidFill>
                    <a:srgbClr val="000000"/>
                  </a:solidFill>
                </a:uFill>
                <a:latin typeface="Lucida Sans Unicode"/>
                <a:cs typeface="Lucida Sans Unicode"/>
                <a:hlinkClick r:id="rId4"/>
              </a:rPr>
              <a:t>соответствует</a:t>
            </a:r>
            <a:r>
              <a:rPr sz="1200" u="sng" spc="55" dirty="0">
                <a:uFill>
                  <a:solidFill>
                    <a:srgbClr val="000000"/>
                  </a:solidFill>
                </a:uFill>
                <a:latin typeface="Lucida Sans Unicode"/>
                <a:cs typeface="Lucida Sans Unicode"/>
                <a:hlinkClick r:id="rId4"/>
              </a:rPr>
              <a:t> </a:t>
            </a:r>
            <a:r>
              <a:rPr sz="1200" u="sng" dirty="0">
                <a:uFill>
                  <a:solidFill>
                    <a:srgbClr val="000000"/>
                  </a:solidFill>
                </a:uFill>
                <a:latin typeface="Lucida Sans Unicode"/>
                <a:cs typeface="Lucida Sans Unicode"/>
                <a:hlinkClick r:id="rId4"/>
              </a:rPr>
              <a:t>общему</a:t>
            </a:r>
            <a:r>
              <a:rPr sz="1200" u="sng" spc="270" dirty="0">
                <a:uFill>
                  <a:solidFill>
                    <a:srgbClr val="000000"/>
                  </a:solidFill>
                </a:uFill>
                <a:latin typeface="Lucida Sans Unicode"/>
                <a:cs typeface="Lucida Sans Unicode"/>
                <a:hlinkClick r:id="rId4"/>
              </a:rPr>
              <a:t> </a:t>
            </a:r>
            <a:r>
              <a:rPr sz="1200" u="sng" dirty="0">
                <a:uFill>
                  <a:solidFill>
                    <a:srgbClr val="000000"/>
                  </a:solidFill>
                </a:uFill>
                <a:latin typeface="Lucida Sans Unicode"/>
                <a:cs typeface="Lucida Sans Unicode"/>
                <a:hlinkClick r:id="rId4"/>
              </a:rPr>
              <a:t>поря</a:t>
            </a:r>
            <a:r>
              <a:rPr sz="1200" dirty="0">
                <a:latin typeface="Lucida Sans Unicode"/>
                <a:cs typeface="Lucida Sans Unicode"/>
                <a:hlinkClick r:id="rId4"/>
              </a:rPr>
              <a:t>д</a:t>
            </a:r>
            <a:r>
              <a:rPr sz="1200" u="sng" dirty="0">
                <a:uFill>
                  <a:solidFill>
                    <a:srgbClr val="000000"/>
                  </a:solidFill>
                </a:uFill>
                <a:latin typeface="Lucida Sans Unicode"/>
                <a:cs typeface="Lucida Sans Unicode"/>
                <a:hlinkClick r:id="rId4"/>
              </a:rPr>
              <a:t>ку</a:t>
            </a:r>
            <a:r>
              <a:rPr sz="1200" u="sng" spc="270" dirty="0">
                <a:uFill>
                  <a:solidFill>
                    <a:srgbClr val="000000"/>
                  </a:solidFill>
                </a:uFill>
                <a:latin typeface="Lucida Sans Unicode"/>
                <a:cs typeface="Lucida Sans Unicode"/>
                <a:hlinkClick r:id="rId4"/>
              </a:rPr>
              <a:t> </a:t>
            </a:r>
            <a:r>
              <a:rPr sz="1200" u="sng" dirty="0">
                <a:uFill>
                  <a:solidFill>
                    <a:srgbClr val="000000"/>
                  </a:solidFill>
                </a:uFill>
                <a:latin typeface="Lucida Sans Unicode"/>
                <a:cs typeface="Lucida Sans Unicode"/>
                <a:hlinkClick r:id="rId4"/>
              </a:rPr>
              <a:t>получения</a:t>
            </a:r>
            <a:r>
              <a:rPr sz="1200" u="sng" spc="60" dirty="0">
                <a:uFill>
                  <a:solidFill>
                    <a:srgbClr val="000000"/>
                  </a:solidFill>
                </a:uFill>
                <a:latin typeface="Lucida Sans Unicode"/>
                <a:cs typeface="Lucida Sans Unicode"/>
                <a:hlinkClick r:id="rId4"/>
              </a:rPr>
              <a:t> </a:t>
            </a:r>
            <a:r>
              <a:rPr sz="1200" u="sng" dirty="0">
                <a:uFill>
                  <a:solidFill>
                    <a:srgbClr val="000000"/>
                  </a:solidFill>
                </a:uFill>
                <a:latin typeface="Lucida Sans Unicode"/>
                <a:cs typeface="Lucida Sans Unicode"/>
                <a:hlinkClick r:id="rId4"/>
              </a:rPr>
              <a:t>справок</a:t>
            </a:r>
            <a:r>
              <a:rPr sz="1200" u="sng" spc="60" dirty="0">
                <a:uFill>
                  <a:solidFill>
                    <a:srgbClr val="000000"/>
                  </a:solidFill>
                </a:uFill>
                <a:latin typeface="Lucida Sans Unicode"/>
                <a:cs typeface="Lucida Sans Unicode"/>
                <a:hlinkClick r:id="rId4"/>
              </a:rPr>
              <a:t> </a:t>
            </a:r>
            <a:r>
              <a:rPr sz="1200" u="sng" spc="-50" dirty="0">
                <a:uFill>
                  <a:solidFill>
                    <a:srgbClr val="000000"/>
                  </a:solidFill>
                </a:uFill>
                <a:latin typeface="Lucida Sans Unicode"/>
                <a:cs typeface="Lucida Sans Unicode"/>
                <a:hlinkClick r:id="rId4"/>
              </a:rPr>
              <a:t>о</a:t>
            </a:r>
            <a:r>
              <a:rPr sz="1200" spc="-50" dirty="0">
                <a:latin typeface="Lucida Sans Unicode"/>
                <a:cs typeface="Lucida Sans Unicode"/>
              </a:rPr>
              <a:t> </a:t>
            </a:r>
            <a:r>
              <a:rPr sz="1200" u="sng" spc="-10" dirty="0">
                <a:uFill>
                  <a:solidFill>
                    <a:srgbClr val="000000"/>
                  </a:solidFill>
                </a:uFill>
                <a:latin typeface="Lucida Sans Unicode"/>
                <a:cs typeface="Lucida Sans Unicode"/>
                <a:hlinkClick r:id="rId4"/>
              </a:rPr>
              <a:t>языке</a:t>
            </a:r>
            <a:r>
              <a:rPr sz="1200" spc="-10" dirty="0">
                <a:latin typeface="Tahoma"/>
                <a:cs typeface="Tahoma"/>
              </a:rPr>
              <a:t>;</a:t>
            </a:r>
            <a:endParaRPr sz="1200" dirty="0">
              <a:latin typeface="Tahoma"/>
              <a:cs typeface="Tahoma"/>
            </a:endParaRPr>
          </a:p>
          <a:p>
            <a:pPr marL="271145" marR="5080" algn="just">
              <a:lnSpc>
                <a:spcPct val="114599"/>
              </a:lnSpc>
            </a:pPr>
            <a:r>
              <a:rPr sz="1200" dirty="0">
                <a:latin typeface="Lucida Sans Unicode"/>
                <a:cs typeface="Lucida Sans Unicode"/>
              </a:rPr>
              <a:t>некоторые</a:t>
            </a:r>
            <a:r>
              <a:rPr sz="1200" spc="265" dirty="0">
                <a:latin typeface="Lucida Sans Unicode"/>
                <a:cs typeface="Lucida Sans Unicode"/>
              </a:rPr>
              <a:t> </a:t>
            </a:r>
            <a:r>
              <a:rPr sz="1200" dirty="0">
                <a:latin typeface="Lucida Sans Unicode"/>
                <a:cs typeface="Lucida Sans Unicode"/>
              </a:rPr>
              <a:t>международные</a:t>
            </a:r>
            <a:r>
              <a:rPr sz="1200" spc="270" dirty="0">
                <a:latin typeface="Lucida Sans Unicode"/>
                <a:cs typeface="Lucida Sans Unicode"/>
              </a:rPr>
              <a:t> </a:t>
            </a:r>
            <a:r>
              <a:rPr sz="1200" dirty="0">
                <a:latin typeface="Lucida Sans Unicode"/>
                <a:cs typeface="Lucida Sans Unicode"/>
              </a:rPr>
              <a:t>языковые</a:t>
            </a:r>
            <a:r>
              <a:rPr sz="1200" spc="265" dirty="0">
                <a:latin typeface="Lucida Sans Unicode"/>
                <a:cs typeface="Lucida Sans Unicode"/>
              </a:rPr>
              <a:t> </a:t>
            </a:r>
            <a:r>
              <a:rPr sz="1200" dirty="0">
                <a:latin typeface="Lucida Sans Unicode"/>
                <a:cs typeface="Lucida Sans Unicode"/>
              </a:rPr>
              <a:t>сертификаты</a:t>
            </a:r>
            <a:r>
              <a:rPr sz="1200" spc="270" dirty="0">
                <a:latin typeface="Lucida Sans Unicode"/>
                <a:cs typeface="Lucida Sans Unicode"/>
              </a:rPr>
              <a:t> </a:t>
            </a:r>
            <a:r>
              <a:rPr sz="1200" dirty="0">
                <a:latin typeface="Tahoma"/>
                <a:cs typeface="Tahoma"/>
              </a:rPr>
              <a:t>(</a:t>
            </a:r>
            <a:r>
              <a:rPr sz="1200" dirty="0">
                <a:latin typeface="Lucida Sans Unicode"/>
                <a:cs typeface="Lucida Sans Unicode"/>
              </a:rPr>
              <a:t>в</a:t>
            </a:r>
            <a:r>
              <a:rPr sz="1200" spc="270" dirty="0">
                <a:latin typeface="Lucida Sans Unicode"/>
                <a:cs typeface="Lucida Sans Unicode"/>
              </a:rPr>
              <a:t> </a:t>
            </a:r>
            <a:r>
              <a:rPr sz="1200" dirty="0">
                <a:latin typeface="Lucida Sans Unicode"/>
                <a:cs typeface="Lucida Sans Unicode"/>
              </a:rPr>
              <a:t>том</a:t>
            </a:r>
            <a:r>
              <a:rPr sz="1200" spc="265" dirty="0">
                <a:latin typeface="Lucida Sans Unicode"/>
                <a:cs typeface="Lucida Sans Unicode"/>
              </a:rPr>
              <a:t> </a:t>
            </a:r>
            <a:r>
              <a:rPr sz="1200" dirty="0">
                <a:latin typeface="Lucida Sans Unicode"/>
                <a:cs typeface="Lucida Sans Unicode"/>
              </a:rPr>
              <a:t>числе</a:t>
            </a:r>
            <a:r>
              <a:rPr sz="1200" spc="270" dirty="0">
                <a:latin typeface="Lucida Sans Unicode"/>
                <a:cs typeface="Lucida Sans Unicode"/>
              </a:rPr>
              <a:t> </a:t>
            </a:r>
            <a:r>
              <a:rPr sz="1200" dirty="0">
                <a:latin typeface="Tahoma"/>
                <a:cs typeface="Tahoma"/>
              </a:rPr>
              <a:t>IELTS</a:t>
            </a:r>
            <a:r>
              <a:rPr sz="1200" spc="280" dirty="0">
                <a:latin typeface="Tahoma"/>
                <a:cs typeface="Tahoma"/>
              </a:rPr>
              <a:t> </a:t>
            </a:r>
            <a:r>
              <a:rPr sz="1200" spc="-50" dirty="0">
                <a:latin typeface="Lucida Sans Unicode"/>
                <a:cs typeface="Lucida Sans Unicode"/>
              </a:rPr>
              <a:t>и </a:t>
            </a:r>
            <a:r>
              <a:rPr sz="1200" dirty="0">
                <a:latin typeface="Tahoma"/>
                <a:cs typeface="Tahoma"/>
              </a:rPr>
              <a:t>TOEFL)</a:t>
            </a:r>
            <a:r>
              <a:rPr sz="1200" spc="395" dirty="0">
                <a:latin typeface="Tahoma"/>
                <a:cs typeface="Tahoma"/>
              </a:rPr>
              <a:t> </a:t>
            </a:r>
            <a:r>
              <a:rPr sz="1200" dirty="0">
                <a:latin typeface="Lucida Sans Unicode"/>
                <a:cs typeface="Lucida Sans Unicode"/>
              </a:rPr>
              <a:t>действительны</a:t>
            </a:r>
            <a:r>
              <a:rPr sz="1200" spc="390" dirty="0">
                <a:latin typeface="Lucida Sans Unicode"/>
                <a:cs typeface="Lucida Sans Unicode"/>
              </a:rPr>
              <a:t> </a:t>
            </a:r>
            <a:r>
              <a:rPr sz="1200" spc="60" dirty="0">
                <a:latin typeface="Lucida Sans Unicode"/>
                <a:cs typeface="Lucida Sans Unicode"/>
              </a:rPr>
              <a:t>в</a:t>
            </a:r>
            <a:r>
              <a:rPr sz="1200" spc="390" dirty="0">
                <a:latin typeface="Lucida Sans Unicode"/>
                <a:cs typeface="Lucida Sans Unicode"/>
              </a:rPr>
              <a:t> </a:t>
            </a:r>
            <a:r>
              <a:rPr sz="1200" dirty="0">
                <a:latin typeface="Lucida Sans Unicode"/>
                <a:cs typeface="Lucida Sans Unicode"/>
              </a:rPr>
              <a:t>течение</a:t>
            </a:r>
            <a:r>
              <a:rPr sz="1200" spc="390" dirty="0">
                <a:latin typeface="Lucida Sans Unicode"/>
                <a:cs typeface="Lucida Sans Unicode"/>
              </a:rPr>
              <a:t> </a:t>
            </a:r>
            <a:r>
              <a:rPr sz="1200" dirty="0">
                <a:latin typeface="Lucida Sans Unicode"/>
                <a:cs typeface="Lucida Sans Unicode"/>
              </a:rPr>
              <a:t>определенного</a:t>
            </a:r>
            <a:r>
              <a:rPr sz="1200" spc="390" dirty="0">
                <a:latin typeface="Lucida Sans Unicode"/>
                <a:cs typeface="Lucida Sans Unicode"/>
              </a:rPr>
              <a:t> </a:t>
            </a:r>
            <a:r>
              <a:rPr sz="1200" dirty="0">
                <a:latin typeface="Lucida Sans Unicode"/>
                <a:cs typeface="Lucida Sans Unicode"/>
              </a:rPr>
              <a:t>срока</a:t>
            </a:r>
            <a:r>
              <a:rPr sz="1200" dirty="0">
                <a:latin typeface="Tahoma"/>
                <a:cs typeface="Tahoma"/>
              </a:rPr>
              <a:t>.</a:t>
            </a:r>
            <a:r>
              <a:rPr sz="1200" spc="395" dirty="0">
                <a:latin typeface="Tahoma"/>
                <a:cs typeface="Tahoma"/>
              </a:rPr>
              <a:t> </a:t>
            </a:r>
            <a:r>
              <a:rPr sz="1200" dirty="0">
                <a:latin typeface="Lucida Sans Unicode"/>
                <a:cs typeface="Lucida Sans Unicode"/>
              </a:rPr>
              <a:t>Сертификаты</a:t>
            </a:r>
            <a:r>
              <a:rPr sz="1200" spc="390" dirty="0">
                <a:latin typeface="Lucida Sans Unicode"/>
                <a:cs typeface="Lucida Sans Unicode"/>
              </a:rPr>
              <a:t> </a:t>
            </a:r>
            <a:r>
              <a:rPr sz="1200" spc="-50" dirty="0">
                <a:latin typeface="Lucida Sans Unicode"/>
                <a:cs typeface="Lucida Sans Unicode"/>
              </a:rPr>
              <a:t>с </a:t>
            </a:r>
            <a:r>
              <a:rPr sz="1200" dirty="0">
                <a:latin typeface="Lucida Sans Unicode"/>
                <a:cs typeface="Lucida Sans Unicode"/>
              </a:rPr>
              <a:t>истёкшим</a:t>
            </a:r>
            <a:r>
              <a:rPr sz="1200" spc="-55" dirty="0">
                <a:latin typeface="Lucida Sans Unicode"/>
                <a:cs typeface="Lucida Sans Unicode"/>
              </a:rPr>
              <a:t> </a:t>
            </a:r>
            <a:r>
              <a:rPr sz="1200" spc="-20" dirty="0">
                <a:latin typeface="Lucida Sans Unicode"/>
                <a:cs typeface="Lucida Sans Unicode"/>
              </a:rPr>
              <a:t>сроком</a:t>
            </a:r>
            <a:r>
              <a:rPr sz="1200" spc="-55" dirty="0">
                <a:latin typeface="Lucida Sans Unicode"/>
                <a:cs typeface="Lucida Sans Unicode"/>
              </a:rPr>
              <a:t> </a:t>
            </a:r>
            <a:r>
              <a:rPr sz="1200" dirty="0">
                <a:latin typeface="Lucida Sans Unicode"/>
                <a:cs typeface="Lucida Sans Unicode"/>
              </a:rPr>
              <a:t>действия</a:t>
            </a:r>
            <a:r>
              <a:rPr sz="1200" spc="-50" dirty="0">
                <a:latin typeface="Lucida Sans Unicode"/>
                <a:cs typeface="Lucida Sans Unicode"/>
              </a:rPr>
              <a:t> </a:t>
            </a:r>
            <a:r>
              <a:rPr sz="1200" spc="-85" dirty="0">
                <a:solidFill>
                  <a:srgbClr val="D82125"/>
                </a:solidFill>
                <a:latin typeface="Arial Black"/>
                <a:cs typeface="Arial Black"/>
              </a:rPr>
              <a:t>не</a:t>
            </a:r>
            <a:r>
              <a:rPr sz="1200" spc="-105" dirty="0">
                <a:solidFill>
                  <a:srgbClr val="D82125"/>
                </a:solidFill>
                <a:latin typeface="Arial Black"/>
                <a:cs typeface="Arial Black"/>
              </a:rPr>
              <a:t> </a:t>
            </a:r>
            <a:r>
              <a:rPr sz="1200" spc="-10" dirty="0">
                <a:solidFill>
                  <a:srgbClr val="D82125"/>
                </a:solidFill>
                <a:latin typeface="Arial Black"/>
                <a:cs typeface="Arial Black"/>
              </a:rPr>
              <a:t>принимаются</a:t>
            </a:r>
            <a:r>
              <a:rPr sz="1200" spc="-10" dirty="0">
                <a:latin typeface="Tahoma"/>
                <a:cs typeface="Tahoma"/>
              </a:rPr>
              <a:t>;</a:t>
            </a:r>
            <a:endParaRPr sz="1200" dirty="0">
              <a:latin typeface="Tahoma"/>
              <a:cs typeface="Tahoma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7556500" cy="10696575"/>
            <a:chOff x="0" y="0"/>
            <a:chExt cx="7556500" cy="10696575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5319138" y="210776"/>
              <a:ext cx="1847849" cy="590549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0" y="2689645"/>
              <a:ext cx="7555991" cy="8006929"/>
            </a:xfrm>
            <a:prstGeom prst="rect">
              <a:avLst/>
            </a:prstGeom>
          </p:spPr>
        </p:pic>
        <p:sp>
          <p:nvSpPr>
            <p:cNvPr id="5" name="object 5"/>
            <p:cNvSpPr/>
            <p:nvPr/>
          </p:nvSpPr>
          <p:spPr>
            <a:xfrm>
              <a:off x="933318" y="1385896"/>
              <a:ext cx="47625" cy="47625"/>
            </a:xfrm>
            <a:custGeom>
              <a:avLst/>
              <a:gdLst/>
              <a:ahLst/>
              <a:cxnLst/>
              <a:rect l="l" t="t" r="r" b="b"/>
              <a:pathLst>
                <a:path w="47625" h="47625">
                  <a:moveTo>
                    <a:pt x="26970" y="47624"/>
                  </a:moveTo>
                  <a:lnTo>
                    <a:pt x="20654" y="47624"/>
                  </a:lnTo>
                  <a:lnTo>
                    <a:pt x="17617" y="47020"/>
                  </a:lnTo>
                  <a:lnTo>
                    <a:pt x="0" y="26970"/>
                  </a:lnTo>
                  <a:lnTo>
                    <a:pt x="0" y="20654"/>
                  </a:lnTo>
                  <a:lnTo>
                    <a:pt x="20654" y="0"/>
                  </a:lnTo>
                  <a:lnTo>
                    <a:pt x="26970" y="0"/>
                  </a:lnTo>
                  <a:lnTo>
                    <a:pt x="47625" y="23812"/>
                  </a:lnTo>
                  <a:lnTo>
                    <a:pt x="47624" y="26970"/>
                  </a:lnTo>
                  <a:lnTo>
                    <a:pt x="26970" y="47624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/>
          <p:cNvSpPr txBox="1"/>
          <p:nvPr/>
        </p:nvSpPr>
        <p:spPr>
          <a:xfrm>
            <a:off x="1084329" y="1270326"/>
            <a:ext cx="5814695" cy="65405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just">
              <a:lnSpc>
                <a:spcPct val="114599"/>
              </a:lnSpc>
              <a:spcBef>
                <a:spcPts val="100"/>
              </a:spcBef>
            </a:pPr>
            <a:r>
              <a:rPr sz="1200" spc="-55" dirty="0">
                <a:latin typeface="Arial Black"/>
                <a:cs typeface="Arial Black"/>
              </a:rPr>
              <a:t>справка</a:t>
            </a:r>
            <a:r>
              <a:rPr sz="1200" spc="5" dirty="0">
                <a:latin typeface="Arial Black"/>
                <a:cs typeface="Arial Black"/>
              </a:rPr>
              <a:t> </a:t>
            </a:r>
            <a:r>
              <a:rPr sz="1200" dirty="0">
                <a:latin typeface="Lucida Sans Unicode"/>
                <a:cs typeface="Lucida Sans Unicode"/>
              </a:rPr>
              <a:t>заведующего</a:t>
            </a:r>
            <a:r>
              <a:rPr sz="1200" spc="25" dirty="0">
                <a:latin typeface="Lucida Sans Unicode"/>
                <a:cs typeface="Lucida Sans Unicode"/>
              </a:rPr>
              <a:t> </a:t>
            </a:r>
            <a:r>
              <a:rPr sz="1200" spc="-10" dirty="0">
                <a:latin typeface="Lucida Sans Unicode"/>
                <a:cs typeface="Lucida Sans Unicode"/>
              </a:rPr>
              <a:t>Кафедрой</a:t>
            </a:r>
            <a:r>
              <a:rPr sz="1200" spc="20" dirty="0">
                <a:latin typeface="Lucida Sans Unicode"/>
                <a:cs typeface="Lucida Sans Unicode"/>
              </a:rPr>
              <a:t> </a:t>
            </a:r>
            <a:r>
              <a:rPr sz="1200" dirty="0">
                <a:latin typeface="Lucida Sans Unicode"/>
                <a:cs typeface="Lucida Sans Unicode"/>
              </a:rPr>
              <a:t>иностранных</a:t>
            </a:r>
            <a:r>
              <a:rPr sz="1200" spc="25" dirty="0">
                <a:latin typeface="Lucida Sans Unicode"/>
                <a:cs typeface="Lucida Sans Unicode"/>
              </a:rPr>
              <a:t> </a:t>
            </a:r>
            <a:r>
              <a:rPr sz="1200" dirty="0">
                <a:latin typeface="Lucida Sans Unicode"/>
                <a:cs typeface="Lucida Sans Unicode"/>
              </a:rPr>
              <a:t>языков</a:t>
            </a:r>
            <a:r>
              <a:rPr sz="1200" spc="20" dirty="0">
                <a:latin typeface="Lucida Sans Unicode"/>
                <a:cs typeface="Lucida Sans Unicode"/>
              </a:rPr>
              <a:t> </a:t>
            </a:r>
            <a:r>
              <a:rPr sz="1200" dirty="0">
                <a:latin typeface="Lucida Sans Unicode"/>
                <a:cs typeface="Lucida Sans Unicode"/>
              </a:rPr>
              <a:t>приравнивается</a:t>
            </a:r>
            <a:r>
              <a:rPr sz="1200" spc="25" dirty="0">
                <a:latin typeface="Lucida Sans Unicode"/>
                <a:cs typeface="Lucida Sans Unicode"/>
              </a:rPr>
              <a:t> </a:t>
            </a:r>
            <a:r>
              <a:rPr sz="1200" dirty="0">
                <a:latin typeface="Lucida Sans Unicode"/>
                <a:cs typeface="Lucida Sans Unicode"/>
              </a:rPr>
              <a:t>к</a:t>
            </a:r>
            <a:r>
              <a:rPr sz="1200" spc="25" dirty="0">
                <a:latin typeface="Lucida Sans Unicode"/>
                <a:cs typeface="Lucida Sans Unicode"/>
              </a:rPr>
              <a:t> </a:t>
            </a:r>
            <a:r>
              <a:rPr sz="1200" b="1" spc="-45" dirty="0">
                <a:latin typeface="Tahoma"/>
                <a:cs typeface="Tahoma"/>
              </a:rPr>
              <a:t>15 </a:t>
            </a:r>
            <a:r>
              <a:rPr sz="1200" dirty="0">
                <a:latin typeface="Arial Black"/>
                <a:cs typeface="Arial Black"/>
              </a:rPr>
              <a:t>баллам</a:t>
            </a:r>
            <a:r>
              <a:rPr sz="1200" spc="55" dirty="0">
                <a:latin typeface="Arial Black"/>
                <a:cs typeface="Arial Black"/>
              </a:rPr>
              <a:t>  </a:t>
            </a:r>
            <a:r>
              <a:rPr sz="1200" dirty="0">
                <a:latin typeface="Lucida Sans Unicode"/>
                <a:cs typeface="Lucida Sans Unicode"/>
              </a:rPr>
              <a:t>из</a:t>
            </a:r>
            <a:r>
              <a:rPr sz="1200" spc="75" dirty="0">
                <a:latin typeface="Lucida Sans Unicode"/>
                <a:cs typeface="Lucida Sans Unicode"/>
              </a:rPr>
              <a:t>  </a:t>
            </a:r>
            <a:r>
              <a:rPr sz="1200" spc="80" dirty="0">
                <a:latin typeface="Tahoma"/>
                <a:cs typeface="Tahoma"/>
              </a:rPr>
              <a:t>30  </a:t>
            </a:r>
            <a:r>
              <a:rPr sz="1200" dirty="0">
                <a:latin typeface="Lucida Sans Unicode"/>
                <a:cs typeface="Lucida Sans Unicode"/>
              </a:rPr>
              <a:t>максимально</a:t>
            </a:r>
            <a:r>
              <a:rPr sz="1200" spc="75" dirty="0">
                <a:latin typeface="Lucida Sans Unicode"/>
                <a:cs typeface="Lucida Sans Unicode"/>
              </a:rPr>
              <a:t>  </a:t>
            </a:r>
            <a:r>
              <a:rPr sz="1200" dirty="0">
                <a:latin typeface="Lucida Sans Unicode"/>
                <a:cs typeface="Lucida Sans Unicode"/>
              </a:rPr>
              <a:t>возможных</a:t>
            </a:r>
            <a:r>
              <a:rPr sz="1200" dirty="0">
                <a:latin typeface="Tahoma"/>
                <a:cs typeface="Tahoma"/>
              </a:rPr>
              <a:t>,</a:t>
            </a:r>
            <a:r>
              <a:rPr sz="1200" spc="80" dirty="0">
                <a:latin typeface="Tahoma"/>
                <a:cs typeface="Tahoma"/>
              </a:rPr>
              <a:t>  </a:t>
            </a:r>
            <a:r>
              <a:rPr sz="1200" spc="60" dirty="0">
                <a:latin typeface="Lucida Sans Unicode"/>
                <a:cs typeface="Lucida Sans Unicode"/>
              </a:rPr>
              <a:t>в</a:t>
            </a:r>
            <a:r>
              <a:rPr sz="1200" spc="75" dirty="0">
                <a:latin typeface="Lucida Sans Unicode"/>
                <a:cs typeface="Lucida Sans Unicode"/>
              </a:rPr>
              <a:t>  </a:t>
            </a:r>
            <a:r>
              <a:rPr sz="1200" dirty="0">
                <a:latin typeface="Lucida Sans Unicode"/>
                <a:cs typeface="Lucida Sans Unicode"/>
              </a:rPr>
              <a:t>то</a:t>
            </a:r>
            <a:r>
              <a:rPr sz="1200" spc="75" dirty="0">
                <a:latin typeface="Lucida Sans Unicode"/>
                <a:cs typeface="Lucida Sans Unicode"/>
              </a:rPr>
              <a:t>  </a:t>
            </a:r>
            <a:r>
              <a:rPr sz="1200" dirty="0">
                <a:latin typeface="Lucida Sans Unicode"/>
                <a:cs typeface="Lucida Sans Unicode"/>
              </a:rPr>
              <a:t>время</a:t>
            </a:r>
            <a:r>
              <a:rPr sz="1200" spc="75" dirty="0">
                <a:latin typeface="Lucida Sans Unicode"/>
                <a:cs typeface="Lucida Sans Unicode"/>
              </a:rPr>
              <a:t>  </a:t>
            </a:r>
            <a:r>
              <a:rPr sz="1200" dirty="0">
                <a:latin typeface="Lucida Sans Unicode"/>
                <a:cs typeface="Lucida Sans Unicode"/>
              </a:rPr>
              <a:t>как</a:t>
            </a:r>
            <a:r>
              <a:rPr sz="1200" spc="75" dirty="0">
                <a:latin typeface="Lucida Sans Unicode"/>
                <a:cs typeface="Lucida Sans Unicode"/>
              </a:rPr>
              <a:t>  </a:t>
            </a:r>
            <a:r>
              <a:rPr sz="1200" spc="-10" dirty="0">
                <a:latin typeface="Lucida Sans Unicode"/>
                <a:cs typeface="Lucida Sans Unicode"/>
              </a:rPr>
              <a:t>результаты </a:t>
            </a:r>
            <a:r>
              <a:rPr sz="1200" spc="-25" dirty="0">
                <a:latin typeface="Lucida Sans Unicode"/>
                <a:cs typeface="Lucida Sans Unicode"/>
              </a:rPr>
              <a:t>международных</a:t>
            </a:r>
            <a:r>
              <a:rPr sz="1200" spc="-15" dirty="0">
                <a:latin typeface="Lucida Sans Unicode"/>
                <a:cs typeface="Lucida Sans Unicode"/>
              </a:rPr>
              <a:t> </a:t>
            </a:r>
            <a:r>
              <a:rPr sz="1200" dirty="0">
                <a:latin typeface="Lucida Sans Unicode"/>
                <a:cs typeface="Lucida Sans Unicode"/>
              </a:rPr>
              <a:t>экзаменов</a:t>
            </a:r>
            <a:r>
              <a:rPr sz="1200" spc="-10" dirty="0">
                <a:latin typeface="Lucida Sans Unicode"/>
                <a:cs typeface="Lucida Sans Unicode"/>
              </a:rPr>
              <a:t> </a:t>
            </a:r>
            <a:r>
              <a:rPr sz="1200" dirty="0">
                <a:latin typeface="Lucida Sans Unicode"/>
                <a:cs typeface="Lucida Sans Unicode"/>
              </a:rPr>
              <a:t>оцениваются</a:t>
            </a:r>
            <a:r>
              <a:rPr sz="1200" spc="-5" dirty="0">
                <a:latin typeface="Lucida Sans Unicode"/>
                <a:cs typeface="Lucida Sans Unicode"/>
              </a:rPr>
              <a:t> </a:t>
            </a:r>
            <a:r>
              <a:rPr sz="1200" spc="-10" dirty="0">
                <a:latin typeface="Arial Black"/>
                <a:cs typeface="Arial Black"/>
              </a:rPr>
              <a:t>выше</a:t>
            </a:r>
            <a:r>
              <a:rPr sz="1200" spc="-10" dirty="0">
                <a:latin typeface="Tahoma"/>
                <a:cs typeface="Tahoma"/>
              </a:rPr>
              <a:t>:</a:t>
            </a:r>
            <a:endParaRPr sz="1200">
              <a:latin typeface="Tahoma"/>
              <a:cs typeface="Tahoma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813546" y="5963922"/>
            <a:ext cx="5922645" cy="549275"/>
          </a:xfrm>
          <a:prstGeom prst="rect">
            <a:avLst/>
          </a:prstGeom>
        </p:spPr>
        <p:txBody>
          <a:bodyPr vert="horz" wrap="square" lIns="0" tIns="97790" rIns="0" bIns="0" rtlCol="0">
            <a:spAutoFit/>
          </a:bodyPr>
          <a:lstStyle/>
          <a:p>
            <a:pPr marL="1078865" marR="5080" indent="-1066800">
              <a:lnSpc>
                <a:spcPct val="71900"/>
              </a:lnSpc>
              <a:spcBef>
                <a:spcPts val="770"/>
              </a:spcBef>
            </a:pPr>
            <a:r>
              <a:rPr sz="2000" b="1" spc="80" dirty="0">
                <a:latin typeface="Tahoma"/>
                <a:cs typeface="Tahoma"/>
              </a:rPr>
              <a:t>Как</a:t>
            </a:r>
            <a:r>
              <a:rPr sz="2000" b="1" spc="15" dirty="0">
                <a:latin typeface="Tahoma"/>
                <a:cs typeface="Tahoma"/>
              </a:rPr>
              <a:t> </a:t>
            </a:r>
            <a:r>
              <a:rPr sz="2000" b="1" spc="60" dirty="0">
                <a:latin typeface="Tahoma"/>
                <a:cs typeface="Tahoma"/>
              </a:rPr>
              <a:t>узнать,</a:t>
            </a:r>
            <a:r>
              <a:rPr sz="2000" b="1" spc="15" dirty="0">
                <a:latin typeface="Tahoma"/>
                <a:cs typeface="Tahoma"/>
              </a:rPr>
              <a:t> </a:t>
            </a:r>
            <a:r>
              <a:rPr sz="2000" b="1" dirty="0">
                <a:latin typeface="Tahoma"/>
                <a:cs typeface="Tahoma"/>
              </a:rPr>
              <a:t>в</a:t>
            </a:r>
            <a:r>
              <a:rPr sz="2000" b="1" spc="15" dirty="0">
                <a:latin typeface="Tahoma"/>
                <a:cs typeface="Tahoma"/>
              </a:rPr>
              <a:t> </a:t>
            </a:r>
            <a:r>
              <a:rPr sz="2000" b="1" spc="100" dirty="0">
                <a:latin typeface="Tahoma"/>
                <a:cs typeface="Tahoma"/>
              </a:rPr>
              <a:t>какие</a:t>
            </a:r>
            <a:r>
              <a:rPr sz="2000" b="1" spc="15" dirty="0">
                <a:latin typeface="Tahoma"/>
                <a:cs typeface="Tahoma"/>
              </a:rPr>
              <a:t> </a:t>
            </a:r>
            <a:r>
              <a:rPr sz="2000" b="1" spc="95" dirty="0">
                <a:latin typeface="Tahoma"/>
                <a:cs typeface="Tahoma"/>
              </a:rPr>
              <a:t>университеты</a:t>
            </a:r>
            <a:r>
              <a:rPr sz="2000" b="1" spc="20" dirty="0">
                <a:latin typeface="Tahoma"/>
                <a:cs typeface="Tahoma"/>
              </a:rPr>
              <a:t> </a:t>
            </a:r>
            <a:r>
              <a:rPr sz="2000" b="1" spc="75" dirty="0">
                <a:latin typeface="Tahoma"/>
                <a:cs typeface="Tahoma"/>
              </a:rPr>
              <a:t>можно отправиться</a:t>
            </a:r>
            <a:r>
              <a:rPr sz="2000" b="1" spc="20" dirty="0">
                <a:latin typeface="Tahoma"/>
                <a:cs typeface="Tahoma"/>
              </a:rPr>
              <a:t> </a:t>
            </a:r>
            <a:r>
              <a:rPr sz="2000" b="1" spc="60" dirty="0">
                <a:latin typeface="Tahoma"/>
                <a:cs typeface="Tahoma"/>
              </a:rPr>
              <a:t>на</a:t>
            </a:r>
            <a:r>
              <a:rPr sz="2000" b="1" spc="20" dirty="0">
                <a:latin typeface="Tahoma"/>
                <a:cs typeface="Tahoma"/>
              </a:rPr>
              <a:t> </a:t>
            </a:r>
            <a:r>
              <a:rPr sz="2000" b="1" spc="75" dirty="0">
                <a:latin typeface="Tahoma"/>
                <a:cs typeface="Tahoma"/>
              </a:rPr>
              <a:t>обучение?</a:t>
            </a:r>
            <a:endParaRPr sz="2000">
              <a:latin typeface="Tahoma"/>
              <a:cs typeface="Tahoma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3401640" y="7215448"/>
            <a:ext cx="66040" cy="9525"/>
          </a:xfrm>
          <a:custGeom>
            <a:avLst/>
            <a:gdLst/>
            <a:ahLst/>
            <a:cxnLst/>
            <a:rect l="l" t="t" r="r" b="b"/>
            <a:pathLst>
              <a:path w="66039" h="9525">
                <a:moveTo>
                  <a:pt x="65540" y="9524"/>
                </a:moveTo>
                <a:lnTo>
                  <a:pt x="0" y="9524"/>
                </a:lnTo>
                <a:lnTo>
                  <a:pt x="0" y="0"/>
                </a:lnTo>
                <a:lnTo>
                  <a:pt x="65540" y="0"/>
                </a:lnTo>
                <a:lnTo>
                  <a:pt x="65540" y="9524"/>
                </a:lnTo>
                <a:close/>
              </a:path>
            </a:pathLst>
          </a:custGeom>
          <a:solidFill>
            <a:srgbClr val="006A8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/>
          <p:nvPr/>
        </p:nvSpPr>
        <p:spPr>
          <a:xfrm>
            <a:off x="733232" y="7014154"/>
            <a:ext cx="6073775" cy="274955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just">
              <a:lnSpc>
                <a:spcPct val="114599"/>
              </a:lnSpc>
              <a:spcBef>
                <a:spcPts val="100"/>
              </a:spcBef>
            </a:pPr>
            <a:r>
              <a:rPr sz="1200" dirty="0">
                <a:latin typeface="Lucida Sans Unicode"/>
                <a:cs typeface="Lucida Sans Unicode"/>
              </a:rPr>
              <a:t>Информацию</a:t>
            </a:r>
            <a:r>
              <a:rPr sz="1200" spc="125" dirty="0">
                <a:latin typeface="Lucida Sans Unicode"/>
                <a:cs typeface="Lucida Sans Unicode"/>
              </a:rPr>
              <a:t> </a:t>
            </a:r>
            <a:r>
              <a:rPr sz="1200" dirty="0">
                <a:latin typeface="Lucida Sans Unicode"/>
                <a:cs typeface="Lucida Sans Unicode"/>
              </a:rPr>
              <a:t>о</a:t>
            </a:r>
            <a:r>
              <a:rPr sz="1200" spc="130" dirty="0">
                <a:latin typeface="Lucida Sans Unicode"/>
                <a:cs typeface="Lucida Sans Unicode"/>
              </a:rPr>
              <a:t> </a:t>
            </a:r>
            <a:r>
              <a:rPr sz="1200" u="sng" spc="-85" dirty="0">
                <a:solidFill>
                  <a:srgbClr val="006A80"/>
                </a:solidFill>
                <a:uFill>
                  <a:solidFill>
                    <a:srgbClr val="006A80"/>
                  </a:solidFill>
                </a:uFill>
                <a:latin typeface="Arial Black"/>
                <a:cs typeface="Arial Black"/>
                <a:hlinkClick r:id="rId4"/>
              </a:rPr>
              <a:t>вузах</a:t>
            </a:r>
            <a:r>
              <a:rPr sz="1200" b="1" u="sng" spc="-85" dirty="0">
                <a:solidFill>
                  <a:srgbClr val="006A80"/>
                </a:solidFill>
                <a:uFill>
                  <a:solidFill>
                    <a:srgbClr val="006A80"/>
                  </a:solidFill>
                </a:uFill>
                <a:latin typeface="Tahoma"/>
                <a:cs typeface="Tahoma"/>
                <a:hlinkClick r:id="rId4"/>
              </a:rPr>
              <a:t>-</a:t>
            </a:r>
            <a:r>
              <a:rPr sz="1200" u="sng" spc="-35" dirty="0">
                <a:solidFill>
                  <a:srgbClr val="006A80"/>
                </a:solidFill>
                <a:uFill>
                  <a:solidFill>
                    <a:srgbClr val="006A80"/>
                  </a:solidFill>
                </a:uFill>
                <a:latin typeface="Arial Black"/>
                <a:cs typeface="Arial Black"/>
                <a:hlinkClick r:id="rId4"/>
              </a:rPr>
              <a:t>партнерах</a:t>
            </a:r>
            <a:r>
              <a:rPr sz="1200" b="1" spc="-35" dirty="0">
                <a:solidFill>
                  <a:srgbClr val="006A80"/>
                </a:solidFill>
                <a:latin typeface="Tahoma"/>
                <a:cs typeface="Tahoma"/>
                <a:hlinkClick r:id="rId4"/>
              </a:rPr>
              <a:t>,</a:t>
            </a:r>
            <a:r>
              <a:rPr sz="1200" b="1" spc="130" dirty="0">
                <a:solidFill>
                  <a:srgbClr val="006A80"/>
                </a:solidFill>
                <a:latin typeface="Tahoma"/>
                <a:cs typeface="Tahoma"/>
                <a:hlinkClick r:id="rId4"/>
              </a:rPr>
              <a:t> </a:t>
            </a:r>
            <a:r>
              <a:rPr sz="1200" spc="-50" dirty="0">
                <a:solidFill>
                  <a:srgbClr val="006A80"/>
                </a:solidFill>
                <a:latin typeface="Arial Black"/>
                <a:cs typeface="Arial Black"/>
                <a:hlinkClick r:id="rId4"/>
              </a:rPr>
              <a:t>д</a:t>
            </a:r>
            <a:r>
              <a:rPr sz="1200" u="sng" spc="-50" dirty="0">
                <a:solidFill>
                  <a:srgbClr val="006A80"/>
                </a:solidFill>
                <a:uFill>
                  <a:solidFill>
                    <a:srgbClr val="006A80"/>
                  </a:solidFill>
                </a:uFill>
                <a:latin typeface="Arial Black"/>
                <a:cs typeface="Arial Black"/>
                <a:hlinkClick r:id="rId4"/>
              </a:rPr>
              <a:t>оступных</a:t>
            </a:r>
            <a:r>
              <a:rPr sz="1200" u="sng" dirty="0">
                <a:solidFill>
                  <a:srgbClr val="006A80"/>
                </a:solidFill>
                <a:uFill>
                  <a:solidFill>
                    <a:srgbClr val="006A80"/>
                  </a:solidFill>
                </a:uFill>
                <a:latin typeface="Arial Black"/>
                <a:cs typeface="Arial Black"/>
                <a:hlinkClick r:id="rId4"/>
              </a:rPr>
              <a:t> </a:t>
            </a:r>
            <a:r>
              <a:rPr sz="1200" dirty="0">
                <a:solidFill>
                  <a:srgbClr val="006A80"/>
                </a:solidFill>
                <a:latin typeface="Arial Black"/>
                <a:cs typeface="Arial Black"/>
                <a:hlinkClick r:id="rId4"/>
              </a:rPr>
              <a:t>д</a:t>
            </a:r>
            <a:r>
              <a:rPr sz="1200" u="sng" dirty="0">
                <a:solidFill>
                  <a:srgbClr val="006A80"/>
                </a:solidFill>
                <a:uFill>
                  <a:solidFill>
                    <a:srgbClr val="006A80"/>
                  </a:solidFill>
                </a:uFill>
                <a:latin typeface="Arial Black"/>
                <a:cs typeface="Arial Black"/>
                <a:hlinkClick r:id="rId4"/>
              </a:rPr>
              <a:t>ля</a:t>
            </a:r>
            <a:r>
              <a:rPr sz="1200" u="sng" spc="85" dirty="0">
                <a:solidFill>
                  <a:srgbClr val="006A80"/>
                </a:solidFill>
                <a:uFill>
                  <a:solidFill>
                    <a:srgbClr val="006A80"/>
                  </a:solidFill>
                </a:uFill>
                <a:latin typeface="Arial Black"/>
                <a:cs typeface="Arial Black"/>
                <a:hlinkClick r:id="rId4"/>
              </a:rPr>
              <a:t> </a:t>
            </a:r>
            <a:r>
              <a:rPr sz="1200" u="sng" spc="-20" dirty="0">
                <a:solidFill>
                  <a:srgbClr val="006A80"/>
                </a:solidFill>
                <a:uFill>
                  <a:solidFill>
                    <a:srgbClr val="006A80"/>
                  </a:solidFill>
                </a:uFill>
                <a:latin typeface="Arial Black"/>
                <a:cs typeface="Arial Black"/>
                <a:hlinkClick r:id="rId4"/>
              </a:rPr>
              <a:t>выбора</a:t>
            </a:r>
            <a:r>
              <a:rPr sz="1200" spc="-20" dirty="0">
                <a:latin typeface="Tahoma"/>
                <a:cs typeface="Tahoma"/>
              </a:rPr>
              <a:t>,</a:t>
            </a:r>
            <a:r>
              <a:rPr sz="1200" spc="135" dirty="0">
                <a:latin typeface="Tahoma"/>
                <a:cs typeface="Tahoma"/>
              </a:rPr>
              <a:t> </a:t>
            </a:r>
            <a:r>
              <a:rPr sz="1200" dirty="0">
                <a:latin typeface="Lucida Sans Unicode"/>
                <a:cs typeface="Lucida Sans Unicode"/>
              </a:rPr>
              <a:t>можно</a:t>
            </a:r>
            <a:r>
              <a:rPr sz="1200" spc="130" dirty="0">
                <a:latin typeface="Lucida Sans Unicode"/>
                <a:cs typeface="Lucida Sans Unicode"/>
              </a:rPr>
              <a:t> </a:t>
            </a:r>
            <a:r>
              <a:rPr sz="1200" dirty="0">
                <a:latin typeface="Lucida Sans Unicode"/>
                <a:cs typeface="Lucida Sans Unicode"/>
              </a:rPr>
              <a:t>найти</a:t>
            </a:r>
            <a:r>
              <a:rPr sz="1200" spc="125" dirty="0">
                <a:latin typeface="Lucida Sans Unicode"/>
                <a:cs typeface="Lucida Sans Unicode"/>
              </a:rPr>
              <a:t> </a:t>
            </a:r>
            <a:r>
              <a:rPr sz="1200" spc="-25" dirty="0">
                <a:latin typeface="Lucida Sans Unicode"/>
                <a:cs typeface="Lucida Sans Unicode"/>
              </a:rPr>
              <a:t>на </a:t>
            </a:r>
            <a:r>
              <a:rPr sz="1200" dirty="0">
                <a:latin typeface="Lucida Sans Unicode"/>
                <a:cs typeface="Lucida Sans Unicode"/>
              </a:rPr>
              <a:t>сайте</a:t>
            </a:r>
            <a:r>
              <a:rPr sz="1200" spc="220" dirty="0">
                <a:latin typeface="Lucida Sans Unicode"/>
                <a:cs typeface="Lucida Sans Unicode"/>
              </a:rPr>
              <a:t> </a:t>
            </a:r>
            <a:r>
              <a:rPr sz="1200" dirty="0">
                <a:latin typeface="Lucida Sans Unicode"/>
                <a:cs typeface="Lucida Sans Unicode"/>
              </a:rPr>
              <a:t>Финуниверситета</a:t>
            </a:r>
            <a:r>
              <a:rPr sz="1200" spc="225" dirty="0">
                <a:latin typeface="Lucida Sans Unicode"/>
                <a:cs typeface="Lucida Sans Unicode"/>
              </a:rPr>
              <a:t> </a:t>
            </a:r>
            <a:r>
              <a:rPr sz="1200" spc="60" dirty="0">
                <a:latin typeface="Lucida Sans Unicode"/>
                <a:cs typeface="Lucida Sans Unicode"/>
              </a:rPr>
              <a:t>в</a:t>
            </a:r>
            <a:r>
              <a:rPr sz="1200" spc="225" dirty="0">
                <a:latin typeface="Lucida Sans Unicode"/>
                <a:cs typeface="Lucida Sans Unicode"/>
              </a:rPr>
              <a:t> </a:t>
            </a:r>
            <a:r>
              <a:rPr sz="1200" dirty="0">
                <a:latin typeface="Lucida Sans Unicode"/>
                <a:cs typeface="Lucida Sans Unicode"/>
              </a:rPr>
              <a:t>разделе</a:t>
            </a:r>
            <a:r>
              <a:rPr sz="1200" spc="225" dirty="0">
                <a:latin typeface="Lucida Sans Unicode"/>
                <a:cs typeface="Lucida Sans Unicode"/>
              </a:rPr>
              <a:t> </a:t>
            </a:r>
            <a:r>
              <a:rPr sz="1200" dirty="0">
                <a:latin typeface="Tahoma"/>
                <a:cs typeface="Tahoma"/>
              </a:rPr>
              <a:t>«</a:t>
            </a:r>
            <a:r>
              <a:rPr sz="1200" dirty="0">
                <a:latin typeface="Lucida Sans Unicode"/>
                <a:cs typeface="Lucida Sans Unicode"/>
              </a:rPr>
              <a:t>Включённое</a:t>
            </a:r>
            <a:r>
              <a:rPr sz="1200" spc="220" dirty="0">
                <a:latin typeface="Lucida Sans Unicode"/>
                <a:cs typeface="Lucida Sans Unicode"/>
              </a:rPr>
              <a:t> </a:t>
            </a:r>
            <a:r>
              <a:rPr sz="1200" dirty="0">
                <a:latin typeface="Lucida Sans Unicode"/>
                <a:cs typeface="Lucida Sans Unicode"/>
              </a:rPr>
              <a:t>обучение</a:t>
            </a:r>
            <a:r>
              <a:rPr sz="1200" dirty="0">
                <a:latin typeface="Tahoma"/>
                <a:cs typeface="Tahoma"/>
              </a:rPr>
              <a:t>».</a:t>
            </a:r>
            <a:r>
              <a:rPr sz="1200" spc="235" dirty="0">
                <a:latin typeface="Tahoma"/>
                <a:cs typeface="Tahoma"/>
              </a:rPr>
              <a:t> </a:t>
            </a:r>
            <a:r>
              <a:rPr sz="1200" dirty="0">
                <a:latin typeface="Lucida Sans Unicode"/>
                <a:cs typeface="Lucida Sans Unicode"/>
              </a:rPr>
              <a:t>Для</a:t>
            </a:r>
            <a:r>
              <a:rPr sz="1200" spc="225" dirty="0">
                <a:latin typeface="Lucida Sans Unicode"/>
                <a:cs typeface="Lucida Sans Unicode"/>
              </a:rPr>
              <a:t> </a:t>
            </a:r>
            <a:r>
              <a:rPr sz="1200" dirty="0">
                <a:latin typeface="Lucida Sans Unicode"/>
                <a:cs typeface="Lucida Sans Unicode"/>
              </a:rPr>
              <a:t>того</a:t>
            </a:r>
            <a:r>
              <a:rPr sz="1200" dirty="0">
                <a:latin typeface="Tahoma"/>
                <a:cs typeface="Tahoma"/>
              </a:rPr>
              <a:t>,</a:t>
            </a:r>
            <a:r>
              <a:rPr sz="1200" spc="235" dirty="0">
                <a:latin typeface="Tahoma"/>
                <a:cs typeface="Tahoma"/>
              </a:rPr>
              <a:t> </a:t>
            </a:r>
            <a:r>
              <a:rPr sz="1200" spc="-10" dirty="0">
                <a:latin typeface="Lucida Sans Unicode"/>
                <a:cs typeface="Lucida Sans Unicode"/>
              </a:rPr>
              <a:t>чтобы </a:t>
            </a:r>
            <a:r>
              <a:rPr sz="1200" dirty="0">
                <a:latin typeface="Lucida Sans Unicode"/>
                <a:cs typeface="Lucida Sans Unicode"/>
              </a:rPr>
              <a:t>выбрать</a:t>
            </a:r>
            <a:r>
              <a:rPr sz="1200" spc="70" dirty="0">
                <a:latin typeface="Lucida Sans Unicode"/>
                <a:cs typeface="Lucida Sans Unicode"/>
              </a:rPr>
              <a:t>  </a:t>
            </a:r>
            <a:r>
              <a:rPr sz="1200" dirty="0">
                <a:latin typeface="Lucida Sans Unicode"/>
                <a:cs typeface="Lucida Sans Unicode"/>
              </a:rPr>
              <a:t>университет</a:t>
            </a:r>
            <a:r>
              <a:rPr sz="1200" dirty="0">
                <a:latin typeface="Tahoma"/>
                <a:cs typeface="Tahoma"/>
              </a:rPr>
              <a:t>,</a:t>
            </a:r>
            <a:r>
              <a:rPr sz="1200" spc="80" dirty="0">
                <a:latin typeface="Tahoma"/>
                <a:cs typeface="Tahoma"/>
              </a:rPr>
              <a:t>  </a:t>
            </a:r>
            <a:r>
              <a:rPr sz="1200" dirty="0">
                <a:latin typeface="Lucida Sans Unicode"/>
                <a:cs typeface="Lucida Sans Unicode"/>
              </a:rPr>
              <a:t>предлагающий</a:t>
            </a:r>
            <a:r>
              <a:rPr sz="1200" spc="75" dirty="0">
                <a:latin typeface="Lucida Sans Unicode"/>
                <a:cs typeface="Lucida Sans Unicode"/>
              </a:rPr>
              <a:t>  </a:t>
            </a:r>
            <a:r>
              <a:rPr sz="1200" dirty="0">
                <a:latin typeface="Lucida Sans Unicode"/>
                <a:cs typeface="Lucida Sans Unicode"/>
              </a:rPr>
              <a:t>программу</a:t>
            </a:r>
            <a:r>
              <a:rPr sz="1200" dirty="0">
                <a:latin typeface="Tahoma"/>
                <a:cs typeface="Tahoma"/>
              </a:rPr>
              <a:t>,</a:t>
            </a:r>
            <a:r>
              <a:rPr sz="1200" spc="80" dirty="0">
                <a:latin typeface="Tahoma"/>
                <a:cs typeface="Tahoma"/>
              </a:rPr>
              <a:t>  </a:t>
            </a:r>
            <a:r>
              <a:rPr sz="1200" dirty="0">
                <a:latin typeface="Arial Black"/>
                <a:cs typeface="Arial Black"/>
              </a:rPr>
              <a:t>наиболее</a:t>
            </a:r>
            <a:r>
              <a:rPr sz="1200" spc="484" dirty="0">
                <a:latin typeface="Arial Black"/>
                <a:cs typeface="Arial Black"/>
              </a:rPr>
              <a:t> </a:t>
            </a:r>
            <a:r>
              <a:rPr sz="1200" dirty="0">
                <a:latin typeface="Arial Black"/>
                <a:cs typeface="Arial Black"/>
              </a:rPr>
              <a:t>близкую</a:t>
            </a:r>
            <a:r>
              <a:rPr sz="1200" spc="484" dirty="0">
                <a:latin typeface="Arial Black"/>
                <a:cs typeface="Arial Black"/>
              </a:rPr>
              <a:t> </a:t>
            </a:r>
            <a:r>
              <a:rPr sz="1200" spc="-50" dirty="0">
                <a:latin typeface="Arial Black"/>
                <a:cs typeface="Arial Black"/>
              </a:rPr>
              <a:t>к </a:t>
            </a:r>
            <a:r>
              <a:rPr sz="1200" spc="-20" dirty="0">
                <a:latin typeface="Arial Black"/>
                <a:cs typeface="Arial Black"/>
              </a:rPr>
              <a:t>изучаемой</a:t>
            </a:r>
            <a:r>
              <a:rPr sz="1200" spc="185" dirty="0">
                <a:latin typeface="Arial Black"/>
                <a:cs typeface="Arial Black"/>
              </a:rPr>
              <a:t> </a:t>
            </a:r>
            <a:r>
              <a:rPr sz="1200" dirty="0">
                <a:latin typeface="Arial Black"/>
                <a:cs typeface="Arial Black"/>
              </a:rPr>
              <a:t>вами</a:t>
            </a:r>
            <a:r>
              <a:rPr sz="1200" spc="190" dirty="0">
                <a:latin typeface="Arial Black"/>
                <a:cs typeface="Arial Black"/>
              </a:rPr>
              <a:t> </a:t>
            </a:r>
            <a:r>
              <a:rPr sz="1200" dirty="0">
                <a:latin typeface="Arial Black"/>
                <a:cs typeface="Arial Black"/>
              </a:rPr>
              <a:t>в</a:t>
            </a:r>
            <a:r>
              <a:rPr sz="1200" spc="190" dirty="0">
                <a:latin typeface="Arial Black"/>
                <a:cs typeface="Arial Black"/>
              </a:rPr>
              <a:t> </a:t>
            </a:r>
            <a:r>
              <a:rPr sz="1200" spc="-30" dirty="0">
                <a:latin typeface="Arial Black"/>
                <a:cs typeface="Arial Black"/>
              </a:rPr>
              <a:t>Финуниверситете</a:t>
            </a:r>
            <a:r>
              <a:rPr sz="1200" spc="-30" dirty="0">
                <a:latin typeface="Tahoma"/>
                <a:cs typeface="Tahoma"/>
              </a:rPr>
              <a:t>,</a:t>
            </a:r>
            <a:r>
              <a:rPr sz="1200" spc="240" dirty="0">
                <a:latin typeface="Tahoma"/>
                <a:cs typeface="Tahoma"/>
              </a:rPr>
              <a:t> </a:t>
            </a:r>
            <a:r>
              <a:rPr sz="1200" dirty="0">
                <a:latin typeface="Lucida Sans Unicode"/>
                <a:cs typeface="Lucida Sans Unicode"/>
              </a:rPr>
              <a:t>вам</a:t>
            </a:r>
            <a:r>
              <a:rPr sz="1200" spc="240" dirty="0">
                <a:latin typeface="Lucida Sans Unicode"/>
                <a:cs typeface="Lucida Sans Unicode"/>
              </a:rPr>
              <a:t> </a:t>
            </a:r>
            <a:r>
              <a:rPr sz="1200" dirty="0">
                <a:latin typeface="Lucida Sans Unicode"/>
                <a:cs typeface="Lucida Sans Unicode"/>
              </a:rPr>
              <a:t>следует</a:t>
            </a:r>
            <a:r>
              <a:rPr sz="1200" spc="235" dirty="0">
                <a:latin typeface="Lucida Sans Unicode"/>
                <a:cs typeface="Lucida Sans Unicode"/>
              </a:rPr>
              <a:t> </a:t>
            </a:r>
            <a:r>
              <a:rPr sz="1200" dirty="0">
                <a:latin typeface="Lucida Sans Unicode"/>
                <a:cs typeface="Lucida Sans Unicode"/>
              </a:rPr>
              <a:t>кликнуть</a:t>
            </a:r>
            <a:r>
              <a:rPr sz="1200" spc="235" dirty="0">
                <a:latin typeface="Lucida Sans Unicode"/>
                <a:cs typeface="Lucida Sans Unicode"/>
              </a:rPr>
              <a:t> </a:t>
            </a:r>
            <a:r>
              <a:rPr sz="1200" dirty="0">
                <a:latin typeface="Lucida Sans Unicode"/>
                <a:cs typeface="Lucida Sans Unicode"/>
              </a:rPr>
              <a:t>на</a:t>
            </a:r>
            <a:r>
              <a:rPr sz="1200" spc="235" dirty="0">
                <a:latin typeface="Lucida Sans Unicode"/>
                <a:cs typeface="Lucida Sans Unicode"/>
              </a:rPr>
              <a:t> </a:t>
            </a:r>
            <a:r>
              <a:rPr sz="1200" spc="-10" dirty="0">
                <a:latin typeface="Lucida Sans Unicode"/>
                <a:cs typeface="Lucida Sans Unicode"/>
              </a:rPr>
              <a:t>название </a:t>
            </a:r>
            <a:r>
              <a:rPr sz="1200" dirty="0">
                <a:latin typeface="Lucida Sans Unicode"/>
                <a:cs typeface="Lucida Sans Unicode"/>
              </a:rPr>
              <a:t>иностранного</a:t>
            </a:r>
            <a:r>
              <a:rPr sz="1200" spc="175" dirty="0">
                <a:latin typeface="Lucida Sans Unicode"/>
                <a:cs typeface="Lucida Sans Unicode"/>
              </a:rPr>
              <a:t>  </a:t>
            </a:r>
            <a:r>
              <a:rPr sz="1200" dirty="0">
                <a:latin typeface="Lucida Sans Unicode"/>
                <a:cs typeface="Lucida Sans Unicode"/>
              </a:rPr>
              <a:t>вуза</a:t>
            </a:r>
            <a:r>
              <a:rPr sz="1200" dirty="0">
                <a:latin typeface="Tahoma"/>
                <a:cs typeface="Tahoma"/>
              </a:rPr>
              <a:t>-</a:t>
            </a:r>
            <a:r>
              <a:rPr sz="1200" dirty="0">
                <a:latin typeface="Lucida Sans Unicode"/>
                <a:cs typeface="Lucida Sans Unicode"/>
              </a:rPr>
              <a:t>партнера</a:t>
            </a:r>
            <a:r>
              <a:rPr sz="1200" dirty="0">
                <a:latin typeface="Tahoma"/>
                <a:cs typeface="Tahoma"/>
              </a:rPr>
              <a:t>,</a:t>
            </a:r>
            <a:r>
              <a:rPr sz="1200" spc="185" dirty="0">
                <a:latin typeface="Tahoma"/>
                <a:cs typeface="Tahoma"/>
              </a:rPr>
              <a:t>  </a:t>
            </a:r>
            <a:r>
              <a:rPr sz="1200" dirty="0">
                <a:latin typeface="Lucida Sans Unicode"/>
                <a:cs typeface="Lucida Sans Unicode"/>
              </a:rPr>
              <a:t>после</a:t>
            </a:r>
            <a:r>
              <a:rPr sz="1200" spc="180" dirty="0">
                <a:latin typeface="Lucida Sans Unicode"/>
                <a:cs typeface="Lucida Sans Unicode"/>
              </a:rPr>
              <a:t>  </a:t>
            </a:r>
            <a:r>
              <a:rPr sz="1200" dirty="0">
                <a:latin typeface="Lucida Sans Unicode"/>
                <a:cs typeface="Lucida Sans Unicode"/>
              </a:rPr>
              <a:t>чего</a:t>
            </a:r>
            <a:r>
              <a:rPr sz="1200" spc="175" dirty="0">
                <a:latin typeface="Lucida Sans Unicode"/>
                <a:cs typeface="Lucida Sans Unicode"/>
              </a:rPr>
              <a:t>  </a:t>
            </a:r>
            <a:r>
              <a:rPr sz="1200" dirty="0">
                <a:latin typeface="Lucida Sans Unicode"/>
                <a:cs typeface="Lucida Sans Unicode"/>
              </a:rPr>
              <a:t>откроется</a:t>
            </a:r>
            <a:r>
              <a:rPr sz="1200" spc="180" dirty="0">
                <a:latin typeface="Lucida Sans Unicode"/>
                <a:cs typeface="Lucida Sans Unicode"/>
              </a:rPr>
              <a:t>  </a:t>
            </a:r>
            <a:r>
              <a:rPr sz="1200" dirty="0">
                <a:latin typeface="Lucida Sans Unicode"/>
                <a:cs typeface="Lucida Sans Unicode"/>
              </a:rPr>
              <a:t>файл</a:t>
            </a:r>
            <a:r>
              <a:rPr sz="1200" spc="180" dirty="0">
                <a:latin typeface="Lucida Sans Unicode"/>
                <a:cs typeface="Lucida Sans Unicode"/>
              </a:rPr>
              <a:t>  </a:t>
            </a:r>
            <a:r>
              <a:rPr sz="1200" dirty="0">
                <a:latin typeface="Lucida Sans Unicode"/>
                <a:cs typeface="Lucida Sans Unicode"/>
              </a:rPr>
              <a:t>с</a:t>
            </a:r>
            <a:r>
              <a:rPr sz="1200" spc="175" dirty="0">
                <a:latin typeface="Lucida Sans Unicode"/>
                <a:cs typeface="Lucida Sans Unicode"/>
              </a:rPr>
              <a:t>  </a:t>
            </a:r>
            <a:r>
              <a:rPr sz="1200" spc="-10" dirty="0">
                <a:latin typeface="Lucida Sans Unicode"/>
                <a:cs typeface="Lucida Sans Unicode"/>
              </a:rPr>
              <a:t>подробной </a:t>
            </a:r>
            <a:r>
              <a:rPr sz="1200" dirty="0">
                <a:latin typeface="Lucida Sans Unicode"/>
                <a:cs typeface="Lucida Sans Unicode"/>
              </a:rPr>
              <a:t>информацией</a:t>
            </a:r>
            <a:r>
              <a:rPr sz="1200" spc="420" dirty="0">
                <a:latin typeface="Lucida Sans Unicode"/>
                <a:cs typeface="Lucida Sans Unicode"/>
              </a:rPr>
              <a:t> </a:t>
            </a:r>
            <a:r>
              <a:rPr sz="1200" dirty="0">
                <a:latin typeface="Lucida Sans Unicode"/>
                <a:cs typeface="Lucida Sans Unicode"/>
              </a:rPr>
              <a:t>о</a:t>
            </a:r>
            <a:r>
              <a:rPr sz="1200" spc="425" dirty="0">
                <a:latin typeface="Lucida Sans Unicode"/>
                <a:cs typeface="Lucida Sans Unicode"/>
              </a:rPr>
              <a:t> </a:t>
            </a:r>
            <a:r>
              <a:rPr sz="1200" dirty="0">
                <a:latin typeface="Lucida Sans Unicode"/>
                <a:cs typeface="Lucida Sans Unicode"/>
              </a:rPr>
              <a:t>нём</a:t>
            </a:r>
            <a:r>
              <a:rPr sz="1200" dirty="0">
                <a:latin typeface="Tahoma"/>
                <a:cs typeface="Tahoma"/>
              </a:rPr>
              <a:t>.</a:t>
            </a:r>
            <a:r>
              <a:rPr sz="1200" spc="430" dirty="0">
                <a:latin typeface="Tahoma"/>
                <a:cs typeface="Tahoma"/>
              </a:rPr>
              <a:t> </a:t>
            </a:r>
            <a:r>
              <a:rPr sz="1200" dirty="0">
                <a:latin typeface="Lucida Sans Unicode"/>
                <a:cs typeface="Lucida Sans Unicode"/>
              </a:rPr>
              <a:t>По</a:t>
            </a:r>
            <a:r>
              <a:rPr sz="1200" spc="420" dirty="0">
                <a:latin typeface="Lucida Sans Unicode"/>
                <a:cs typeface="Lucida Sans Unicode"/>
              </a:rPr>
              <a:t> </a:t>
            </a:r>
            <a:r>
              <a:rPr sz="1200" dirty="0">
                <a:latin typeface="Lucida Sans Unicode"/>
                <a:cs typeface="Lucida Sans Unicode"/>
              </a:rPr>
              <a:t>имеющимся</a:t>
            </a:r>
            <a:r>
              <a:rPr sz="1200" spc="425" dirty="0">
                <a:latin typeface="Lucida Sans Unicode"/>
                <a:cs typeface="Lucida Sans Unicode"/>
              </a:rPr>
              <a:t> </a:t>
            </a:r>
            <a:r>
              <a:rPr sz="1200" spc="60" dirty="0">
                <a:latin typeface="Lucida Sans Unicode"/>
                <a:cs typeface="Lucida Sans Unicode"/>
              </a:rPr>
              <a:t>в</a:t>
            </a:r>
            <a:r>
              <a:rPr sz="1200" spc="425" dirty="0">
                <a:latin typeface="Lucida Sans Unicode"/>
                <a:cs typeface="Lucida Sans Unicode"/>
              </a:rPr>
              <a:t> </a:t>
            </a:r>
            <a:r>
              <a:rPr sz="1200" dirty="0">
                <a:latin typeface="Lucida Sans Unicode"/>
                <a:cs typeface="Lucida Sans Unicode"/>
              </a:rPr>
              <a:t>файле</a:t>
            </a:r>
            <a:r>
              <a:rPr sz="1200" spc="420" dirty="0">
                <a:latin typeface="Lucida Sans Unicode"/>
                <a:cs typeface="Lucida Sans Unicode"/>
              </a:rPr>
              <a:t> </a:t>
            </a:r>
            <a:r>
              <a:rPr sz="1200" dirty="0">
                <a:latin typeface="Lucida Sans Unicode"/>
                <a:cs typeface="Lucida Sans Unicode"/>
              </a:rPr>
              <a:t>гиперссылкам</a:t>
            </a:r>
            <a:r>
              <a:rPr sz="1200" spc="425" dirty="0">
                <a:latin typeface="Lucida Sans Unicode"/>
                <a:cs typeface="Lucida Sans Unicode"/>
              </a:rPr>
              <a:t> </a:t>
            </a:r>
            <a:r>
              <a:rPr sz="1200" spc="65" dirty="0">
                <a:latin typeface="Lucida Sans Unicode"/>
                <a:cs typeface="Lucida Sans Unicode"/>
              </a:rPr>
              <a:t>вы</a:t>
            </a:r>
            <a:r>
              <a:rPr sz="1200" spc="425" dirty="0">
                <a:latin typeface="Lucida Sans Unicode"/>
                <a:cs typeface="Lucida Sans Unicode"/>
              </a:rPr>
              <a:t> </a:t>
            </a:r>
            <a:r>
              <a:rPr sz="1200" spc="-10" dirty="0">
                <a:latin typeface="Lucida Sans Unicode"/>
                <a:cs typeface="Lucida Sans Unicode"/>
              </a:rPr>
              <a:t>сможете </a:t>
            </a:r>
            <a:r>
              <a:rPr sz="1200" dirty="0">
                <a:latin typeface="Lucida Sans Unicode"/>
                <a:cs typeface="Lucida Sans Unicode"/>
              </a:rPr>
              <a:t>перейти</a:t>
            </a:r>
            <a:r>
              <a:rPr sz="1200" spc="180" dirty="0">
                <a:latin typeface="Lucida Sans Unicode"/>
                <a:cs typeface="Lucida Sans Unicode"/>
              </a:rPr>
              <a:t>  </a:t>
            </a:r>
            <a:r>
              <a:rPr sz="1200" dirty="0">
                <a:latin typeface="Lucida Sans Unicode"/>
                <a:cs typeface="Lucida Sans Unicode"/>
              </a:rPr>
              <a:t>на</a:t>
            </a:r>
            <a:r>
              <a:rPr sz="1200" spc="185" dirty="0">
                <a:latin typeface="Lucida Sans Unicode"/>
                <a:cs typeface="Lucida Sans Unicode"/>
              </a:rPr>
              <a:t>  </a:t>
            </a:r>
            <a:r>
              <a:rPr sz="1200" dirty="0">
                <a:latin typeface="Lucida Sans Unicode"/>
                <a:cs typeface="Lucida Sans Unicode"/>
              </a:rPr>
              <a:t>страницу</a:t>
            </a:r>
            <a:r>
              <a:rPr sz="1200" spc="185" dirty="0">
                <a:latin typeface="Lucida Sans Unicode"/>
                <a:cs typeface="Lucida Sans Unicode"/>
              </a:rPr>
              <a:t>  </a:t>
            </a:r>
            <a:r>
              <a:rPr sz="1200" dirty="0">
                <a:latin typeface="Lucida Sans Unicode"/>
                <a:cs typeface="Lucida Sans Unicode"/>
              </a:rPr>
              <a:t>официального</a:t>
            </a:r>
            <a:r>
              <a:rPr sz="1200" spc="185" dirty="0">
                <a:latin typeface="Lucida Sans Unicode"/>
                <a:cs typeface="Lucida Sans Unicode"/>
              </a:rPr>
              <a:t>  </a:t>
            </a:r>
            <a:r>
              <a:rPr sz="1200" dirty="0">
                <a:latin typeface="Lucida Sans Unicode"/>
                <a:cs typeface="Lucida Sans Unicode"/>
              </a:rPr>
              <a:t>сайта</a:t>
            </a:r>
            <a:r>
              <a:rPr sz="1200" spc="185" dirty="0">
                <a:latin typeface="Lucida Sans Unicode"/>
                <a:cs typeface="Lucida Sans Unicode"/>
              </a:rPr>
              <a:t>  </a:t>
            </a:r>
            <a:r>
              <a:rPr sz="1200" dirty="0">
                <a:latin typeface="Lucida Sans Unicode"/>
                <a:cs typeface="Lucida Sans Unicode"/>
              </a:rPr>
              <a:t>университета</a:t>
            </a:r>
            <a:r>
              <a:rPr sz="1200" dirty="0">
                <a:latin typeface="Tahoma"/>
                <a:cs typeface="Tahoma"/>
              </a:rPr>
              <a:t>,</a:t>
            </a:r>
            <a:r>
              <a:rPr sz="1200" spc="190" dirty="0">
                <a:latin typeface="Tahoma"/>
                <a:cs typeface="Tahoma"/>
              </a:rPr>
              <a:t>  </a:t>
            </a:r>
            <a:r>
              <a:rPr sz="1200" spc="-10" dirty="0">
                <a:latin typeface="Lucida Sans Unicode"/>
                <a:cs typeface="Lucida Sans Unicode"/>
              </a:rPr>
              <a:t>посвященную </a:t>
            </a:r>
            <a:r>
              <a:rPr sz="1200" dirty="0">
                <a:latin typeface="Lucida Sans Unicode"/>
                <a:cs typeface="Lucida Sans Unicode"/>
              </a:rPr>
              <a:t>программам</a:t>
            </a:r>
            <a:r>
              <a:rPr sz="1200" spc="204" dirty="0">
                <a:latin typeface="Lucida Sans Unicode"/>
                <a:cs typeface="Lucida Sans Unicode"/>
              </a:rPr>
              <a:t>   </a:t>
            </a:r>
            <a:r>
              <a:rPr sz="1200" dirty="0">
                <a:latin typeface="Lucida Sans Unicode"/>
                <a:cs typeface="Lucida Sans Unicode"/>
              </a:rPr>
              <a:t>академического</a:t>
            </a:r>
            <a:r>
              <a:rPr sz="1200" spc="210" dirty="0">
                <a:latin typeface="Lucida Sans Unicode"/>
                <a:cs typeface="Lucida Sans Unicode"/>
              </a:rPr>
              <a:t>   </a:t>
            </a:r>
            <a:r>
              <a:rPr sz="1200" dirty="0">
                <a:latin typeface="Lucida Sans Unicode"/>
                <a:cs typeface="Lucida Sans Unicode"/>
              </a:rPr>
              <a:t>обмена</a:t>
            </a:r>
            <a:r>
              <a:rPr sz="1200" dirty="0">
                <a:latin typeface="Tahoma"/>
                <a:cs typeface="Tahoma"/>
              </a:rPr>
              <a:t>,</a:t>
            </a:r>
            <a:r>
              <a:rPr sz="1200" spc="220" dirty="0">
                <a:latin typeface="Tahoma"/>
                <a:cs typeface="Tahoma"/>
              </a:rPr>
              <a:t>   </a:t>
            </a:r>
            <a:r>
              <a:rPr sz="1200" dirty="0">
                <a:latin typeface="Lucida Sans Unicode"/>
                <a:cs typeface="Lucida Sans Unicode"/>
              </a:rPr>
              <a:t>где</a:t>
            </a:r>
            <a:r>
              <a:rPr sz="1200" spc="210" dirty="0">
                <a:latin typeface="Lucida Sans Unicode"/>
                <a:cs typeface="Lucida Sans Unicode"/>
              </a:rPr>
              <a:t>   </a:t>
            </a:r>
            <a:r>
              <a:rPr sz="1200" dirty="0">
                <a:latin typeface="Lucida Sans Unicode"/>
                <a:cs typeface="Lucida Sans Unicode"/>
              </a:rPr>
              <a:t>можно</a:t>
            </a:r>
            <a:r>
              <a:rPr sz="1200" spc="204" dirty="0">
                <a:latin typeface="Lucida Sans Unicode"/>
                <a:cs typeface="Lucida Sans Unicode"/>
              </a:rPr>
              <a:t>   </a:t>
            </a:r>
            <a:r>
              <a:rPr sz="1200" dirty="0">
                <a:latin typeface="Lucida Sans Unicode"/>
                <a:cs typeface="Lucida Sans Unicode"/>
              </a:rPr>
              <a:t>ознакомиться</a:t>
            </a:r>
            <a:r>
              <a:rPr sz="1200" spc="210" dirty="0">
                <a:latin typeface="Lucida Sans Unicode"/>
                <a:cs typeface="Lucida Sans Unicode"/>
              </a:rPr>
              <a:t>   </a:t>
            </a:r>
            <a:r>
              <a:rPr sz="1200" spc="-50" dirty="0">
                <a:latin typeface="Lucida Sans Unicode"/>
                <a:cs typeface="Lucida Sans Unicode"/>
              </a:rPr>
              <a:t>с </a:t>
            </a:r>
            <a:r>
              <a:rPr sz="1200" dirty="0">
                <a:latin typeface="Lucida Sans Unicode"/>
                <a:cs typeface="Lucida Sans Unicode"/>
              </a:rPr>
              <a:t>предлагаемыми</a:t>
            </a:r>
            <a:r>
              <a:rPr sz="1200" spc="265" dirty="0">
                <a:latin typeface="Lucida Sans Unicode"/>
                <a:cs typeface="Lucida Sans Unicode"/>
              </a:rPr>
              <a:t>  </a:t>
            </a:r>
            <a:r>
              <a:rPr sz="1200" dirty="0">
                <a:latin typeface="Lucida Sans Unicode"/>
                <a:cs typeface="Lucida Sans Unicode"/>
              </a:rPr>
              <a:t>дисциплинами</a:t>
            </a:r>
            <a:r>
              <a:rPr sz="1200" spc="265" dirty="0">
                <a:latin typeface="Lucida Sans Unicode"/>
                <a:cs typeface="Lucida Sans Unicode"/>
              </a:rPr>
              <a:t>  </a:t>
            </a:r>
            <a:r>
              <a:rPr sz="1200" dirty="0">
                <a:latin typeface="Lucida Sans Unicode"/>
                <a:cs typeface="Lucida Sans Unicode"/>
              </a:rPr>
              <a:t>и</a:t>
            </a:r>
            <a:r>
              <a:rPr sz="1200" spc="265" dirty="0">
                <a:latin typeface="Lucida Sans Unicode"/>
                <a:cs typeface="Lucida Sans Unicode"/>
              </a:rPr>
              <a:t>  </a:t>
            </a:r>
            <a:r>
              <a:rPr sz="1200" dirty="0">
                <a:latin typeface="Lucida Sans Unicode"/>
                <a:cs typeface="Lucida Sans Unicode"/>
              </a:rPr>
              <a:t>сравнить</a:t>
            </a:r>
            <a:r>
              <a:rPr sz="1200" spc="265" dirty="0">
                <a:latin typeface="Lucida Sans Unicode"/>
                <a:cs typeface="Lucida Sans Unicode"/>
              </a:rPr>
              <a:t>  </a:t>
            </a:r>
            <a:r>
              <a:rPr sz="1200" dirty="0">
                <a:latin typeface="Lucida Sans Unicode"/>
                <a:cs typeface="Lucida Sans Unicode"/>
              </a:rPr>
              <a:t>их</a:t>
            </a:r>
            <a:r>
              <a:rPr sz="1200" spc="265" dirty="0">
                <a:latin typeface="Lucida Sans Unicode"/>
                <a:cs typeface="Lucida Sans Unicode"/>
              </a:rPr>
              <a:t>  </a:t>
            </a:r>
            <a:r>
              <a:rPr sz="1200" dirty="0">
                <a:latin typeface="Lucida Sans Unicode"/>
                <a:cs typeface="Lucida Sans Unicode"/>
              </a:rPr>
              <a:t>с</a:t>
            </a:r>
            <a:r>
              <a:rPr sz="1200" spc="270" dirty="0">
                <a:latin typeface="Lucida Sans Unicode"/>
                <a:cs typeface="Lucida Sans Unicode"/>
              </a:rPr>
              <a:t>  </a:t>
            </a:r>
            <a:r>
              <a:rPr sz="1200" dirty="0">
                <a:latin typeface="Lucida Sans Unicode"/>
                <a:cs typeface="Lucida Sans Unicode"/>
              </a:rPr>
              <a:t>учебным</a:t>
            </a:r>
            <a:r>
              <a:rPr sz="1200" spc="265" dirty="0">
                <a:latin typeface="Lucida Sans Unicode"/>
                <a:cs typeface="Lucida Sans Unicode"/>
              </a:rPr>
              <a:t>  </a:t>
            </a:r>
            <a:r>
              <a:rPr sz="1200" dirty="0">
                <a:latin typeface="Lucida Sans Unicode"/>
                <a:cs typeface="Lucida Sans Unicode"/>
              </a:rPr>
              <a:t>планом</a:t>
            </a:r>
            <a:r>
              <a:rPr sz="1200" spc="265" dirty="0">
                <a:latin typeface="Lucida Sans Unicode"/>
                <a:cs typeface="Lucida Sans Unicode"/>
              </a:rPr>
              <a:t>  </a:t>
            </a:r>
            <a:r>
              <a:rPr sz="1200" spc="10" dirty="0">
                <a:latin typeface="Lucida Sans Unicode"/>
                <a:cs typeface="Lucida Sans Unicode"/>
              </a:rPr>
              <a:t>в </a:t>
            </a:r>
            <a:r>
              <a:rPr sz="1200" spc="-10" dirty="0">
                <a:latin typeface="Lucida Sans Unicode"/>
                <a:cs typeface="Lucida Sans Unicode"/>
              </a:rPr>
              <a:t>Финуниверситете</a:t>
            </a:r>
            <a:r>
              <a:rPr sz="1200" spc="-10" dirty="0">
                <a:latin typeface="Tahoma"/>
                <a:cs typeface="Tahoma"/>
              </a:rPr>
              <a:t>.</a:t>
            </a:r>
            <a:endParaRPr sz="1200">
              <a:latin typeface="Tahoma"/>
              <a:cs typeface="Tahoma"/>
            </a:endParaRPr>
          </a:p>
          <a:p>
            <a:pPr marL="12700" marR="5080" algn="just">
              <a:lnSpc>
                <a:spcPct val="114599"/>
              </a:lnSpc>
            </a:pPr>
            <a:r>
              <a:rPr sz="1200" spc="85" dirty="0">
                <a:latin typeface="Lucida Sans Unicode"/>
                <a:cs typeface="Lucida Sans Unicode"/>
              </a:rPr>
              <a:t>В</a:t>
            </a:r>
            <a:r>
              <a:rPr sz="1200" spc="215" dirty="0">
                <a:latin typeface="Lucida Sans Unicode"/>
                <a:cs typeface="Lucida Sans Unicode"/>
              </a:rPr>
              <a:t> </a:t>
            </a:r>
            <a:r>
              <a:rPr sz="1200" dirty="0">
                <a:latin typeface="Lucida Sans Unicode"/>
                <a:cs typeface="Lucida Sans Unicode"/>
              </a:rPr>
              <a:t>том</a:t>
            </a:r>
            <a:r>
              <a:rPr sz="1200" spc="215" dirty="0">
                <a:latin typeface="Lucida Sans Unicode"/>
                <a:cs typeface="Lucida Sans Unicode"/>
              </a:rPr>
              <a:t> </a:t>
            </a:r>
            <a:r>
              <a:rPr sz="1200" dirty="0">
                <a:latin typeface="Lucida Sans Unicode"/>
                <a:cs typeface="Lucida Sans Unicode"/>
              </a:rPr>
              <a:t>же</a:t>
            </a:r>
            <a:r>
              <a:rPr sz="1200" spc="220" dirty="0">
                <a:latin typeface="Lucida Sans Unicode"/>
                <a:cs typeface="Lucida Sans Unicode"/>
              </a:rPr>
              <a:t> </a:t>
            </a:r>
            <a:r>
              <a:rPr sz="1200" dirty="0">
                <a:latin typeface="Lucida Sans Unicode"/>
                <a:cs typeface="Lucida Sans Unicode"/>
              </a:rPr>
              <a:t>файле</a:t>
            </a:r>
            <a:r>
              <a:rPr sz="1200" spc="215" dirty="0">
                <a:latin typeface="Lucida Sans Unicode"/>
                <a:cs typeface="Lucida Sans Unicode"/>
              </a:rPr>
              <a:t> </a:t>
            </a:r>
            <a:r>
              <a:rPr sz="1200" dirty="0">
                <a:latin typeface="Lucida Sans Unicode"/>
                <a:cs typeface="Lucida Sans Unicode"/>
              </a:rPr>
              <a:t>указаны</a:t>
            </a:r>
            <a:r>
              <a:rPr sz="1200" spc="215" dirty="0">
                <a:latin typeface="Lucida Sans Unicode"/>
                <a:cs typeface="Lucida Sans Unicode"/>
              </a:rPr>
              <a:t> </a:t>
            </a:r>
            <a:r>
              <a:rPr sz="1200" dirty="0">
                <a:latin typeface="Lucida Sans Unicode"/>
                <a:cs typeface="Lucida Sans Unicode"/>
              </a:rPr>
              <a:t>контакты</a:t>
            </a:r>
            <a:r>
              <a:rPr sz="1200" spc="220" dirty="0">
                <a:latin typeface="Lucida Sans Unicode"/>
                <a:cs typeface="Lucida Sans Unicode"/>
              </a:rPr>
              <a:t> </a:t>
            </a:r>
            <a:r>
              <a:rPr sz="1200" dirty="0">
                <a:latin typeface="Lucida Sans Unicode"/>
                <a:cs typeface="Lucida Sans Unicode"/>
              </a:rPr>
              <a:t>сотрудника</a:t>
            </a:r>
            <a:r>
              <a:rPr sz="1200" spc="215" dirty="0">
                <a:latin typeface="Lucida Sans Unicode"/>
                <a:cs typeface="Lucida Sans Unicode"/>
              </a:rPr>
              <a:t> </a:t>
            </a:r>
            <a:r>
              <a:rPr sz="1200" dirty="0">
                <a:latin typeface="Lucida Sans Unicode"/>
                <a:cs typeface="Lucida Sans Unicode"/>
              </a:rPr>
              <a:t>Управления</a:t>
            </a:r>
            <a:r>
              <a:rPr sz="1200" spc="215" dirty="0">
                <a:latin typeface="Lucida Sans Unicode"/>
                <a:cs typeface="Lucida Sans Unicode"/>
              </a:rPr>
              <a:t> </a:t>
            </a:r>
            <a:r>
              <a:rPr sz="1200" spc="-10" dirty="0">
                <a:latin typeface="Lucida Sans Unicode"/>
                <a:cs typeface="Lucida Sans Unicode"/>
              </a:rPr>
              <a:t>международного сотрудничества</a:t>
            </a:r>
            <a:r>
              <a:rPr sz="1200" spc="-10" dirty="0">
                <a:latin typeface="Tahoma"/>
                <a:cs typeface="Tahoma"/>
              </a:rPr>
              <a:t>,</a:t>
            </a:r>
            <a:r>
              <a:rPr sz="1200" spc="-15" dirty="0">
                <a:latin typeface="Tahoma"/>
                <a:cs typeface="Tahoma"/>
              </a:rPr>
              <a:t> </a:t>
            </a:r>
            <a:r>
              <a:rPr sz="1200" dirty="0">
                <a:latin typeface="Lucida Sans Unicode"/>
                <a:cs typeface="Lucida Sans Unicode"/>
              </a:rPr>
              <a:t>который</a:t>
            </a:r>
            <a:r>
              <a:rPr sz="1200" spc="-15" dirty="0">
                <a:latin typeface="Lucida Sans Unicode"/>
                <a:cs typeface="Lucida Sans Unicode"/>
              </a:rPr>
              <a:t> </a:t>
            </a:r>
            <a:r>
              <a:rPr sz="1200" spc="-10" dirty="0">
                <a:latin typeface="Lucida Sans Unicode"/>
                <a:cs typeface="Lucida Sans Unicode"/>
              </a:rPr>
              <a:t>курирует</a:t>
            </a:r>
            <a:r>
              <a:rPr sz="1200" spc="-20" dirty="0">
                <a:latin typeface="Lucida Sans Unicode"/>
                <a:cs typeface="Lucida Sans Unicode"/>
              </a:rPr>
              <a:t> </a:t>
            </a:r>
            <a:r>
              <a:rPr sz="1200" dirty="0">
                <a:latin typeface="Lucida Sans Unicode"/>
                <a:cs typeface="Lucida Sans Unicode"/>
              </a:rPr>
              <a:t>интересующий</a:t>
            </a:r>
            <a:r>
              <a:rPr sz="1200" spc="-15" dirty="0">
                <a:latin typeface="Lucida Sans Unicode"/>
                <a:cs typeface="Lucida Sans Unicode"/>
              </a:rPr>
              <a:t> </a:t>
            </a:r>
            <a:r>
              <a:rPr sz="1200" dirty="0">
                <a:latin typeface="Lucida Sans Unicode"/>
                <a:cs typeface="Lucida Sans Unicode"/>
              </a:rPr>
              <a:t>вас</a:t>
            </a:r>
            <a:r>
              <a:rPr sz="1200" spc="-20" dirty="0">
                <a:latin typeface="Lucida Sans Unicode"/>
                <a:cs typeface="Lucida Sans Unicode"/>
              </a:rPr>
              <a:t> </a:t>
            </a:r>
            <a:r>
              <a:rPr sz="1200" dirty="0">
                <a:latin typeface="Lucida Sans Unicode"/>
                <a:cs typeface="Lucida Sans Unicode"/>
              </a:rPr>
              <a:t>университет</a:t>
            </a:r>
            <a:r>
              <a:rPr sz="1200" spc="-15" dirty="0">
                <a:latin typeface="Lucida Sans Unicode"/>
                <a:cs typeface="Lucida Sans Unicode"/>
              </a:rPr>
              <a:t> </a:t>
            </a:r>
            <a:r>
              <a:rPr sz="1200" dirty="0">
                <a:latin typeface="Lucida Sans Unicode"/>
                <a:cs typeface="Lucida Sans Unicode"/>
              </a:rPr>
              <a:t>и</a:t>
            </a:r>
            <a:r>
              <a:rPr sz="1200" spc="-20" dirty="0">
                <a:latin typeface="Lucida Sans Unicode"/>
                <a:cs typeface="Lucida Sans Unicode"/>
              </a:rPr>
              <a:t> </a:t>
            </a:r>
            <a:r>
              <a:rPr sz="1200" dirty="0">
                <a:latin typeface="Lucida Sans Unicode"/>
                <a:cs typeface="Lucida Sans Unicode"/>
              </a:rPr>
              <a:t>к</a:t>
            </a:r>
            <a:r>
              <a:rPr sz="1200" spc="-15" dirty="0">
                <a:latin typeface="Lucida Sans Unicode"/>
                <a:cs typeface="Lucida Sans Unicode"/>
              </a:rPr>
              <a:t> </a:t>
            </a:r>
            <a:r>
              <a:rPr sz="1200" dirty="0">
                <a:latin typeface="Lucida Sans Unicode"/>
                <a:cs typeface="Lucida Sans Unicode"/>
              </a:rPr>
              <a:t>кому</a:t>
            </a:r>
            <a:r>
              <a:rPr sz="1200" spc="-20" dirty="0">
                <a:latin typeface="Lucida Sans Unicode"/>
                <a:cs typeface="Lucida Sans Unicode"/>
              </a:rPr>
              <a:t> </a:t>
            </a:r>
            <a:r>
              <a:rPr sz="1200" spc="40" dirty="0">
                <a:latin typeface="Lucida Sans Unicode"/>
                <a:cs typeface="Lucida Sans Unicode"/>
              </a:rPr>
              <a:t>вы </a:t>
            </a:r>
            <a:r>
              <a:rPr sz="1200" dirty="0">
                <a:latin typeface="Lucida Sans Unicode"/>
                <a:cs typeface="Lucida Sans Unicode"/>
              </a:rPr>
              <a:t>можете</a:t>
            </a:r>
            <a:r>
              <a:rPr sz="1200" spc="-55" dirty="0">
                <a:latin typeface="Lucida Sans Unicode"/>
                <a:cs typeface="Lucida Sans Unicode"/>
              </a:rPr>
              <a:t> </a:t>
            </a:r>
            <a:r>
              <a:rPr sz="1200" spc="-10" dirty="0">
                <a:latin typeface="Lucida Sans Unicode"/>
                <a:cs typeface="Lucida Sans Unicode"/>
              </a:rPr>
              <a:t>обратиться</a:t>
            </a:r>
            <a:r>
              <a:rPr sz="1200" spc="-10" dirty="0">
                <a:latin typeface="Tahoma"/>
                <a:cs typeface="Tahoma"/>
              </a:rPr>
              <a:t>,</a:t>
            </a:r>
            <a:r>
              <a:rPr sz="1200" spc="-45" dirty="0">
                <a:latin typeface="Tahoma"/>
                <a:cs typeface="Tahoma"/>
              </a:rPr>
              <a:t> </a:t>
            </a:r>
            <a:r>
              <a:rPr sz="1200" dirty="0">
                <a:latin typeface="Lucida Sans Unicode"/>
                <a:cs typeface="Lucida Sans Unicode"/>
              </a:rPr>
              <a:t>если</a:t>
            </a:r>
            <a:r>
              <a:rPr sz="1200" spc="-55" dirty="0">
                <a:latin typeface="Lucida Sans Unicode"/>
                <a:cs typeface="Lucida Sans Unicode"/>
              </a:rPr>
              <a:t> </a:t>
            </a:r>
            <a:r>
              <a:rPr sz="1200" dirty="0">
                <a:latin typeface="Lucida Sans Unicode"/>
                <a:cs typeface="Lucida Sans Unicode"/>
              </a:rPr>
              <a:t>у</a:t>
            </a:r>
            <a:r>
              <a:rPr sz="1200" spc="-50" dirty="0">
                <a:latin typeface="Lucida Sans Unicode"/>
                <a:cs typeface="Lucida Sans Unicode"/>
              </a:rPr>
              <a:t> </a:t>
            </a:r>
            <a:r>
              <a:rPr sz="1200" dirty="0">
                <a:latin typeface="Lucida Sans Unicode"/>
                <a:cs typeface="Lucida Sans Unicode"/>
              </a:rPr>
              <a:t>вас</a:t>
            </a:r>
            <a:r>
              <a:rPr sz="1200" spc="-55" dirty="0">
                <a:latin typeface="Lucida Sans Unicode"/>
                <a:cs typeface="Lucida Sans Unicode"/>
              </a:rPr>
              <a:t> </a:t>
            </a:r>
            <a:r>
              <a:rPr sz="1200" dirty="0">
                <a:latin typeface="Lucida Sans Unicode"/>
                <a:cs typeface="Lucida Sans Unicode"/>
              </a:rPr>
              <a:t>возникнут</a:t>
            </a:r>
            <a:r>
              <a:rPr sz="1200" spc="-55" dirty="0">
                <a:latin typeface="Lucida Sans Unicode"/>
                <a:cs typeface="Lucida Sans Unicode"/>
              </a:rPr>
              <a:t> </a:t>
            </a:r>
            <a:r>
              <a:rPr sz="1200" spc="-10" dirty="0">
                <a:latin typeface="Lucida Sans Unicode"/>
                <a:cs typeface="Lucida Sans Unicode"/>
              </a:rPr>
              <a:t>вопросы</a:t>
            </a:r>
            <a:r>
              <a:rPr sz="1200" spc="-10" dirty="0">
                <a:latin typeface="Tahoma"/>
                <a:cs typeface="Tahoma"/>
              </a:rPr>
              <a:t>.</a:t>
            </a:r>
            <a:endParaRPr sz="1200">
              <a:latin typeface="Tahoma"/>
              <a:cs typeface="Tahoma"/>
            </a:endParaRPr>
          </a:p>
        </p:txBody>
      </p:sp>
      <p:pic>
        <p:nvPicPr>
          <p:cNvPr id="10" name="object 10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338406" y="2202019"/>
            <a:ext cx="466749" cy="3043703"/>
          </a:xfrm>
          <a:prstGeom prst="rect">
            <a:avLst/>
          </a:prstGeom>
        </p:spPr>
      </p:pic>
      <p:sp>
        <p:nvSpPr>
          <p:cNvPr id="11" name="object 11"/>
          <p:cNvSpPr txBox="1"/>
          <p:nvPr/>
        </p:nvSpPr>
        <p:spPr>
          <a:xfrm>
            <a:off x="949666" y="2749389"/>
            <a:ext cx="470534" cy="2235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300" b="1" spc="-20" dirty="0">
                <a:latin typeface="Tahoma"/>
                <a:cs typeface="Tahoma"/>
              </a:rPr>
              <a:t>CEFR</a:t>
            </a:r>
            <a:endParaRPr sz="1300">
              <a:latin typeface="Tahoma"/>
              <a:cs typeface="Tahoma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949666" y="4057457"/>
            <a:ext cx="214629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45" dirty="0">
                <a:latin typeface="Lucida Sans Unicode"/>
                <a:cs typeface="Lucida Sans Unicode"/>
              </a:rPr>
              <a:t>В</a:t>
            </a:r>
            <a:r>
              <a:rPr sz="1200" spc="45" dirty="0">
                <a:latin typeface="Tahoma"/>
                <a:cs typeface="Tahoma"/>
              </a:rPr>
              <a:t>2</a:t>
            </a:r>
            <a:endParaRPr sz="1200">
              <a:latin typeface="Tahoma"/>
              <a:cs typeface="Tahoma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4687554" y="2730384"/>
            <a:ext cx="591820" cy="2235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300" b="1" spc="-10" dirty="0">
                <a:latin typeface="Tahoma"/>
                <a:cs typeface="Tahoma"/>
              </a:rPr>
              <a:t>Exams</a:t>
            </a:r>
            <a:endParaRPr sz="1300" dirty="0">
              <a:latin typeface="Tahoma"/>
              <a:cs typeface="Tahoma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3783871" y="2480071"/>
            <a:ext cx="576580" cy="2387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b="1" spc="-10" dirty="0">
                <a:latin typeface="Tahoma"/>
                <a:cs typeface="Tahoma"/>
              </a:rPr>
              <a:t>TOEIC</a:t>
            </a:r>
            <a:endParaRPr sz="1400" dirty="0">
              <a:latin typeface="Tahoma"/>
              <a:cs typeface="Tahoma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2875802" y="2497369"/>
            <a:ext cx="524510" cy="2387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b="1" spc="-30" dirty="0">
                <a:latin typeface="Tahoma"/>
                <a:cs typeface="Tahoma"/>
              </a:rPr>
              <a:t>IELTS</a:t>
            </a:r>
            <a:endParaRPr sz="1400" dirty="0">
              <a:latin typeface="Tahoma"/>
              <a:cs typeface="Tahoma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909065" y="2495854"/>
            <a:ext cx="1469390" cy="2128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0"/>
              </a:spcBef>
            </a:pPr>
            <a:r>
              <a:rPr sz="1300" spc="-20" dirty="0" err="1">
                <a:latin typeface="Arial Black"/>
                <a:cs typeface="Arial Black"/>
              </a:rPr>
              <a:t>Уровень</a:t>
            </a:r>
            <a:endParaRPr sz="2100" baseline="-7936" dirty="0">
              <a:latin typeface="Tahoma"/>
              <a:cs typeface="Tahoma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445515" y="4709330"/>
            <a:ext cx="718820" cy="2387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516255" algn="l"/>
              </a:tabLst>
            </a:pPr>
            <a:r>
              <a:rPr sz="1400" b="1" spc="-25" dirty="0">
                <a:latin typeface="Tahoma"/>
                <a:cs typeface="Tahoma"/>
              </a:rPr>
              <a:t>20</a:t>
            </a:r>
            <a:r>
              <a:rPr sz="1400" b="1" dirty="0">
                <a:latin typeface="Tahoma"/>
                <a:cs typeface="Tahoma"/>
              </a:rPr>
              <a:t>	</a:t>
            </a:r>
            <a:r>
              <a:rPr sz="1800" spc="52" baseline="4629" dirty="0">
                <a:latin typeface="Lucida Sans Unicode"/>
                <a:cs typeface="Lucida Sans Unicode"/>
              </a:rPr>
              <a:t>В</a:t>
            </a:r>
            <a:r>
              <a:rPr sz="1800" spc="52" baseline="4629" dirty="0">
                <a:latin typeface="Tahoma"/>
                <a:cs typeface="Tahoma"/>
              </a:rPr>
              <a:t>2</a:t>
            </a:r>
            <a:endParaRPr sz="1800" baseline="4629">
              <a:latin typeface="Tahoma"/>
              <a:cs typeface="Tahoma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445515" y="4040038"/>
            <a:ext cx="238125" cy="2387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b="1" spc="-25" dirty="0">
                <a:latin typeface="Tahoma"/>
                <a:cs typeface="Tahoma"/>
              </a:rPr>
              <a:t>25</a:t>
            </a:r>
            <a:endParaRPr sz="1400">
              <a:latin typeface="Tahoma"/>
              <a:cs typeface="Tahoma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445515" y="3366668"/>
            <a:ext cx="927100" cy="2387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516255" algn="l"/>
              </a:tabLst>
            </a:pPr>
            <a:r>
              <a:rPr sz="1400" b="1" spc="-25" dirty="0">
                <a:latin typeface="Tahoma"/>
                <a:cs typeface="Tahoma"/>
              </a:rPr>
              <a:t>30</a:t>
            </a:r>
            <a:r>
              <a:rPr sz="1400" b="1" dirty="0">
                <a:latin typeface="Tahoma"/>
                <a:cs typeface="Tahoma"/>
              </a:rPr>
              <a:t>	</a:t>
            </a:r>
            <a:r>
              <a:rPr sz="1200" spc="-95" dirty="0">
                <a:latin typeface="Lucida Sans Unicode"/>
                <a:cs typeface="Lucida Sans Unicode"/>
              </a:rPr>
              <a:t>С</a:t>
            </a:r>
            <a:r>
              <a:rPr sz="1200" spc="-95" dirty="0">
                <a:latin typeface="Tahoma"/>
                <a:cs typeface="Tahoma"/>
              </a:rPr>
              <a:t>1-</a:t>
            </a:r>
            <a:r>
              <a:rPr sz="1200" spc="-25" dirty="0">
                <a:latin typeface="Lucida Sans Unicode"/>
                <a:cs typeface="Lucida Sans Unicode"/>
              </a:rPr>
              <a:t>С</a:t>
            </a:r>
            <a:r>
              <a:rPr sz="1200" spc="-25" dirty="0">
                <a:latin typeface="Tahoma"/>
                <a:cs typeface="Tahoma"/>
              </a:rPr>
              <a:t>2</a:t>
            </a:r>
            <a:endParaRPr sz="1200" dirty="0">
              <a:latin typeface="Tahoma"/>
              <a:cs typeface="Tahoma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413009" y="2230868"/>
            <a:ext cx="302260" cy="712470"/>
          </a:xfrm>
          <a:prstGeom prst="rect">
            <a:avLst/>
          </a:prstGeom>
        </p:spPr>
        <p:txBody>
          <a:bodyPr vert="vert270" wrap="square" lIns="0" tIns="266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210"/>
              </a:spcBef>
            </a:pPr>
            <a:r>
              <a:rPr sz="1600" spc="-130" dirty="0">
                <a:latin typeface="Arial Black"/>
                <a:cs typeface="Arial Black"/>
              </a:rPr>
              <a:t>Баллы</a:t>
            </a:r>
            <a:endParaRPr sz="1600">
              <a:latin typeface="Arial Black"/>
              <a:cs typeface="Arial Black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4687554" y="2529090"/>
            <a:ext cx="2913380" cy="2128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1080770" algn="l"/>
                <a:tab pos="2131060" algn="l"/>
              </a:tabLst>
            </a:pPr>
            <a:r>
              <a:rPr sz="1300" b="1" spc="-10" dirty="0">
                <a:latin typeface="Tahoma"/>
                <a:cs typeface="Tahoma"/>
              </a:rPr>
              <a:t>Cambridge</a:t>
            </a:r>
            <a:r>
              <a:rPr sz="1300" b="1" dirty="0">
                <a:latin typeface="Tahoma"/>
                <a:cs typeface="Tahoma"/>
              </a:rPr>
              <a:t>	</a:t>
            </a:r>
            <a:r>
              <a:rPr sz="1300" b="1" spc="-10" dirty="0">
                <a:latin typeface="Tahoma"/>
                <a:cs typeface="Tahoma"/>
              </a:rPr>
              <a:t>Linguaskill</a:t>
            </a:r>
            <a:r>
              <a:rPr sz="1300" b="1" dirty="0">
                <a:latin typeface="Tahoma"/>
                <a:cs typeface="Tahoma"/>
              </a:rPr>
              <a:t>	</a:t>
            </a:r>
            <a:endParaRPr sz="1300" dirty="0">
              <a:latin typeface="Tahoma"/>
              <a:cs typeface="Tahoma"/>
            </a:endParaRPr>
          </a:p>
        </p:txBody>
      </p:sp>
      <p:graphicFrame>
        <p:nvGraphicFramePr>
          <p:cNvPr id="25" name="Таблица 24">
            <a:extLst>
              <a:ext uri="{FF2B5EF4-FFF2-40B4-BE49-F238E27FC236}">
                <a16:creationId xmlns:a16="http://schemas.microsoft.com/office/drawing/2014/main" id="{A9D1E2E4-A243-43BB-B804-D0759509D95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40783347"/>
              </p:ext>
            </p:extLst>
          </p:nvPr>
        </p:nvGraphicFramePr>
        <p:xfrm>
          <a:off x="1622662" y="3316142"/>
          <a:ext cx="5037665" cy="1714911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1007533">
                  <a:extLst>
                    <a:ext uri="{9D8B030D-6E8A-4147-A177-3AD203B41FA5}">
                      <a16:colId xmlns:a16="http://schemas.microsoft.com/office/drawing/2014/main" val="4280452052"/>
                    </a:ext>
                  </a:extLst>
                </a:gridCol>
                <a:gridCol w="1007533">
                  <a:extLst>
                    <a:ext uri="{9D8B030D-6E8A-4147-A177-3AD203B41FA5}">
                      <a16:colId xmlns:a16="http://schemas.microsoft.com/office/drawing/2014/main" val="1779884919"/>
                    </a:ext>
                  </a:extLst>
                </a:gridCol>
                <a:gridCol w="1007533">
                  <a:extLst>
                    <a:ext uri="{9D8B030D-6E8A-4147-A177-3AD203B41FA5}">
                      <a16:colId xmlns:a16="http://schemas.microsoft.com/office/drawing/2014/main" val="2448416316"/>
                    </a:ext>
                  </a:extLst>
                </a:gridCol>
                <a:gridCol w="1007533">
                  <a:extLst>
                    <a:ext uri="{9D8B030D-6E8A-4147-A177-3AD203B41FA5}">
                      <a16:colId xmlns:a16="http://schemas.microsoft.com/office/drawing/2014/main" val="1401440758"/>
                    </a:ext>
                  </a:extLst>
                </a:gridCol>
                <a:gridCol w="1007533">
                  <a:extLst>
                    <a:ext uri="{9D8B030D-6E8A-4147-A177-3AD203B41FA5}">
                      <a16:colId xmlns:a16="http://schemas.microsoft.com/office/drawing/2014/main" val="3740439175"/>
                    </a:ext>
                  </a:extLst>
                </a:gridCol>
              </a:tblGrid>
              <a:tr h="571637">
                <a:tc>
                  <a:txBody>
                    <a:bodyPr/>
                    <a:lstStyle/>
                    <a:p>
                      <a:r>
                        <a:rPr lang="en-US" sz="1200" b="1" dirty="0"/>
                        <a:t>100-120</a:t>
                      </a:r>
                      <a:endParaRPr lang="ru-RU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b="1" dirty="0"/>
                        <a:t>7</a:t>
                      </a:r>
                      <a:r>
                        <a:rPr lang="ru-RU" sz="1200" b="1" dirty="0"/>
                        <a:t>,0-9,0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b="1" dirty="0"/>
                        <a:t>945-990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b="1" dirty="0"/>
                        <a:t>185+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b="1" dirty="0"/>
                        <a:t>180+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36989230"/>
                  </a:ext>
                </a:extLst>
              </a:tr>
              <a:tr h="571637">
                <a:tc>
                  <a:txBody>
                    <a:bodyPr/>
                    <a:lstStyle/>
                    <a:p>
                      <a:r>
                        <a:rPr lang="en-US" sz="1200" b="1" dirty="0"/>
                        <a:t>90-99</a:t>
                      </a:r>
                      <a:endParaRPr lang="ru-RU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b="1" dirty="0"/>
                        <a:t>6,5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b="1" dirty="0"/>
                        <a:t>851-944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b="1" dirty="0"/>
                        <a:t>176-184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b="1" dirty="0"/>
                        <a:t>170-179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2695633"/>
                  </a:ext>
                </a:extLst>
              </a:tr>
              <a:tr h="571637">
                <a:tc>
                  <a:txBody>
                    <a:bodyPr/>
                    <a:lstStyle/>
                    <a:p>
                      <a:r>
                        <a:rPr lang="en-US" sz="1200" b="1" dirty="0"/>
                        <a:t>79-89</a:t>
                      </a:r>
                      <a:endParaRPr lang="ru-RU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b="1" dirty="0"/>
                        <a:t>6,0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b="1" dirty="0"/>
                        <a:t>785-850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b="1" dirty="0"/>
                        <a:t>169-175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b="1" dirty="0"/>
                        <a:t>160-169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30390768"/>
                  </a:ext>
                </a:extLst>
              </a:tr>
            </a:tbl>
          </a:graphicData>
        </a:graphic>
      </p:graphicFrame>
      <p:sp>
        <p:nvSpPr>
          <p:cNvPr id="26" name="object 15">
            <a:extLst>
              <a:ext uri="{FF2B5EF4-FFF2-40B4-BE49-F238E27FC236}">
                <a16:creationId xmlns:a16="http://schemas.microsoft.com/office/drawing/2014/main" id="{BCC6BC6A-1AB5-438A-AC97-D28D42494232}"/>
              </a:ext>
            </a:extLst>
          </p:cNvPr>
          <p:cNvSpPr txBox="1"/>
          <p:nvPr/>
        </p:nvSpPr>
        <p:spPr>
          <a:xfrm>
            <a:off x="1830206" y="2497369"/>
            <a:ext cx="794693" cy="4565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US" sz="1400" b="1" spc="-30" dirty="0">
                <a:latin typeface="Tahoma"/>
                <a:cs typeface="Tahoma"/>
              </a:rPr>
              <a:t>TOEFL</a:t>
            </a:r>
          </a:p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US" sz="1400" b="1" spc="-30" dirty="0" err="1">
                <a:latin typeface="Tahoma"/>
                <a:cs typeface="Tahoma"/>
              </a:rPr>
              <a:t>iBT</a:t>
            </a:r>
            <a:endParaRPr sz="1400" dirty="0">
              <a:latin typeface="Tahoma"/>
              <a:cs typeface="Tahoma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7556500" cy="10696575"/>
            <a:chOff x="0" y="0"/>
            <a:chExt cx="7556500" cy="10696575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5319138" y="210778"/>
              <a:ext cx="1847849" cy="590549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1083737" y="800352"/>
              <a:ext cx="1102360" cy="1102360"/>
            </a:xfrm>
            <a:custGeom>
              <a:avLst/>
              <a:gdLst/>
              <a:ahLst/>
              <a:cxnLst/>
              <a:rect l="l" t="t" r="r" b="b"/>
              <a:pathLst>
                <a:path w="1102360" h="1102360">
                  <a:moveTo>
                    <a:pt x="551053" y="1102106"/>
                  </a:moveTo>
                  <a:lnTo>
                    <a:pt x="503506" y="1100084"/>
                  </a:lnTo>
                  <a:lnTo>
                    <a:pt x="457082" y="1094126"/>
                  </a:lnTo>
                  <a:lnTo>
                    <a:pt x="411947" y="1084398"/>
                  </a:lnTo>
                  <a:lnTo>
                    <a:pt x="368265" y="1071067"/>
                  </a:lnTo>
                  <a:lnTo>
                    <a:pt x="326204" y="1054296"/>
                  </a:lnTo>
                  <a:lnTo>
                    <a:pt x="285926" y="1034252"/>
                  </a:lnTo>
                  <a:lnTo>
                    <a:pt x="247599" y="1011100"/>
                  </a:lnTo>
                  <a:lnTo>
                    <a:pt x="211388" y="985005"/>
                  </a:lnTo>
                  <a:lnTo>
                    <a:pt x="177457" y="956133"/>
                  </a:lnTo>
                  <a:lnTo>
                    <a:pt x="145973" y="924649"/>
                  </a:lnTo>
                  <a:lnTo>
                    <a:pt x="117101" y="890718"/>
                  </a:lnTo>
                  <a:lnTo>
                    <a:pt x="91006" y="854507"/>
                  </a:lnTo>
                  <a:lnTo>
                    <a:pt x="67854" y="816180"/>
                  </a:lnTo>
                  <a:lnTo>
                    <a:pt x="47810" y="775903"/>
                  </a:lnTo>
                  <a:lnTo>
                    <a:pt x="31039" y="733841"/>
                  </a:lnTo>
                  <a:lnTo>
                    <a:pt x="17708" y="690159"/>
                  </a:lnTo>
                  <a:lnTo>
                    <a:pt x="7980" y="645024"/>
                  </a:lnTo>
                  <a:lnTo>
                    <a:pt x="2022" y="598600"/>
                  </a:lnTo>
                  <a:lnTo>
                    <a:pt x="0" y="551053"/>
                  </a:lnTo>
                  <a:lnTo>
                    <a:pt x="2022" y="503506"/>
                  </a:lnTo>
                  <a:lnTo>
                    <a:pt x="7980" y="457082"/>
                  </a:lnTo>
                  <a:lnTo>
                    <a:pt x="17708" y="411947"/>
                  </a:lnTo>
                  <a:lnTo>
                    <a:pt x="31039" y="368266"/>
                  </a:lnTo>
                  <a:lnTo>
                    <a:pt x="47810" y="326204"/>
                  </a:lnTo>
                  <a:lnTo>
                    <a:pt x="67854" y="285926"/>
                  </a:lnTo>
                  <a:lnTo>
                    <a:pt x="91006" y="247599"/>
                  </a:lnTo>
                  <a:lnTo>
                    <a:pt x="117101" y="211388"/>
                  </a:lnTo>
                  <a:lnTo>
                    <a:pt x="145973" y="177457"/>
                  </a:lnTo>
                  <a:lnTo>
                    <a:pt x="177457" y="145974"/>
                  </a:lnTo>
                  <a:lnTo>
                    <a:pt x="211388" y="117101"/>
                  </a:lnTo>
                  <a:lnTo>
                    <a:pt x="247599" y="91006"/>
                  </a:lnTo>
                  <a:lnTo>
                    <a:pt x="285926" y="67854"/>
                  </a:lnTo>
                  <a:lnTo>
                    <a:pt x="326204" y="47810"/>
                  </a:lnTo>
                  <a:lnTo>
                    <a:pt x="368265" y="31039"/>
                  </a:lnTo>
                  <a:lnTo>
                    <a:pt x="411947" y="17708"/>
                  </a:lnTo>
                  <a:lnTo>
                    <a:pt x="457082" y="7980"/>
                  </a:lnTo>
                  <a:lnTo>
                    <a:pt x="503506" y="2022"/>
                  </a:lnTo>
                  <a:lnTo>
                    <a:pt x="551053" y="0"/>
                  </a:lnTo>
                  <a:lnTo>
                    <a:pt x="598600" y="2022"/>
                  </a:lnTo>
                  <a:lnTo>
                    <a:pt x="645024" y="7980"/>
                  </a:lnTo>
                  <a:lnTo>
                    <a:pt x="690159" y="17708"/>
                  </a:lnTo>
                  <a:lnTo>
                    <a:pt x="733841" y="31039"/>
                  </a:lnTo>
                  <a:lnTo>
                    <a:pt x="775903" y="47810"/>
                  </a:lnTo>
                  <a:lnTo>
                    <a:pt x="816180" y="67854"/>
                  </a:lnTo>
                  <a:lnTo>
                    <a:pt x="854507" y="91006"/>
                  </a:lnTo>
                  <a:lnTo>
                    <a:pt x="890718" y="117101"/>
                  </a:lnTo>
                  <a:lnTo>
                    <a:pt x="924649" y="145974"/>
                  </a:lnTo>
                  <a:lnTo>
                    <a:pt x="956133" y="177457"/>
                  </a:lnTo>
                  <a:lnTo>
                    <a:pt x="985005" y="211388"/>
                  </a:lnTo>
                  <a:lnTo>
                    <a:pt x="1011100" y="247599"/>
                  </a:lnTo>
                  <a:lnTo>
                    <a:pt x="1034252" y="285926"/>
                  </a:lnTo>
                  <a:lnTo>
                    <a:pt x="1054296" y="326204"/>
                  </a:lnTo>
                  <a:lnTo>
                    <a:pt x="1071067" y="368266"/>
                  </a:lnTo>
                  <a:lnTo>
                    <a:pt x="1084399" y="411947"/>
                  </a:lnTo>
                  <a:lnTo>
                    <a:pt x="1094126" y="457082"/>
                  </a:lnTo>
                  <a:lnTo>
                    <a:pt x="1100084" y="503506"/>
                  </a:lnTo>
                  <a:lnTo>
                    <a:pt x="1102107" y="551053"/>
                  </a:lnTo>
                  <a:lnTo>
                    <a:pt x="1100084" y="598600"/>
                  </a:lnTo>
                  <a:lnTo>
                    <a:pt x="1094126" y="645024"/>
                  </a:lnTo>
                  <a:lnTo>
                    <a:pt x="1084399" y="690159"/>
                  </a:lnTo>
                  <a:lnTo>
                    <a:pt x="1071067" y="733841"/>
                  </a:lnTo>
                  <a:lnTo>
                    <a:pt x="1054296" y="775903"/>
                  </a:lnTo>
                  <a:lnTo>
                    <a:pt x="1034252" y="816180"/>
                  </a:lnTo>
                  <a:lnTo>
                    <a:pt x="1011100" y="854507"/>
                  </a:lnTo>
                  <a:lnTo>
                    <a:pt x="985005" y="890718"/>
                  </a:lnTo>
                  <a:lnTo>
                    <a:pt x="956133" y="924649"/>
                  </a:lnTo>
                  <a:lnTo>
                    <a:pt x="924649" y="956133"/>
                  </a:lnTo>
                  <a:lnTo>
                    <a:pt x="890718" y="985005"/>
                  </a:lnTo>
                  <a:lnTo>
                    <a:pt x="854507" y="1011100"/>
                  </a:lnTo>
                  <a:lnTo>
                    <a:pt x="816180" y="1034252"/>
                  </a:lnTo>
                  <a:lnTo>
                    <a:pt x="775903" y="1054296"/>
                  </a:lnTo>
                  <a:lnTo>
                    <a:pt x="733841" y="1071067"/>
                  </a:lnTo>
                  <a:lnTo>
                    <a:pt x="690159" y="1084398"/>
                  </a:lnTo>
                  <a:lnTo>
                    <a:pt x="645024" y="1094126"/>
                  </a:lnTo>
                  <a:lnTo>
                    <a:pt x="598600" y="1100084"/>
                  </a:lnTo>
                  <a:lnTo>
                    <a:pt x="551053" y="1102106"/>
                  </a:lnTo>
                  <a:close/>
                </a:path>
              </a:pathLst>
            </a:custGeom>
            <a:solidFill>
              <a:srgbClr val="00646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object 5"/>
          <p:cNvSpPr txBox="1"/>
          <p:nvPr/>
        </p:nvSpPr>
        <p:spPr>
          <a:xfrm>
            <a:off x="1678570" y="1326703"/>
            <a:ext cx="4537710" cy="3302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b="1" spc="90" dirty="0">
                <a:latin typeface="Tahoma"/>
                <a:cs typeface="Tahoma"/>
              </a:rPr>
              <a:t>Сколько</a:t>
            </a:r>
            <a:r>
              <a:rPr sz="2000" b="1" spc="10" dirty="0">
                <a:latin typeface="Tahoma"/>
                <a:cs typeface="Tahoma"/>
              </a:rPr>
              <a:t> </a:t>
            </a:r>
            <a:r>
              <a:rPr sz="2000" b="1" spc="65" dirty="0">
                <a:latin typeface="Tahoma"/>
                <a:cs typeface="Tahoma"/>
              </a:rPr>
              <a:t>вузов</a:t>
            </a:r>
            <a:r>
              <a:rPr sz="2000" b="1" spc="10" dirty="0">
                <a:latin typeface="Tahoma"/>
                <a:cs typeface="Tahoma"/>
              </a:rPr>
              <a:t> </a:t>
            </a:r>
            <a:r>
              <a:rPr sz="2000" b="1" spc="95" dirty="0">
                <a:latin typeface="Tahoma"/>
                <a:cs typeface="Tahoma"/>
              </a:rPr>
              <a:t>можно</a:t>
            </a:r>
            <a:r>
              <a:rPr sz="2000" b="1" spc="10" dirty="0">
                <a:latin typeface="Tahoma"/>
                <a:cs typeface="Tahoma"/>
              </a:rPr>
              <a:t> </a:t>
            </a:r>
            <a:r>
              <a:rPr sz="2000" b="1" spc="55" dirty="0">
                <a:latin typeface="Tahoma"/>
                <a:cs typeface="Tahoma"/>
              </a:rPr>
              <a:t>выбрать?</a:t>
            </a:r>
            <a:endParaRPr sz="2000">
              <a:latin typeface="Tahoma"/>
              <a:cs typeface="Tahoma"/>
            </a:endParaRPr>
          </a:p>
        </p:txBody>
      </p:sp>
      <p:pic>
        <p:nvPicPr>
          <p:cNvPr id="6" name="object 6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0" y="2851590"/>
            <a:ext cx="7555991" cy="7844984"/>
          </a:xfrm>
          <a:prstGeom prst="rect">
            <a:avLst/>
          </a:prstGeom>
        </p:spPr>
      </p:pic>
      <p:sp>
        <p:nvSpPr>
          <p:cNvPr id="7" name="object 7"/>
          <p:cNvSpPr txBox="1"/>
          <p:nvPr/>
        </p:nvSpPr>
        <p:spPr>
          <a:xfrm>
            <a:off x="743300" y="6267127"/>
            <a:ext cx="6110264" cy="126836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just">
              <a:lnSpc>
                <a:spcPct val="114599"/>
              </a:lnSpc>
              <a:spcBef>
                <a:spcPts val="100"/>
              </a:spcBef>
            </a:pPr>
            <a:r>
              <a:rPr sz="1200" spc="-15" dirty="0">
                <a:latin typeface="Lucida Sans Unicode"/>
                <a:cs typeface="Lucida Sans Unicode"/>
              </a:rPr>
              <a:t>Для</a:t>
            </a:r>
            <a:r>
              <a:rPr sz="1200" spc="360" dirty="0">
                <a:latin typeface="Lucida Sans Unicode"/>
                <a:cs typeface="Lucida Sans Unicode"/>
              </a:rPr>
              <a:t> </a:t>
            </a:r>
            <a:r>
              <a:rPr sz="1200" spc="-50" dirty="0">
                <a:latin typeface="Lucida Sans Unicode"/>
                <a:cs typeface="Lucida Sans Unicode"/>
              </a:rPr>
              <a:t>того</a:t>
            </a:r>
            <a:r>
              <a:rPr sz="1200" spc="-50" dirty="0">
                <a:latin typeface="Tahoma"/>
                <a:cs typeface="Tahoma"/>
              </a:rPr>
              <a:t>,</a:t>
            </a:r>
            <a:r>
              <a:rPr sz="1200" spc="370" dirty="0">
                <a:latin typeface="Tahoma"/>
                <a:cs typeface="Tahoma"/>
              </a:rPr>
              <a:t> </a:t>
            </a:r>
            <a:r>
              <a:rPr sz="1200" spc="25" dirty="0">
                <a:latin typeface="Lucida Sans Unicode"/>
                <a:cs typeface="Lucida Sans Unicode"/>
              </a:rPr>
              <a:t>чтобы</a:t>
            </a:r>
            <a:r>
              <a:rPr sz="1200" spc="360" dirty="0">
                <a:latin typeface="Lucida Sans Unicode"/>
                <a:cs typeface="Lucida Sans Unicode"/>
              </a:rPr>
              <a:t> </a:t>
            </a:r>
            <a:r>
              <a:rPr sz="1200" spc="15" dirty="0">
                <a:latin typeface="Lucida Sans Unicode"/>
                <a:cs typeface="Lucida Sans Unicode"/>
              </a:rPr>
              <a:t>получить</a:t>
            </a:r>
            <a:r>
              <a:rPr sz="1200" spc="360" dirty="0">
                <a:latin typeface="Lucida Sans Unicode"/>
                <a:cs typeface="Lucida Sans Unicode"/>
              </a:rPr>
              <a:t> </a:t>
            </a:r>
            <a:r>
              <a:rPr sz="1200" spc="15" dirty="0">
                <a:latin typeface="Lucida Sans Unicode"/>
                <a:cs typeface="Lucida Sans Unicode"/>
              </a:rPr>
              <a:t>всю</a:t>
            </a:r>
            <a:r>
              <a:rPr sz="1200" spc="360" dirty="0">
                <a:latin typeface="Lucida Sans Unicode"/>
                <a:cs typeface="Lucida Sans Unicode"/>
              </a:rPr>
              <a:t> </a:t>
            </a:r>
            <a:r>
              <a:rPr sz="1200" spc="-20" dirty="0">
                <a:latin typeface="Lucida Sans Unicode"/>
                <a:cs typeface="Lucida Sans Unicode"/>
              </a:rPr>
              <a:t>необходимую</a:t>
            </a:r>
            <a:r>
              <a:rPr sz="1200" spc="360" dirty="0">
                <a:latin typeface="Lucida Sans Unicode"/>
                <a:cs typeface="Lucida Sans Unicode"/>
              </a:rPr>
              <a:t> </a:t>
            </a:r>
            <a:r>
              <a:rPr sz="1200" spc="-10" dirty="0">
                <a:latin typeface="Lucida Sans Unicode"/>
                <a:cs typeface="Lucida Sans Unicode"/>
              </a:rPr>
              <a:t>информацию</a:t>
            </a:r>
            <a:r>
              <a:rPr sz="1200" spc="360" dirty="0">
                <a:latin typeface="Lucida Sans Unicode"/>
                <a:cs typeface="Lucida Sans Unicode"/>
              </a:rPr>
              <a:t> </a:t>
            </a:r>
            <a:r>
              <a:rPr sz="1200" spc="-15" dirty="0">
                <a:latin typeface="Lucida Sans Unicode"/>
                <a:cs typeface="Lucida Sans Unicode"/>
              </a:rPr>
              <a:t>по</a:t>
            </a:r>
            <a:r>
              <a:rPr sz="1200" spc="360" dirty="0">
                <a:latin typeface="Lucida Sans Unicode"/>
                <a:cs typeface="Lucida Sans Unicode"/>
              </a:rPr>
              <a:t> </a:t>
            </a:r>
            <a:r>
              <a:rPr sz="1200" spc="-15" dirty="0">
                <a:latin typeface="Lucida Sans Unicode"/>
                <a:cs typeface="Lucida Sans Unicode"/>
              </a:rPr>
              <a:t>квотам</a:t>
            </a:r>
            <a:r>
              <a:rPr sz="1200" spc="-15" dirty="0">
                <a:latin typeface="Tahoma"/>
                <a:cs typeface="Tahoma"/>
              </a:rPr>
              <a:t>,</a:t>
            </a:r>
            <a:r>
              <a:rPr sz="1200" spc="370" dirty="0">
                <a:latin typeface="Tahoma"/>
                <a:cs typeface="Tahoma"/>
              </a:rPr>
              <a:t> </a:t>
            </a:r>
            <a:r>
              <a:rPr sz="1200" spc="25" dirty="0">
                <a:latin typeface="Lucida Sans Unicode"/>
                <a:cs typeface="Lucida Sans Unicode"/>
              </a:rPr>
              <a:t>вам</a:t>
            </a:r>
            <a:r>
              <a:rPr sz="1200" spc="5" dirty="0">
                <a:latin typeface="Lucida Sans Unicode"/>
                <a:cs typeface="Lucida Sans Unicode"/>
              </a:rPr>
              <a:t> </a:t>
            </a:r>
            <a:r>
              <a:rPr sz="1200" spc="-30" dirty="0">
                <a:latin typeface="Lucida Sans Unicode"/>
                <a:cs typeface="Lucida Sans Unicode"/>
              </a:rPr>
              <a:t>следует</a:t>
            </a:r>
            <a:r>
              <a:rPr sz="1200" spc="235" dirty="0">
                <a:latin typeface="Lucida Sans Unicode"/>
                <a:cs typeface="Lucida Sans Unicode"/>
              </a:rPr>
              <a:t> </a:t>
            </a:r>
            <a:r>
              <a:rPr sz="1200" spc="-75" dirty="0">
                <a:latin typeface="Arial Black"/>
                <a:cs typeface="Arial Black"/>
              </a:rPr>
              <a:t>связаться</a:t>
            </a:r>
            <a:r>
              <a:rPr sz="1200" spc="185" dirty="0">
                <a:latin typeface="Arial Black"/>
                <a:cs typeface="Arial Black"/>
              </a:rPr>
              <a:t> </a:t>
            </a:r>
            <a:r>
              <a:rPr sz="1200" spc="-185" dirty="0">
                <a:latin typeface="Arial Black"/>
                <a:cs typeface="Arial Black"/>
              </a:rPr>
              <a:t>с</a:t>
            </a:r>
            <a:r>
              <a:rPr sz="1200" spc="185" dirty="0">
                <a:latin typeface="Arial Black"/>
                <a:cs typeface="Arial Black"/>
              </a:rPr>
              <a:t> </a:t>
            </a:r>
            <a:r>
              <a:rPr sz="1200" spc="-40" dirty="0">
                <a:latin typeface="Arial Black"/>
                <a:cs typeface="Arial Black"/>
              </a:rPr>
              <a:t>координатором</a:t>
            </a:r>
            <a:r>
              <a:rPr sz="1200" spc="185" dirty="0">
                <a:latin typeface="Arial Black"/>
                <a:cs typeface="Arial Black"/>
              </a:rPr>
              <a:t> </a:t>
            </a:r>
            <a:r>
              <a:rPr sz="1200" spc="-65" dirty="0">
                <a:latin typeface="Arial Black"/>
                <a:cs typeface="Arial Black"/>
              </a:rPr>
              <a:t>интересующего</a:t>
            </a:r>
            <a:r>
              <a:rPr sz="1200" spc="185" dirty="0">
                <a:latin typeface="Arial Black"/>
                <a:cs typeface="Arial Black"/>
              </a:rPr>
              <a:t> </a:t>
            </a:r>
            <a:r>
              <a:rPr sz="1200" spc="-85" dirty="0">
                <a:latin typeface="Arial Black"/>
                <a:cs typeface="Arial Black"/>
              </a:rPr>
              <a:t>вас</a:t>
            </a:r>
            <a:r>
              <a:rPr sz="1200" spc="185" dirty="0">
                <a:latin typeface="Arial Black"/>
                <a:cs typeface="Arial Black"/>
              </a:rPr>
              <a:t> </a:t>
            </a:r>
            <a:r>
              <a:rPr sz="1200" spc="-55" dirty="0">
                <a:latin typeface="Arial Black"/>
                <a:cs typeface="Arial Black"/>
              </a:rPr>
              <a:t>направления</a:t>
            </a:r>
            <a:r>
              <a:rPr sz="1200" spc="215" dirty="0">
                <a:latin typeface="Arial Black"/>
                <a:cs typeface="Arial Black"/>
              </a:rPr>
              <a:t> </a:t>
            </a:r>
            <a:r>
              <a:rPr sz="1200" spc="-15" dirty="0">
                <a:latin typeface="Lucida Sans Unicode"/>
                <a:cs typeface="Lucida Sans Unicode"/>
              </a:rPr>
              <a:t>по</a:t>
            </a:r>
            <a:r>
              <a:rPr sz="1200" spc="-10" dirty="0">
                <a:latin typeface="Lucida Sans Unicode"/>
                <a:cs typeface="Lucida Sans Unicode"/>
              </a:rPr>
              <a:t> электронной</a:t>
            </a:r>
            <a:r>
              <a:rPr sz="1200" spc="425" dirty="0">
                <a:latin typeface="Lucida Sans Unicode"/>
                <a:cs typeface="Lucida Sans Unicode"/>
              </a:rPr>
              <a:t> </a:t>
            </a:r>
            <a:r>
              <a:rPr sz="1200" spc="15" dirty="0">
                <a:latin typeface="Lucida Sans Unicode"/>
                <a:cs typeface="Lucida Sans Unicode"/>
              </a:rPr>
              <a:t>почте</a:t>
            </a:r>
            <a:r>
              <a:rPr sz="1200" spc="425" dirty="0">
                <a:latin typeface="Lucida Sans Unicode"/>
                <a:cs typeface="Lucida Sans Unicode"/>
              </a:rPr>
              <a:t> </a:t>
            </a:r>
            <a:r>
              <a:rPr sz="1200" spc="5" dirty="0">
                <a:latin typeface="Lucida Sans Unicode"/>
                <a:cs typeface="Lucida Sans Unicode"/>
              </a:rPr>
              <a:t>или</a:t>
            </a:r>
            <a:r>
              <a:rPr sz="1200" spc="425" dirty="0">
                <a:latin typeface="Lucida Sans Unicode"/>
                <a:cs typeface="Lucida Sans Unicode"/>
              </a:rPr>
              <a:t> </a:t>
            </a:r>
            <a:r>
              <a:rPr sz="1200" spc="-15" dirty="0">
                <a:latin typeface="Lucida Sans Unicode"/>
                <a:cs typeface="Lucida Sans Unicode"/>
              </a:rPr>
              <a:t>по</a:t>
            </a:r>
            <a:r>
              <a:rPr sz="1200" spc="425" dirty="0">
                <a:latin typeface="Lucida Sans Unicode"/>
                <a:cs typeface="Lucida Sans Unicode"/>
              </a:rPr>
              <a:t> </a:t>
            </a:r>
            <a:r>
              <a:rPr sz="1200" spc="-30" dirty="0">
                <a:latin typeface="Lucida Sans Unicode"/>
                <a:cs typeface="Lucida Sans Unicode"/>
              </a:rPr>
              <a:t>телефону</a:t>
            </a:r>
            <a:r>
              <a:rPr sz="1200" spc="-30" dirty="0">
                <a:latin typeface="Tahoma"/>
                <a:cs typeface="Tahoma"/>
              </a:rPr>
              <a:t>,</a:t>
            </a:r>
            <a:r>
              <a:rPr sz="1200" spc="434" dirty="0">
                <a:latin typeface="Tahoma"/>
                <a:cs typeface="Tahoma"/>
              </a:rPr>
              <a:t> </a:t>
            </a:r>
            <a:r>
              <a:rPr sz="1200" dirty="0">
                <a:latin typeface="Lucida Sans Unicode"/>
                <a:cs typeface="Lucida Sans Unicode"/>
              </a:rPr>
              <a:t>который</a:t>
            </a:r>
            <a:r>
              <a:rPr sz="1200" spc="425" dirty="0">
                <a:latin typeface="Lucida Sans Unicode"/>
                <a:cs typeface="Lucida Sans Unicode"/>
              </a:rPr>
              <a:t> </a:t>
            </a:r>
            <a:r>
              <a:rPr sz="1200" spc="65" dirty="0">
                <a:latin typeface="Lucida Sans Unicode"/>
                <a:cs typeface="Lucida Sans Unicode"/>
              </a:rPr>
              <a:t>вы</a:t>
            </a:r>
            <a:r>
              <a:rPr sz="1200" spc="425" dirty="0">
                <a:latin typeface="Lucida Sans Unicode"/>
                <a:cs typeface="Lucida Sans Unicode"/>
              </a:rPr>
              <a:t> </a:t>
            </a:r>
            <a:r>
              <a:rPr sz="1200" dirty="0">
                <a:latin typeface="Lucida Sans Unicode"/>
                <a:cs typeface="Lucida Sans Unicode"/>
              </a:rPr>
              <a:t>можете</a:t>
            </a:r>
            <a:r>
              <a:rPr sz="1200" spc="425" dirty="0">
                <a:latin typeface="Lucida Sans Unicode"/>
                <a:cs typeface="Lucida Sans Unicode"/>
              </a:rPr>
              <a:t> </a:t>
            </a:r>
            <a:r>
              <a:rPr sz="1200" spc="5" dirty="0">
                <a:latin typeface="Lucida Sans Unicode"/>
                <a:cs typeface="Lucida Sans Unicode"/>
              </a:rPr>
              <a:t>найти</a:t>
            </a:r>
            <a:r>
              <a:rPr sz="1200" spc="425" dirty="0">
                <a:latin typeface="Lucida Sans Unicode"/>
                <a:cs typeface="Lucida Sans Unicode"/>
              </a:rPr>
              <a:t> </a:t>
            </a:r>
            <a:r>
              <a:rPr sz="1200" u="sng" spc="5" dirty="0">
                <a:uFill>
                  <a:solidFill>
                    <a:srgbClr val="000000"/>
                  </a:solidFill>
                </a:uFill>
                <a:latin typeface="Lucida Sans Unicode"/>
                <a:cs typeface="Lucida Sans Unicode"/>
                <a:hlinkClick r:id="rId4"/>
              </a:rPr>
              <a:t>на</a:t>
            </a:r>
            <a:r>
              <a:rPr sz="1200" u="sng" spc="425" dirty="0">
                <a:uFill>
                  <a:solidFill>
                    <a:srgbClr val="000000"/>
                  </a:solidFill>
                </a:uFill>
                <a:latin typeface="Lucida Sans Unicode"/>
                <a:cs typeface="Lucida Sans Unicode"/>
                <a:hlinkClick r:id="rId4"/>
              </a:rPr>
              <a:t> </a:t>
            </a:r>
            <a:r>
              <a:rPr sz="1200" u="sng" spc="-15" dirty="0">
                <a:uFill>
                  <a:solidFill>
                    <a:srgbClr val="000000"/>
                  </a:solidFill>
                </a:uFill>
                <a:latin typeface="Lucida Sans Unicode"/>
                <a:cs typeface="Lucida Sans Unicode"/>
                <a:hlinkClick r:id="rId4"/>
              </a:rPr>
              <a:t>этой</a:t>
            </a:r>
            <a:r>
              <a:rPr sz="1200" spc="5" dirty="0">
                <a:latin typeface="Lucida Sans Unicode"/>
                <a:cs typeface="Lucida Sans Unicode"/>
              </a:rPr>
              <a:t> </a:t>
            </a:r>
            <a:r>
              <a:rPr sz="1200" u="sng" spc="-20" dirty="0" err="1">
                <a:uFill>
                  <a:solidFill>
                    <a:srgbClr val="000000"/>
                  </a:solidFill>
                </a:uFill>
                <a:latin typeface="Lucida Sans Unicode"/>
                <a:cs typeface="Lucida Sans Unicode"/>
                <a:hlinkClick r:id="rId4"/>
              </a:rPr>
              <a:t>странице</a:t>
            </a:r>
            <a:r>
              <a:rPr sz="1200" spc="-20" dirty="0">
                <a:latin typeface="Tahoma"/>
                <a:cs typeface="Tahoma"/>
              </a:rPr>
              <a:t>.</a:t>
            </a:r>
            <a:r>
              <a:rPr lang="ru-RU" sz="1200" spc="1440" dirty="0">
                <a:latin typeface="Tahoma"/>
                <a:cs typeface="Tahoma"/>
              </a:rPr>
              <a:t> </a:t>
            </a:r>
            <a:r>
              <a:rPr lang="ru-RU" sz="1200" dirty="0"/>
              <a:t>Вы также можете получить данную информацию </a:t>
            </a:r>
            <a:r>
              <a:rPr lang="ru-RU" sz="1200" b="1" dirty="0">
                <a:latin typeface="Arial Black" panose="020B0A04020102020204" pitchFamily="34" charset="0"/>
              </a:rPr>
              <a:t>на информационных стендах</a:t>
            </a:r>
            <a:r>
              <a:rPr lang="ru-RU" sz="1200" b="1" dirty="0"/>
              <a:t>,</a:t>
            </a:r>
            <a:r>
              <a:rPr lang="ru-RU" sz="1200" dirty="0"/>
              <a:t> расположенных в корпусе 49/2 на Ленинградском проспекте у кабинетов Управления международного сотрудничества на 1 этаже. </a:t>
            </a:r>
            <a:endParaRPr sz="1200" dirty="0">
              <a:latin typeface="Tahoma"/>
              <a:cs typeface="Tahoma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743299" y="2231009"/>
            <a:ext cx="6073775" cy="126836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just">
              <a:lnSpc>
                <a:spcPct val="114599"/>
              </a:lnSpc>
              <a:spcBef>
                <a:spcPts val="100"/>
              </a:spcBef>
            </a:pPr>
            <a:r>
              <a:rPr lang="ru-RU" sz="1200" dirty="0"/>
              <a:t>Студент имеет право указать в своей анкете до трёх иностранных образовательных организаций, распределив их в порядке приоритета. Следует помнить, что приоритет имеет важное значение при подведении итогов конкурса: списки формируются именно на основе указанных студентами приоритетов, поэтому просим внимательно отнестись к выбору партнёрского вуза. При этом студент должен быть готов к обучению в любом из выбранных вузов.</a:t>
            </a:r>
            <a:endParaRPr sz="1200" dirty="0">
              <a:latin typeface="Tahoma"/>
              <a:cs typeface="Tahoma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5476302" y="4649159"/>
            <a:ext cx="1102360" cy="1102360"/>
          </a:xfrm>
          <a:custGeom>
            <a:avLst/>
            <a:gdLst/>
            <a:ahLst/>
            <a:cxnLst/>
            <a:rect l="l" t="t" r="r" b="b"/>
            <a:pathLst>
              <a:path w="1102359" h="1102359">
                <a:moveTo>
                  <a:pt x="551053" y="1102107"/>
                </a:moveTo>
                <a:lnTo>
                  <a:pt x="503506" y="1100084"/>
                </a:lnTo>
                <a:lnTo>
                  <a:pt x="457082" y="1094126"/>
                </a:lnTo>
                <a:lnTo>
                  <a:pt x="411947" y="1084399"/>
                </a:lnTo>
                <a:lnTo>
                  <a:pt x="368265" y="1071067"/>
                </a:lnTo>
                <a:lnTo>
                  <a:pt x="326203" y="1054296"/>
                </a:lnTo>
                <a:lnTo>
                  <a:pt x="285926" y="1034252"/>
                </a:lnTo>
                <a:lnTo>
                  <a:pt x="247599" y="1011100"/>
                </a:lnTo>
                <a:lnTo>
                  <a:pt x="211388" y="985005"/>
                </a:lnTo>
                <a:lnTo>
                  <a:pt x="177457" y="956132"/>
                </a:lnTo>
                <a:lnTo>
                  <a:pt x="145973" y="924648"/>
                </a:lnTo>
                <a:lnTo>
                  <a:pt x="117101" y="890718"/>
                </a:lnTo>
                <a:lnTo>
                  <a:pt x="91006" y="854507"/>
                </a:lnTo>
                <a:lnTo>
                  <a:pt x="67854" y="816180"/>
                </a:lnTo>
                <a:lnTo>
                  <a:pt x="47810" y="775902"/>
                </a:lnTo>
                <a:lnTo>
                  <a:pt x="31039" y="733840"/>
                </a:lnTo>
                <a:lnTo>
                  <a:pt x="17708" y="690159"/>
                </a:lnTo>
                <a:lnTo>
                  <a:pt x="7980" y="645024"/>
                </a:lnTo>
                <a:lnTo>
                  <a:pt x="2022" y="598600"/>
                </a:lnTo>
                <a:lnTo>
                  <a:pt x="0" y="551053"/>
                </a:lnTo>
                <a:lnTo>
                  <a:pt x="2022" y="503506"/>
                </a:lnTo>
                <a:lnTo>
                  <a:pt x="7980" y="457082"/>
                </a:lnTo>
                <a:lnTo>
                  <a:pt x="17708" y="411947"/>
                </a:lnTo>
                <a:lnTo>
                  <a:pt x="31039" y="368265"/>
                </a:lnTo>
                <a:lnTo>
                  <a:pt x="47810" y="326203"/>
                </a:lnTo>
                <a:lnTo>
                  <a:pt x="67854" y="285926"/>
                </a:lnTo>
                <a:lnTo>
                  <a:pt x="91006" y="247599"/>
                </a:lnTo>
                <a:lnTo>
                  <a:pt x="117101" y="211388"/>
                </a:lnTo>
                <a:lnTo>
                  <a:pt x="145973" y="177458"/>
                </a:lnTo>
                <a:lnTo>
                  <a:pt x="177457" y="145974"/>
                </a:lnTo>
                <a:lnTo>
                  <a:pt x="211388" y="117101"/>
                </a:lnTo>
                <a:lnTo>
                  <a:pt x="247599" y="91007"/>
                </a:lnTo>
                <a:lnTo>
                  <a:pt x="285926" y="67854"/>
                </a:lnTo>
                <a:lnTo>
                  <a:pt x="326203" y="47810"/>
                </a:lnTo>
                <a:lnTo>
                  <a:pt x="368265" y="31039"/>
                </a:lnTo>
                <a:lnTo>
                  <a:pt x="411947" y="17708"/>
                </a:lnTo>
                <a:lnTo>
                  <a:pt x="457082" y="7980"/>
                </a:lnTo>
                <a:lnTo>
                  <a:pt x="503506" y="2022"/>
                </a:lnTo>
                <a:lnTo>
                  <a:pt x="551053" y="0"/>
                </a:lnTo>
                <a:lnTo>
                  <a:pt x="598600" y="2022"/>
                </a:lnTo>
                <a:lnTo>
                  <a:pt x="645024" y="7980"/>
                </a:lnTo>
                <a:lnTo>
                  <a:pt x="690159" y="17708"/>
                </a:lnTo>
                <a:lnTo>
                  <a:pt x="733840" y="31039"/>
                </a:lnTo>
                <a:lnTo>
                  <a:pt x="775902" y="47810"/>
                </a:lnTo>
                <a:lnTo>
                  <a:pt x="816180" y="67854"/>
                </a:lnTo>
                <a:lnTo>
                  <a:pt x="854507" y="91007"/>
                </a:lnTo>
                <a:lnTo>
                  <a:pt x="890718" y="117101"/>
                </a:lnTo>
                <a:lnTo>
                  <a:pt x="924649" y="145974"/>
                </a:lnTo>
                <a:lnTo>
                  <a:pt x="956132" y="177458"/>
                </a:lnTo>
                <a:lnTo>
                  <a:pt x="985005" y="211388"/>
                </a:lnTo>
                <a:lnTo>
                  <a:pt x="1011100" y="247599"/>
                </a:lnTo>
                <a:lnTo>
                  <a:pt x="1034252" y="285926"/>
                </a:lnTo>
                <a:lnTo>
                  <a:pt x="1054296" y="326203"/>
                </a:lnTo>
                <a:lnTo>
                  <a:pt x="1071067" y="368265"/>
                </a:lnTo>
                <a:lnTo>
                  <a:pt x="1084399" y="411947"/>
                </a:lnTo>
                <a:lnTo>
                  <a:pt x="1094126" y="457082"/>
                </a:lnTo>
                <a:lnTo>
                  <a:pt x="1100084" y="503506"/>
                </a:lnTo>
                <a:lnTo>
                  <a:pt x="1102107" y="551053"/>
                </a:lnTo>
                <a:lnTo>
                  <a:pt x="1100084" y="598600"/>
                </a:lnTo>
                <a:lnTo>
                  <a:pt x="1094126" y="645024"/>
                </a:lnTo>
                <a:lnTo>
                  <a:pt x="1084399" y="690159"/>
                </a:lnTo>
                <a:lnTo>
                  <a:pt x="1071067" y="733840"/>
                </a:lnTo>
                <a:lnTo>
                  <a:pt x="1054296" y="775902"/>
                </a:lnTo>
                <a:lnTo>
                  <a:pt x="1034252" y="816180"/>
                </a:lnTo>
                <a:lnTo>
                  <a:pt x="1011100" y="854507"/>
                </a:lnTo>
                <a:lnTo>
                  <a:pt x="985005" y="890718"/>
                </a:lnTo>
                <a:lnTo>
                  <a:pt x="956132" y="924648"/>
                </a:lnTo>
                <a:lnTo>
                  <a:pt x="924649" y="956132"/>
                </a:lnTo>
                <a:lnTo>
                  <a:pt x="890718" y="985005"/>
                </a:lnTo>
                <a:lnTo>
                  <a:pt x="854507" y="1011100"/>
                </a:lnTo>
                <a:lnTo>
                  <a:pt x="816180" y="1034252"/>
                </a:lnTo>
                <a:lnTo>
                  <a:pt x="775902" y="1054296"/>
                </a:lnTo>
                <a:lnTo>
                  <a:pt x="733840" y="1071067"/>
                </a:lnTo>
                <a:lnTo>
                  <a:pt x="690159" y="1084399"/>
                </a:lnTo>
                <a:lnTo>
                  <a:pt x="645024" y="1094126"/>
                </a:lnTo>
                <a:lnTo>
                  <a:pt x="598600" y="1100084"/>
                </a:lnTo>
                <a:lnTo>
                  <a:pt x="551053" y="1102107"/>
                </a:lnTo>
                <a:close/>
              </a:path>
            </a:pathLst>
          </a:custGeom>
          <a:solidFill>
            <a:srgbClr val="00646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/>
          <p:nvPr/>
        </p:nvSpPr>
        <p:spPr>
          <a:xfrm>
            <a:off x="1528507" y="4755165"/>
            <a:ext cx="4498975" cy="549275"/>
          </a:xfrm>
          <a:prstGeom prst="rect">
            <a:avLst/>
          </a:prstGeom>
        </p:spPr>
        <p:txBody>
          <a:bodyPr vert="horz" wrap="square" lIns="0" tIns="97790" rIns="0" bIns="0" rtlCol="0">
            <a:spAutoFit/>
          </a:bodyPr>
          <a:lstStyle/>
          <a:p>
            <a:pPr marL="12700" marR="5080" indent="635">
              <a:lnSpc>
                <a:spcPct val="71900"/>
              </a:lnSpc>
              <a:spcBef>
                <a:spcPts val="770"/>
              </a:spcBef>
            </a:pPr>
            <a:r>
              <a:rPr sz="2000" b="1" spc="80" dirty="0">
                <a:latin typeface="Tahoma"/>
                <a:cs typeface="Tahoma"/>
              </a:rPr>
              <a:t>Как</a:t>
            </a:r>
            <a:r>
              <a:rPr sz="2000" b="1" dirty="0">
                <a:latin typeface="Tahoma"/>
                <a:cs typeface="Tahoma"/>
              </a:rPr>
              <a:t> </a:t>
            </a:r>
            <a:r>
              <a:rPr sz="2000" b="1" spc="60" dirty="0">
                <a:latin typeface="Tahoma"/>
                <a:cs typeface="Tahoma"/>
              </a:rPr>
              <a:t>узнать,</a:t>
            </a:r>
            <a:r>
              <a:rPr sz="2000" b="1" dirty="0">
                <a:latin typeface="Tahoma"/>
                <a:cs typeface="Tahoma"/>
              </a:rPr>
              <a:t> </a:t>
            </a:r>
            <a:r>
              <a:rPr sz="2000" b="1" spc="95" dirty="0">
                <a:latin typeface="Tahoma"/>
                <a:cs typeface="Tahoma"/>
              </a:rPr>
              <a:t>сколько</a:t>
            </a:r>
            <a:r>
              <a:rPr sz="2000" b="1" dirty="0">
                <a:latin typeface="Tahoma"/>
                <a:cs typeface="Tahoma"/>
              </a:rPr>
              <a:t> </a:t>
            </a:r>
            <a:r>
              <a:rPr sz="2000" b="1" spc="75" dirty="0">
                <a:latin typeface="Tahoma"/>
                <a:cs typeface="Tahoma"/>
              </a:rPr>
              <a:t>квот</a:t>
            </a:r>
            <a:r>
              <a:rPr sz="2000" b="1" dirty="0">
                <a:latin typeface="Tahoma"/>
                <a:cs typeface="Tahoma"/>
              </a:rPr>
              <a:t> </a:t>
            </a:r>
            <a:r>
              <a:rPr sz="2000" b="1" spc="100" dirty="0">
                <a:latin typeface="Tahoma"/>
                <a:cs typeface="Tahoma"/>
              </a:rPr>
              <a:t>есть</a:t>
            </a:r>
            <a:r>
              <a:rPr sz="2000" b="1" dirty="0">
                <a:latin typeface="Tahoma"/>
                <a:cs typeface="Tahoma"/>
              </a:rPr>
              <a:t> </a:t>
            </a:r>
            <a:r>
              <a:rPr sz="2000" b="1" spc="-50" dirty="0">
                <a:latin typeface="Tahoma"/>
                <a:cs typeface="Tahoma"/>
              </a:rPr>
              <a:t>в </a:t>
            </a:r>
            <a:r>
              <a:rPr sz="2000" b="1" spc="95" dirty="0">
                <a:latin typeface="Tahoma"/>
                <a:cs typeface="Tahoma"/>
              </a:rPr>
              <a:t>интересующем</a:t>
            </a:r>
            <a:r>
              <a:rPr sz="2000" b="1" spc="290" dirty="0">
                <a:latin typeface="Tahoma"/>
                <a:cs typeface="Tahoma"/>
              </a:rPr>
              <a:t> </a:t>
            </a:r>
            <a:r>
              <a:rPr sz="2000" b="1" dirty="0">
                <a:latin typeface="Tahoma"/>
                <a:cs typeface="Tahoma"/>
              </a:rPr>
              <a:t>вузе-</a:t>
            </a:r>
            <a:r>
              <a:rPr sz="2000" b="1" spc="70" dirty="0">
                <a:latin typeface="Tahoma"/>
                <a:cs typeface="Tahoma"/>
              </a:rPr>
              <a:t>партнере?</a:t>
            </a:r>
            <a:endParaRPr sz="2000" dirty="0">
              <a:latin typeface="Tahoma"/>
              <a:cs typeface="Tahoma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15879" y="3175"/>
            <a:ext cx="7556500" cy="10696575"/>
            <a:chOff x="0" y="0"/>
            <a:chExt cx="7556500" cy="10696575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0"/>
              <a:ext cx="7555991" cy="10696574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0" y="2851591"/>
              <a:ext cx="7555991" cy="7844983"/>
            </a:xfrm>
            <a:prstGeom prst="rect">
              <a:avLst/>
            </a:prstGeom>
          </p:spPr>
        </p:pic>
        <p:sp>
          <p:nvSpPr>
            <p:cNvPr id="5" name="object 5"/>
            <p:cNvSpPr/>
            <p:nvPr/>
          </p:nvSpPr>
          <p:spPr>
            <a:xfrm>
              <a:off x="769942" y="1422426"/>
              <a:ext cx="768985" cy="768985"/>
            </a:xfrm>
            <a:custGeom>
              <a:avLst/>
              <a:gdLst/>
              <a:ahLst/>
              <a:cxnLst/>
              <a:rect l="l" t="t" r="r" b="b"/>
              <a:pathLst>
                <a:path w="768985" h="768985">
                  <a:moveTo>
                    <a:pt x="384453" y="768907"/>
                  </a:moveTo>
                  <a:lnTo>
                    <a:pt x="336228" y="765912"/>
                  </a:lnTo>
                  <a:lnTo>
                    <a:pt x="289791" y="757166"/>
                  </a:lnTo>
                  <a:lnTo>
                    <a:pt x="245501" y="743029"/>
                  </a:lnTo>
                  <a:lnTo>
                    <a:pt x="203720" y="723862"/>
                  </a:lnTo>
                  <a:lnTo>
                    <a:pt x="164807" y="700026"/>
                  </a:lnTo>
                  <a:lnTo>
                    <a:pt x="129122" y="671880"/>
                  </a:lnTo>
                  <a:lnTo>
                    <a:pt x="97027" y="639785"/>
                  </a:lnTo>
                  <a:lnTo>
                    <a:pt x="68881" y="604100"/>
                  </a:lnTo>
                  <a:lnTo>
                    <a:pt x="45044" y="565187"/>
                  </a:lnTo>
                  <a:lnTo>
                    <a:pt x="25878" y="523406"/>
                  </a:lnTo>
                  <a:lnTo>
                    <a:pt x="11741" y="479116"/>
                  </a:lnTo>
                  <a:lnTo>
                    <a:pt x="2995" y="432678"/>
                  </a:lnTo>
                  <a:lnTo>
                    <a:pt x="0" y="384453"/>
                  </a:lnTo>
                  <a:lnTo>
                    <a:pt x="2995" y="336228"/>
                  </a:lnTo>
                  <a:lnTo>
                    <a:pt x="11741" y="289791"/>
                  </a:lnTo>
                  <a:lnTo>
                    <a:pt x="25878" y="245501"/>
                  </a:lnTo>
                  <a:lnTo>
                    <a:pt x="45044" y="203720"/>
                  </a:lnTo>
                  <a:lnTo>
                    <a:pt x="68881" y="164807"/>
                  </a:lnTo>
                  <a:lnTo>
                    <a:pt x="97027" y="129122"/>
                  </a:lnTo>
                  <a:lnTo>
                    <a:pt x="129122" y="97027"/>
                  </a:lnTo>
                  <a:lnTo>
                    <a:pt x="164807" y="68881"/>
                  </a:lnTo>
                  <a:lnTo>
                    <a:pt x="203720" y="45044"/>
                  </a:lnTo>
                  <a:lnTo>
                    <a:pt x="245501" y="25878"/>
                  </a:lnTo>
                  <a:lnTo>
                    <a:pt x="289791" y="11741"/>
                  </a:lnTo>
                  <a:lnTo>
                    <a:pt x="336228" y="2995"/>
                  </a:lnTo>
                  <a:lnTo>
                    <a:pt x="384453" y="0"/>
                  </a:lnTo>
                  <a:lnTo>
                    <a:pt x="432678" y="2995"/>
                  </a:lnTo>
                  <a:lnTo>
                    <a:pt x="479116" y="11741"/>
                  </a:lnTo>
                  <a:lnTo>
                    <a:pt x="523406" y="25878"/>
                  </a:lnTo>
                  <a:lnTo>
                    <a:pt x="565187" y="45044"/>
                  </a:lnTo>
                  <a:lnTo>
                    <a:pt x="604100" y="68881"/>
                  </a:lnTo>
                  <a:lnTo>
                    <a:pt x="639784" y="97027"/>
                  </a:lnTo>
                  <a:lnTo>
                    <a:pt x="671880" y="129122"/>
                  </a:lnTo>
                  <a:lnTo>
                    <a:pt x="700026" y="164807"/>
                  </a:lnTo>
                  <a:lnTo>
                    <a:pt x="723862" y="203720"/>
                  </a:lnTo>
                  <a:lnTo>
                    <a:pt x="743029" y="245501"/>
                  </a:lnTo>
                  <a:lnTo>
                    <a:pt x="757166" y="289791"/>
                  </a:lnTo>
                  <a:lnTo>
                    <a:pt x="765912" y="336228"/>
                  </a:lnTo>
                  <a:lnTo>
                    <a:pt x="768907" y="384453"/>
                  </a:lnTo>
                  <a:lnTo>
                    <a:pt x="765912" y="432678"/>
                  </a:lnTo>
                  <a:lnTo>
                    <a:pt x="757166" y="479116"/>
                  </a:lnTo>
                  <a:lnTo>
                    <a:pt x="743029" y="523406"/>
                  </a:lnTo>
                  <a:lnTo>
                    <a:pt x="723862" y="565187"/>
                  </a:lnTo>
                  <a:lnTo>
                    <a:pt x="700026" y="604100"/>
                  </a:lnTo>
                  <a:lnTo>
                    <a:pt x="671880" y="639785"/>
                  </a:lnTo>
                  <a:lnTo>
                    <a:pt x="639784" y="671880"/>
                  </a:lnTo>
                  <a:lnTo>
                    <a:pt x="604100" y="700026"/>
                  </a:lnTo>
                  <a:lnTo>
                    <a:pt x="565187" y="723862"/>
                  </a:lnTo>
                  <a:lnTo>
                    <a:pt x="523406" y="743029"/>
                  </a:lnTo>
                  <a:lnTo>
                    <a:pt x="479116" y="757166"/>
                  </a:lnTo>
                  <a:lnTo>
                    <a:pt x="432678" y="765912"/>
                  </a:lnTo>
                  <a:lnTo>
                    <a:pt x="384453" y="768907"/>
                  </a:lnTo>
                  <a:close/>
                </a:path>
              </a:pathLst>
            </a:custGeom>
            <a:solidFill>
              <a:srgbClr val="00646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/>
          <p:cNvSpPr txBox="1"/>
          <p:nvPr/>
        </p:nvSpPr>
        <p:spPr>
          <a:xfrm>
            <a:off x="757242" y="2597720"/>
            <a:ext cx="6073775" cy="234884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just">
              <a:lnSpc>
                <a:spcPct val="114599"/>
              </a:lnSpc>
              <a:spcBef>
                <a:spcPts val="100"/>
              </a:spcBef>
            </a:pPr>
            <a:r>
              <a:rPr sz="1200" spc="-15" dirty="0">
                <a:latin typeface="Lucida Sans Unicode"/>
                <a:cs typeface="Lucida Sans Unicode"/>
              </a:rPr>
              <a:t>После</a:t>
            </a:r>
            <a:r>
              <a:rPr sz="1200" spc="1330" dirty="0">
                <a:latin typeface="Lucida Sans Unicode"/>
                <a:cs typeface="Lucida Sans Unicode"/>
              </a:rPr>
              <a:t> </a:t>
            </a:r>
            <a:r>
              <a:rPr sz="1200" spc="-5" dirty="0">
                <a:latin typeface="Lucida Sans Unicode"/>
                <a:cs typeface="Lucida Sans Unicode"/>
              </a:rPr>
              <a:t>подачи</a:t>
            </a:r>
            <a:r>
              <a:rPr sz="1200" spc="1330" dirty="0">
                <a:latin typeface="Lucida Sans Unicode"/>
                <a:cs typeface="Lucida Sans Unicode"/>
              </a:rPr>
              <a:t> </a:t>
            </a:r>
            <a:r>
              <a:rPr sz="1200" spc="-15" dirty="0">
                <a:latin typeface="Lucida Sans Unicode"/>
                <a:cs typeface="Lucida Sans Unicode"/>
              </a:rPr>
              <a:t>документов</a:t>
            </a:r>
            <a:r>
              <a:rPr sz="1200" spc="1330" dirty="0">
                <a:latin typeface="Lucida Sans Unicode"/>
                <a:cs typeface="Lucida Sans Unicode"/>
              </a:rPr>
              <a:t> </a:t>
            </a:r>
            <a:r>
              <a:rPr sz="1200" spc="25" dirty="0">
                <a:latin typeface="Lucida Sans Unicode"/>
                <a:cs typeface="Lucida Sans Unicode"/>
              </a:rPr>
              <a:t>вам</a:t>
            </a:r>
            <a:r>
              <a:rPr sz="1200" spc="1330" dirty="0">
                <a:latin typeface="Lucida Sans Unicode"/>
                <a:cs typeface="Lucida Sans Unicode"/>
              </a:rPr>
              <a:t> </a:t>
            </a:r>
            <a:r>
              <a:rPr sz="1200" spc="-30" dirty="0" err="1">
                <a:latin typeface="Lucida Sans Unicode"/>
                <a:cs typeface="Lucida Sans Unicode"/>
              </a:rPr>
              <a:t>следует</a:t>
            </a:r>
            <a:r>
              <a:rPr sz="1200" spc="1330" dirty="0">
                <a:latin typeface="Lucida Sans Unicode"/>
                <a:cs typeface="Lucida Sans Unicode"/>
              </a:rPr>
              <a:t> </a:t>
            </a:r>
            <a:r>
              <a:rPr sz="1200" spc="-20" dirty="0" err="1">
                <a:latin typeface="Lucida Sans Unicode"/>
                <a:cs typeface="Lucida Sans Unicode"/>
              </a:rPr>
              <a:t>дождаться</a:t>
            </a:r>
            <a:r>
              <a:rPr lang="ru-RU" sz="1200" spc="-20" dirty="0">
                <a:latin typeface="Lucida Sans Unicode"/>
                <a:cs typeface="Lucida Sans Unicode"/>
              </a:rPr>
              <a:t> </a:t>
            </a:r>
            <a:r>
              <a:rPr lang="ru-RU" sz="1200" b="1" spc="-20" dirty="0">
                <a:latin typeface="Lucida Sans Unicode"/>
                <a:cs typeface="Lucida Sans Unicode"/>
              </a:rPr>
              <a:t>официальной публикации его итогов</a:t>
            </a:r>
            <a:r>
              <a:rPr sz="1200" spc="-40" dirty="0">
                <a:latin typeface="Tahoma"/>
                <a:cs typeface="Tahoma"/>
              </a:rPr>
              <a:t>:</a:t>
            </a:r>
            <a:r>
              <a:rPr sz="1200" spc="125" dirty="0">
                <a:latin typeface="Tahoma"/>
                <a:cs typeface="Tahoma"/>
              </a:rPr>
              <a:t> </a:t>
            </a:r>
            <a:r>
              <a:rPr sz="1200" spc="-15" dirty="0">
                <a:latin typeface="Lucida Sans Unicode"/>
                <a:cs typeface="Lucida Sans Unicode"/>
              </a:rPr>
              <a:t>протокол</a:t>
            </a:r>
            <a:r>
              <a:rPr sz="1200" spc="120" dirty="0">
                <a:latin typeface="Lucida Sans Unicode"/>
                <a:cs typeface="Lucida Sans Unicode"/>
              </a:rPr>
              <a:t> </a:t>
            </a:r>
            <a:r>
              <a:rPr sz="1200" spc="-5" dirty="0">
                <a:latin typeface="Lucida Sans Unicode"/>
                <a:cs typeface="Lucida Sans Unicode"/>
              </a:rPr>
              <a:t>заседания</a:t>
            </a:r>
            <a:r>
              <a:rPr sz="1200" spc="120" dirty="0">
                <a:latin typeface="Lucida Sans Unicode"/>
                <a:cs typeface="Lucida Sans Unicode"/>
              </a:rPr>
              <a:t> </a:t>
            </a:r>
            <a:r>
              <a:rPr sz="1200" spc="-15" dirty="0">
                <a:latin typeface="Lucida Sans Unicode"/>
                <a:cs typeface="Lucida Sans Unicode"/>
              </a:rPr>
              <a:t>конкурсной</a:t>
            </a:r>
            <a:r>
              <a:rPr sz="1200" spc="120" dirty="0">
                <a:latin typeface="Lucida Sans Unicode"/>
                <a:cs typeface="Lucida Sans Unicode"/>
              </a:rPr>
              <a:t> </a:t>
            </a:r>
            <a:r>
              <a:rPr sz="1200" spc="-10" dirty="0">
                <a:latin typeface="Lucida Sans Unicode"/>
                <a:cs typeface="Lucida Sans Unicode"/>
              </a:rPr>
              <a:t>комиссии</a:t>
            </a:r>
            <a:r>
              <a:rPr sz="1200" spc="120" dirty="0">
                <a:latin typeface="Lucida Sans Unicode"/>
                <a:cs typeface="Lucida Sans Unicode"/>
              </a:rPr>
              <a:t> </a:t>
            </a:r>
            <a:r>
              <a:rPr sz="1200" spc="-30" dirty="0">
                <a:latin typeface="Lucida Sans Unicode"/>
                <a:cs typeface="Lucida Sans Unicode"/>
              </a:rPr>
              <a:t>будет</a:t>
            </a:r>
            <a:r>
              <a:rPr sz="1200" spc="-15" dirty="0">
                <a:latin typeface="Lucida Sans Unicode"/>
                <a:cs typeface="Lucida Sans Unicode"/>
              </a:rPr>
              <a:t> </a:t>
            </a:r>
            <a:r>
              <a:rPr sz="1200" spc="5" dirty="0">
                <a:latin typeface="Lucida Sans Unicode"/>
                <a:cs typeface="Lucida Sans Unicode"/>
              </a:rPr>
              <a:t>размещен</a:t>
            </a:r>
            <a:r>
              <a:rPr sz="1200" spc="114" dirty="0">
                <a:latin typeface="Lucida Sans Unicode"/>
                <a:cs typeface="Lucida Sans Unicode"/>
              </a:rPr>
              <a:t> </a:t>
            </a:r>
            <a:r>
              <a:rPr sz="1200" spc="5" dirty="0">
                <a:latin typeface="Lucida Sans Unicode"/>
                <a:cs typeface="Lucida Sans Unicode"/>
              </a:rPr>
              <a:t>на</a:t>
            </a:r>
            <a:r>
              <a:rPr sz="1200" spc="114" dirty="0">
                <a:latin typeface="Lucida Sans Unicode"/>
                <a:cs typeface="Lucida Sans Unicode"/>
              </a:rPr>
              <a:t> </a:t>
            </a:r>
            <a:r>
              <a:rPr sz="1200" u="sng" spc="-190" dirty="0">
                <a:solidFill>
                  <a:srgbClr val="006A80"/>
                </a:solidFill>
                <a:uFill>
                  <a:solidFill>
                    <a:srgbClr val="006A80"/>
                  </a:solidFill>
                </a:uFill>
                <a:latin typeface="Lucida Sans Unicode"/>
                <a:cs typeface="Lucida Sans Unicode"/>
                <a:hlinkClick r:id="rId4"/>
              </a:rPr>
              <a:t>оф</a:t>
            </a:r>
            <a:r>
              <a:rPr sz="1200" u="sng" spc="-80" dirty="0">
                <a:solidFill>
                  <a:srgbClr val="006A80"/>
                </a:solidFill>
                <a:uFill>
                  <a:solidFill>
                    <a:srgbClr val="006A80"/>
                  </a:solidFill>
                </a:uFill>
                <a:latin typeface="Lucida Sans Unicode"/>
                <a:cs typeface="Lucida Sans Unicode"/>
                <a:hlinkClick r:id="rId4"/>
              </a:rPr>
              <a:t> </a:t>
            </a:r>
            <a:r>
              <a:rPr sz="1200" u="sng" spc="10" dirty="0">
                <a:solidFill>
                  <a:srgbClr val="006A80"/>
                </a:solidFill>
                <a:uFill>
                  <a:solidFill>
                    <a:srgbClr val="006A80"/>
                  </a:solidFill>
                </a:uFill>
                <a:latin typeface="Lucida Sans Unicode"/>
                <a:cs typeface="Lucida Sans Unicode"/>
                <a:hlinkClick r:id="rId4"/>
              </a:rPr>
              <a:t>ициальном</a:t>
            </a:r>
            <a:r>
              <a:rPr sz="1200" u="sng" spc="114" dirty="0">
                <a:solidFill>
                  <a:srgbClr val="006A80"/>
                </a:solidFill>
                <a:uFill>
                  <a:solidFill>
                    <a:srgbClr val="006A80"/>
                  </a:solidFill>
                </a:uFill>
                <a:latin typeface="Lucida Sans Unicode"/>
                <a:cs typeface="Lucida Sans Unicode"/>
                <a:hlinkClick r:id="rId4"/>
              </a:rPr>
              <a:t> </a:t>
            </a:r>
            <a:r>
              <a:rPr sz="1200" u="sng" spc="-5" dirty="0">
                <a:solidFill>
                  <a:srgbClr val="006A80"/>
                </a:solidFill>
                <a:uFill>
                  <a:solidFill>
                    <a:srgbClr val="006A80"/>
                  </a:solidFill>
                </a:uFill>
                <a:latin typeface="Lucida Sans Unicode"/>
                <a:cs typeface="Lucida Sans Unicode"/>
                <a:hlinkClick r:id="rId4"/>
              </a:rPr>
              <a:t>сайте</a:t>
            </a:r>
            <a:r>
              <a:rPr sz="1200" u="sng" spc="114" dirty="0">
                <a:solidFill>
                  <a:srgbClr val="006A80"/>
                </a:solidFill>
                <a:uFill>
                  <a:solidFill>
                    <a:srgbClr val="006A80"/>
                  </a:solidFill>
                </a:uFill>
                <a:latin typeface="Lucida Sans Unicode"/>
                <a:cs typeface="Lucida Sans Unicode"/>
                <a:hlinkClick r:id="rId4"/>
              </a:rPr>
              <a:t> </a:t>
            </a:r>
            <a:r>
              <a:rPr sz="1200" u="sng" dirty="0">
                <a:solidFill>
                  <a:srgbClr val="006A80"/>
                </a:solidFill>
                <a:uFill>
                  <a:solidFill>
                    <a:srgbClr val="006A80"/>
                  </a:solidFill>
                </a:uFill>
                <a:latin typeface="Lucida Sans Unicode"/>
                <a:cs typeface="Lucida Sans Unicode"/>
                <a:hlinkClick r:id="rId4"/>
              </a:rPr>
              <a:t>Финуниверситета</a:t>
            </a:r>
            <a:r>
              <a:rPr sz="1200" dirty="0">
                <a:latin typeface="Tahoma"/>
                <a:cs typeface="Tahoma"/>
              </a:rPr>
              <a:t>.</a:t>
            </a:r>
            <a:r>
              <a:rPr sz="1200" spc="120" dirty="0">
                <a:latin typeface="Tahoma"/>
                <a:cs typeface="Tahoma"/>
              </a:rPr>
              <a:t> </a:t>
            </a:r>
            <a:r>
              <a:rPr sz="1200" spc="10" dirty="0">
                <a:latin typeface="Lucida Sans Unicode"/>
                <a:cs typeface="Lucida Sans Unicode"/>
              </a:rPr>
              <a:t>Дальнейшие</a:t>
            </a:r>
            <a:r>
              <a:rPr sz="1200" spc="114" dirty="0">
                <a:latin typeface="Lucida Sans Unicode"/>
                <a:cs typeface="Lucida Sans Unicode"/>
              </a:rPr>
              <a:t> </a:t>
            </a:r>
            <a:r>
              <a:rPr sz="1200" spc="-15" dirty="0">
                <a:latin typeface="Lucida Sans Unicode"/>
                <a:cs typeface="Lucida Sans Unicode"/>
              </a:rPr>
              <a:t>инструкции</a:t>
            </a:r>
            <a:r>
              <a:rPr sz="1200" spc="5" dirty="0">
                <a:latin typeface="Lucida Sans Unicode"/>
                <a:cs typeface="Lucida Sans Unicode"/>
              </a:rPr>
              <a:t> </a:t>
            </a:r>
            <a:r>
              <a:rPr sz="1200" spc="65" dirty="0">
                <a:latin typeface="Lucida Sans Unicode"/>
                <a:cs typeface="Lucida Sans Unicode"/>
              </a:rPr>
              <a:t>вы</a:t>
            </a:r>
            <a:r>
              <a:rPr sz="1200" spc="-65" dirty="0">
                <a:latin typeface="Lucida Sans Unicode"/>
                <a:cs typeface="Lucida Sans Unicode"/>
              </a:rPr>
              <a:t> </a:t>
            </a:r>
            <a:r>
              <a:rPr sz="1200" spc="-5" dirty="0">
                <a:latin typeface="Lucida Sans Unicode"/>
                <a:cs typeface="Lucida Sans Unicode"/>
              </a:rPr>
              <a:t>сможете</a:t>
            </a:r>
            <a:r>
              <a:rPr sz="1200" spc="-65" dirty="0">
                <a:latin typeface="Lucida Sans Unicode"/>
                <a:cs typeface="Lucida Sans Unicode"/>
              </a:rPr>
              <a:t> </a:t>
            </a:r>
            <a:r>
              <a:rPr sz="1200" spc="15" dirty="0">
                <a:latin typeface="Lucida Sans Unicode"/>
                <a:cs typeface="Lucida Sans Unicode"/>
              </a:rPr>
              <a:t>получить</a:t>
            </a:r>
            <a:r>
              <a:rPr sz="1200" spc="-65" dirty="0">
                <a:latin typeface="Lucida Sans Unicode"/>
                <a:cs typeface="Lucida Sans Unicode"/>
              </a:rPr>
              <a:t> </a:t>
            </a:r>
            <a:r>
              <a:rPr sz="1200" spc="-20" dirty="0">
                <a:latin typeface="Lucida Sans Unicode"/>
                <a:cs typeface="Lucida Sans Unicode"/>
              </a:rPr>
              <a:t>у</a:t>
            </a:r>
            <a:r>
              <a:rPr sz="1200" spc="-65" dirty="0">
                <a:latin typeface="Lucida Sans Unicode"/>
                <a:cs typeface="Lucida Sans Unicode"/>
              </a:rPr>
              <a:t> </a:t>
            </a:r>
            <a:r>
              <a:rPr sz="1200" spc="-20" dirty="0">
                <a:latin typeface="Lucida Sans Unicode"/>
                <a:cs typeface="Lucida Sans Unicode"/>
              </a:rPr>
              <a:t>координатора</a:t>
            </a:r>
            <a:r>
              <a:rPr sz="1200" spc="-65" dirty="0">
                <a:latin typeface="Lucida Sans Unicode"/>
                <a:cs typeface="Lucida Sans Unicode"/>
              </a:rPr>
              <a:t> </a:t>
            </a:r>
            <a:r>
              <a:rPr sz="1200" spc="5" dirty="0">
                <a:latin typeface="Lucida Sans Unicode"/>
                <a:cs typeface="Lucida Sans Unicode"/>
              </a:rPr>
              <a:t>вашего</a:t>
            </a:r>
            <a:r>
              <a:rPr sz="1200" spc="-65" dirty="0">
                <a:latin typeface="Lucida Sans Unicode"/>
                <a:cs typeface="Lucida Sans Unicode"/>
              </a:rPr>
              <a:t> </a:t>
            </a:r>
            <a:r>
              <a:rPr sz="1200" dirty="0">
                <a:latin typeface="Lucida Sans Unicode"/>
                <a:cs typeface="Lucida Sans Unicode"/>
              </a:rPr>
              <a:t>направления</a:t>
            </a:r>
            <a:r>
              <a:rPr sz="1200" dirty="0">
                <a:latin typeface="Tahoma"/>
                <a:cs typeface="Tahoma"/>
              </a:rPr>
              <a:t>,</a:t>
            </a:r>
            <a:r>
              <a:rPr sz="1200" spc="-60" dirty="0">
                <a:latin typeface="Tahoma"/>
                <a:cs typeface="Tahoma"/>
              </a:rPr>
              <a:t> </a:t>
            </a:r>
            <a:r>
              <a:rPr sz="1200" dirty="0">
                <a:latin typeface="Lucida Sans Unicode"/>
                <a:cs typeface="Lucida Sans Unicode"/>
              </a:rPr>
              <a:t>который</a:t>
            </a:r>
            <a:r>
              <a:rPr sz="1200" spc="-65" dirty="0">
                <a:latin typeface="Lucida Sans Unicode"/>
                <a:cs typeface="Lucida Sans Unicode"/>
              </a:rPr>
              <a:t> </a:t>
            </a:r>
            <a:r>
              <a:rPr sz="1200" spc="10" dirty="0">
                <a:latin typeface="Lucida Sans Unicode"/>
                <a:cs typeface="Lucida Sans Unicode"/>
              </a:rPr>
              <a:t>свяжется</a:t>
            </a:r>
            <a:r>
              <a:rPr sz="1200" spc="-65" dirty="0">
                <a:latin typeface="Lucida Sans Unicode"/>
                <a:cs typeface="Lucida Sans Unicode"/>
              </a:rPr>
              <a:t> </a:t>
            </a:r>
            <a:r>
              <a:rPr sz="1200" spc="-40" dirty="0">
                <a:latin typeface="Lucida Sans Unicode"/>
                <a:cs typeface="Lucida Sans Unicode"/>
              </a:rPr>
              <a:t>с</a:t>
            </a:r>
            <a:r>
              <a:rPr sz="1200" spc="-25" dirty="0">
                <a:latin typeface="Lucida Sans Unicode"/>
                <a:cs typeface="Lucida Sans Unicode"/>
              </a:rPr>
              <a:t> </a:t>
            </a:r>
            <a:r>
              <a:rPr sz="1200" spc="25" dirty="0">
                <a:latin typeface="Lucida Sans Unicode"/>
                <a:cs typeface="Lucida Sans Unicode"/>
              </a:rPr>
              <a:t>вами</a:t>
            </a:r>
            <a:r>
              <a:rPr sz="1200" spc="-40" dirty="0">
                <a:latin typeface="Lucida Sans Unicode"/>
                <a:cs typeface="Lucida Sans Unicode"/>
              </a:rPr>
              <a:t> </a:t>
            </a:r>
            <a:r>
              <a:rPr sz="1200" spc="-15" dirty="0">
                <a:latin typeface="Lucida Sans Unicode"/>
                <a:cs typeface="Lucida Sans Unicode"/>
              </a:rPr>
              <a:t>по</a:t>
            </a:r>
            <a:r>
              <a:rPr sz="1200" spc="-40" dirty="0">
                <a:latin typeface="Lucida Sans Unicode"/>
                <a:cs typeface="Lucida Sans Unicode"/>
              </a:rPr>
              <a:t> </a:t>
            </a:r>
            <a:r>
              <a:rPr sz="1200" spc="-30" dirty="0">
                <a:latin typeface="Lucida Sans Unicode"/>
                <a:cs typeface="Lucida Sans Unicode"/>
              </a:rPr>
              <a:t>адресу</a:t>
            </a:r>
            <a:r>
              <a:rPr sz="1200" spc="-40" dirty="0">
                <a:latin typeface="Lucida Sans Unicode"/>
                <a:cs typeface="Lucida Sans Unicode"/>
              </a:rPr>
              <a:t> </a:t>
            </a:r>
            <a:r>
              <a:rPr sz="1200" spc="-10" dirty="0">
                <a:latin typeface="Lucida Sans Unicode"/>
                <a:cs typeface="Lucida Sans Unicode"/>
              </a:rPr>
              <a:t>электронной</a:t>
            </a:r>
            <a:r>
              <a:rPr sz="1200" spc="-40" dirty="0">
                <a:latin typeface="Lucida Sans Unicode"/>
                <a:cs typeface="Lucida Sans Unicode"/>
              </a:rPr>
              <a:t> </a:t>
            </a:r>
            <a:r>
              <a:rPr sz="1200" dirty="0">
                <a:latin typeface="Lucida Sans Unicode"/>
                <a:cs typeface="Lucida Sans Unicode"/>
              </a:rPr>
              <a:t>почты</a:t>
            </a:r>
            <a:r>
              <a:rPr sz="1200" dirty="0">
                <a:latin typeface="Tahoma"/>
                <a:cs typeface="Tahoma"/>
              </a:rPr>
              <a:t>,</a:t>
            </a:r>
            <a:r>
              <a:rPr sz="1200" spc="-35" dirty="0">
                <a:latin typeface="Tahoma"/>
                <a:cs typeface="Tahoma"/>
              </a:rPr>
              <a:t> </a:t>
            </a:r>
            <a:r>
              <a:rPr sz="1200" spc="-5" dirty="0">
                <a:latin typeface="Lucida Sans Unicode"/>
                <a:cs typeface="Lucida Sans Unicode"/>
              </a:rPr>
              <a:t>указанному</a:t>
            </a:r>
            <a:r>
              <a:rPr sz="1200" spc="-40" dirty="0">
                <a:latin typeface="Lucida Sans Unicode"/>
                <a:cs typeface="Lucida Sans Unicode"/>
              </a:rPr>
              <a:t> </a:t>
            </a:r>
            <a:r>
              <a:rPr sz="1200" spc="60" dirty="0">
                <a:latin typeface="Lucida Sans Unicode"/>
                <a:cs typeface="Lucida Sans Unicode"/>
              </a:rPr>
              <a:t>в</a:t>
            </a:r>
            <a:r>
              <a:rPr sz="1200" spc="-40" dirty="0">
                <a:latin typeface="Lucida Sans Unicode"/>
                <a:cs typeface="Lucida Sans Unicode"/>
              </a:rPr>
              <a:t> </a:t>
            </a:r>
            <a:r>
              <a:rPr sz="1200" spc="-15" dirty="0">
                <a:latin typeface="Lucida Sans Unicode"/>
                <a:cs typeface="Lucida Sans Unicode"/>
              </a:rPr>
              <a:t>конкурсной</a:t>
            </a:r>
            <a:r>
              <a:rPr sz="1200" spc="-40" dirty="0">
                <a:latin typeface="Lucida Sans Unicode"/>
                <a:cs typeface="Lucida Sans Unicode"/>
              </a:rPr>
              <a:t> </a:t>
            </a:r>
            <a:r>
              <a:rPr sz="1200" spc="-15" dirty="0">
                <a:latin typeface="Lucida Sans Unicode"/>
                <a:cs typeface="Lucida Sans Unicode"/>
              </a:rPr>
              <a:t>анкете</a:t>
            </a:r>
            <a:r>
              <a:rPr sz="1200" spc="-15" dirty="0">
                <a:latin typeface="Tahoma"/>
                <a:cs typeface="Tahoma"/>
              </a:rPr>
              <a:t>.</a:t>
            </a:r>
            <a:r>
              <a:rPr sz="1200" spc="-35" dirty="0">
                <a:latin typeface="Tahoma"/>
                <a:cs typeface="Tahoma"/>
              </a:rPr>
              <a:t> </a:t>
            </a:r>
            <a:r>
              <a:rPr sz="1200" spc="85" dirty="0">
                <a:latin typeface="Lucida Sans Unicode"/>
                <a:cs typeface="Lucida Sans Unicode"/>
              </a:rPr>
              <a:t>В</a:t>
            </a:r>
            <a:r>
              <a:rPr sz="1200" spc="-40" dirty="0">
                <a:latin typeface="Lucida Sans Unicode"/>
                <a:cs typeface="Lucida Sans Unicode"/>
              </a:rPr>
              <a:t> </a:t>
            </a:r>
            <a:r>
              <a:rPr sz="1200" spc="5" dirty="0">
                <a:latin typeface="Lucida Sans Unicode"/>
                <a:cs typeface="Lucida Sans Unicode"/>
              </a:rPr>
              <a:t>первую </a:t>
            </a:r>
            <a:r>
              <a:rPr sz="1200" spc="10" dirty="0">
                <a:latin typeface="Lucida Sans Unicode"/>
                <a:cs typeface="Lucida Sans Unicode"/>
              </a:rPr>
              <a:t>очередь</a:t>
            </a:r>
            <a:r>
              <a:rPr sz="1200" spc="120" dirty="0">
                <a:latin typeface="Lucida Sans Unicode"/>
                <a:cs typeface="Lucida Sans Unicode"/>
              </a:rPr>
              <a:t> </a:t>
            </a:r>
            <a:r>
              <a:rPr sz="1200" spc="-20" dirty="0">
                <a:latin typeface="Lucida Sans Unicode"/>
                <a:cs typeface="Lucida Sans Unicode"/>
              </a:rPr>
              <a:t>координатор</a:t>
            </a:r>
            <a:r>
              <a:rPr sz="1200" spc="120" dirty="0">
                <a:latin typeface="Lucida Sans Unicode"/>
                <a:cs typeface="Lucida Sans Unicode"/>
              </a:rPr>
              <a:t> </a:t>
            </a:r>
            <a:r>
              <a:rPr sz="1200" dirty="0">
                <a:latin typeface="Lucida Sans Unicode"/>
                <a:cs typeface="Lucida Sans Unicode"/>
              </a:rPr>
              <a:t>осуществляет</a:t>
            </a:r>
            <a:r>
              <a:rPr sz="1200" spc="125" dirty="0">
                <a:latin typeface="Lucida Sans Unicode"/>
                <a:cs typeface="Lucida Sans Unicode"/>
              </a:rPr>
              <a:t> </a:t>
            </a:r>
            <a:r>
              <a:rPr sz="1200" b="1" spc="-80" dirty="0">
                <a:latin typeface="Tahoma"/>
                <a:cs typeface="Tahoma"/>
              </a:rPr>
              <a:t>«</a:t>
            </a:r>
            <a:r>
              <a:rPr sz="1200" spc="-80" dirty="0">
                <a:latin typeface="Arial Black"/>
                <a:cs typeface="Arial Black"/>
              </a:rPr>
              <a:t>номинацию</a:t>
            </a:r>
            <a:r>
              <a:rPr sz="1200" b="1" spc="-80" dirty="0">
                <a:latin typeface="Tahoma"/>
                <a:cs typeface="Tahoma"/>
              </a:rPr>
              <a:t>»</a:t>
            </a:r>
            <a:r>
              <a:rPr sz="1200" b="1" spc="150" dirty="0">
                <a:latin typeface="Tahoma"/>
                <a:cs typeface="Tahoma"/>
              </a:rPr>
              <a:t> </a:t>
            </a:r>
            <a:r>
              <a:rPr sz="1200" dirty="0">
                <a:latin typeface="Tahoma"/>
                <a:cs typeface="Tahoma"/>
              </a:rPr>
              <a:t>-</a:t>
            </a:r>
            <a:r>
              <a:rPr sz="1200" spc="125" dirty="0">
                <a:latin typeface="Tahoma"/>
                <a:cs typeface="Tahoma"/>
              </a:rPr>
              <a:t> </a:t>
            </a:r>
            <a:r>
              <a:rPr sz="1200" spc="15" dirty="0">
                <a:latin typeface="Lucida Sans Unicode"/>
                <a:cs typeface="Lucida Sans Unicode"/>
              </a:rPr>
              <a:t>выдвижение</a:t>
            </a:r>
            <a:r>
              <a:rPr sz="1200" spc="120" dirty="0">
                <a:latin typeface="Lucida Sans Unicode"/>
                <a:cs typeface="Lucida Sans Unicode"/>
              </a:rPr>
              <a:t> </a:t>
            </a:r>
            <a:r>
              <a:rPr sz="1200" spc="-30" dirty="0">
                <a:latin typeface="Lucida Sans Unicode"/>
                <a:cs typeface="Lucida Sans Unicode"/>
              </a:rPr>
              <a:t>кандидатур</a:t>
            </a:r>
            <a:r>
              <a:rPr sz="1200" spc="-10" dirty="0">
                <a:latin typeface="Lucida Sans Unicode"/>
                <a:cs typeface="Lucida Sans Unicode"/>
              </a:rPr>
              <a:t> </a:t>
            </a:r>
            <a:r>
              <a:rPr sz="1200" spc="-30" dirty="0">
                <a:latin typeface="Lucida Sans Unicode"/>
                <a:cs typeface="Lucida Sans Unicode"/>
              </a:rPr>
              <a:t>студентов</a:t>
            </a:r>
            <a:r>
              <a:rPr sz="1200" spc="-30" dirty="0">
                <a:latin typeface="Tahoma"/>
                <a:cs typeface="Tahoma"/>
              </a:rPr>
              <a:t>,</a:t>
            </a:r>
            <a:r>
              <a:rPr sz="1200" spc="330" dirty="0">
                <a:latin typeface="Tahoma"/>
                <a:cs typeface="Tahoma"/>
              </a:rPr>
              <a:t> </a:t>
            </a:r>
            <a:r>
              <a:rPr sz="1200" spc="-15" dirty="0">
                <a:latin typeface="Lucida Sans Unicode"/>
                <a:cs typeface="Lucida Sans Unicode"/>
              </a:rPr>
              <a:t>прошедших</a:t>
            </a:r>
            <a:r>
              <a:rPr sz="1200" spc="320" dirty="0">
                <a:latin typeface="Lucida Sans Unicode"/>
                <a:cs typeface="Lucida Sans Unicode"/>
              </a:rPr>
              <a:t> </a:t>
            </a:r>
            <a:r>
              <a:rPr sz="1200" spc="-5" dirty="0">
                <a:latin typeface="Lucida Sans Unicode"/>
                <a:cs typeface="Lucida Sans Unicode"/>
              </a:rPr>
              <a:t>конкурсный</a:t>
            </a:r>
            <a:r>
              <a:rPr sz="1200" spc="320" dirty="0">
                <a:latin typeface="Lucida Sans Unicode"/>
                <a:cs typeface="Lucida Sans Unicode"/>
              </a:rPr>
              <a:t> </a:t>
            </a:r>
            <a:r>
              <a:rPr sz="1200" spc="-30" dirty="0">
                <a:latin typeface="Lucida Sans Unicode"/>
                <a:cs typeface="Lucida Sans Unicode"/>
              </a:rPr>
              <a:t>отбор</a:t>
            </a:r>
            <a:r>
              <a:rPr sz="1200" spc="-30" dirty="0">
                <a:latin typeface="Tahoma"/>
                <a:cs typeface="Tahoma"/>
              </a:rPr>
              <a:t>,</a:t>
            </a:r>
            <a:r>
              <a:rPr sz="1200" spc="330" dirty="0">
                <a:latin typeface="Tahoma"/>
                <a:cs typeface="Tahoma"/>
              </a:rPr>
              <a:t> </a:t>
            </a:r>
            <a:r>
              <a:rPr sz="1200" spc="5" dirty="0">
                <a:latin typeface="Lucida Sans Unicode"/>
                <a:cs typeface="Lucida Sans Unicode"/>
              </a:rPr>
              <a:t>на</a:t>
            </a:r>
            <a:r>
              <a:rPr sz="1200" spc="320" dirty="0">
                <a:latin typeface="Lucida Sans Unicode"/>
                <a:cs typeface="Lucida Sans Unicode"/>
              </a:rPr>
              <a:t> </a:t>
            </a:r>
            <a:r>
              <a:rPr sz="1200" spc="-10" dirty="0">
                <a:latin typeface="Lucida Sans Unicode"/>
                <a:cs typeface="Lucida Sans Unicode"/>
              </a:rPr>
              <a:t>рассмотрение</a:t>
            </a:r>
            <a:r>
              <a:rPr sz="1200" spc="320" dirty="0">
                <a:latin typeface="Lucida Sans Unicode"/>
                <a:cs typeface="Lucida Sans Unicode"/>
              </a:rPr>
              <a:t> </a:t>
            </a:r>
            <a:r>
              <a:rPr sz="1200" dirty="0">
                <a:latin typeface="Lucida Sans Unicode"/>
                <a:cs typeface="Lucida Sans Unicode"/>
              </a:rPr>
              <a:t>принимающего</a:t>
            </a:r>
            <a:r>
              <a:rPr sz="1200" spc="-10" dirty="0">
                <a:latin typeface="Lucida Sans Unicode"/>
                <a:cs typeface="Lucida Sans Unicode"/>
              </a:rPr>
              <a:t> университета</a:t>
            </a:r>
            <a:r>
              <a:rPr sz="1200" spc="-10" dirty="0">
                <a:latin typeface="Tahoma"/>
                <a:cs typeface="Tahoma"/>
              </a:rPr>
              <a:t>.</a:t>
            </a:r>
            <a:r>
              <a:rPr sz="1200" spc="450" dirty="0">
                <a:latin typeface="Tahoma"/>
                <a:cs typeface="Tahoma"/>
              </a:rPr>
              <a:t> </a:t>
            </a:r>
            <a:r>
              <a:rPr sz="1200" spc="-5" dirty="0">
                <a:latin typeface="Lucida Sans Unicode"/>
                <a:cs typeface="Lucida Sans Unicode"/>
              </a:rPr>
              <a:t>Данная</a:t>
            </a:r>
            <a:r>
              <a:rPr sz="1200" spc="440" dirty="0">
                <a:latin typeface="Lucida Sans Unicode"/>
                <a:cs typeface="Lucida Sans Unicode"/>
              </a:rPr>
              <a:t> </a:t>
            </a:r>
            <a:r>
              <a:rPr sz="1200" spc="-25" dirty="0">
                <a:latin typeface="Lucida Sans Unicode"/>
                <a:cs typeface="Lucida Sans Unicode"/>
              </a:rPr>
              <a:t>процедура</a:t>
            </a:r>
            <a:r>
              <a:rPr sz="1200" spc="440" dirty="0">
                <a:latin typeface="Lucida Sans Unicode"/>
                <a:cs typeface="Lucida Sans Unicode"/>
              </a:rPr>
              <a:t> </a:t>
            </a:r>
            <a:r>
              <a:rPr sz="1200" spc="-10" dirty="0">
                <a:latin typeface="Lucida Sans Unicode"/>
                <a:cs typeface="Lucida Sans Unicode"/>
              </a:rPr>
              <a:t>носит</a:t>
            </a:r>
            <a:r>
              <a:rPr sz="1200" spc="440" dirty="0">
                <a:latin typeface="Lucida Sans Unicode"/>
                <a:cs typeface="Lucida Sans Unicode"/>
              </a:rPr>
              <a:t> </a:t>
            </a:r>
            <a:r>
              <a:rPr sz="1200" spc="20" dirty="0">
                <a:latin typeface="Lucida Sans Unicode"/>
                <a:cs typeface="Lucida Sans Unicode"/>
              </a:rPr>
              <a:t>во</a:t>
            </a:r>
            <a:r>
              <a:rPr sz="1200" spc="440" dirty="0">
                <a:latin typeface="Lucida Sans Unicode"/>
                <a:cs typeface="Lucida Sans Unicode"/>
              </a:rPr>
              <a:t> </a:t>
            </a:r>
            <a:r>
              <a:rPr sz="1200" spc="-10" dirty="0">
                <a:latin typeface="Lucida Sans Unicode"/>
                <a:cs typeface="Lucida Sans Unicode"/>
              </a:rPr>
              <a:t>многом</a:t>
            </a:r>
            <a:r>
              <a:rPr sz="1200" spc="440" dirty="0">
                <a:latin typeface="Lucida Sans Unicode"/>
                <a:cs typeface="Lucida Sans Unicode"/>
              </a:rPr>
              <a:t> </a:t>
            </a:r>
            <a:r>
              <a:rPr sz="1200" spc="5" dirty="0">
                <a:latin typeface="Lucida Sans Unicode"/>
                <a:cs typeface="Lucida Sans Unicode"/>
              </a:rPr>
              <a:t>формальный</a:t>
            </a:r>
            <a:r>
              <a:rPr sz="1200" spc="440" dirty="0">
                <a:latin typeface="Lucida Sans Unicode"/>
                <a:cs typeface="Lucida Sans Unicode"/>
              </a:rPr>
              <a:t> </a:t>
            </a:r>
            <a:r>
              <a:rPr sz="1200" spc="-30" dirty="0">
                <a:latin typeface="Lucida Sans Unicode"/>
                <a:cs typeface="Lucida Sans Unicode"/>
              </a:rPr>
              <a:t>характер</a:t>
            </a:r>
            <a:r>
              <a:rPr sz="1200" spc="-30" dirty="0">
                <a:latin typeface="Tahoma"/>
                <a:cs typeface="Tahoma"/>
              </a:rPr>
              <a:t>,</a:t>
            </a:r>
            <a:r>
              <a:rPr sz="1200" spc="-114" dirty="0">
                <a:latin typeface="Tahoma"/>
                <a:cs typeface="Tahoma"/>
              </a:rPr>
              <a:t> </a:t>
            </a:r>
            <a:r>
              <a:rPr sz="1200" spc="-30" dirty="0">
                <a:latin typeface="Lucida Sans Unicode"/>
                <a:cs typeface="Lucida Sans Unicode"/>
              </a:rPr>
              <a:t>однако</a:t>
            </a:r>
            <a:r>
              <a:rPr sz="1200" spc="15" dirty="0">
                <a:latin typeface="Lucida Sans Unicode"/>
                <a:cs typeface="Lucida Sans Unicode"/>
              </a:rPr>
              <a:t> </a:t>
            </a:r>
            <a:r>
              <a:rPr sz="1200" dirty="0">
                <a:latin typeface="Lucida Sans Unicode"/>
                <a:cs typeface="Lucida Sans Unicode"/>
              </a:rPr>
              <a:t>может</a:t>
            </a:r>
            <a:r>
              <a:rPr sz="1200" spc="15" dirty="0">
                <a:latin typeface="Lucida Sans Unicode"/>
                <a:cs typeface="Lucida Sans Unicode"/>
              </a:rPr>
              <a:t> </a:t>
            </a:r>
            <a:r>
              <a:rPr sz="1200" spc="5" dirty="0">
                <a:latin typeface="Lucida Sans Unicode"/>
                <a:cs typeface="Lucida Sans Unicode"/>
              </a:rPr>
              <a:t>потребовать</a:t>
            </a:r>
            <a:r>
              <a:rPr sz="1200" spc="15" dirty="0">
                <a:latin typeface="Lucida Sans Unicode"/>
                <a:cs typeface="Lucida Sans Unicode"/>
              </a:rPr>
              <a:t> </a:t>
            </a:r>
            <a:r>
              <a:rPr sz="1200" spc="-20" dirty="0">
                <a:latin typeface="Lucida Sans Unicode"/>
                <a:cs typeface="Lucida Sans Unicode"/>
              </a:rPr>
              <a:t>от</a:t>
            </a:r>
            <a:r>
              <a:rPr sz="1200" spc="15" dirty="0">
                <a:latin typeface="Lucida Sans Unicode"/>
                <a:cs typeface="Lucida Sans Unicode"/>
              </a:rPr>
              <a:t> </a:t>
            </a:r>
            <a:r>
              <a:rPr sz="1200" spc="10" dirty="0">
                <a:latin typeface="Lucida Sans Unicode"/>
                <a:cs typeface="Lucida Sans Unicode"/>
              </a:rPr>
              <a:t>вас</a:t>
            </a:r>
            <a:r>
              <a:rPr sz="1200" spc="15" dirty="0">
                <a:latin typeface="Lucida Sans Unicode"/>
                <a:cs typeface="Lucida Sans Unicode"/>
              </a:rPr>
              <a:t> </a:t>
            </a:r>
            <a:r>
              <a:rPr sz="1200" spc="-5" dirty="0">
                <a:latin typeface="Lucida Sans Unicode"/>
                <a:cs typeface="Lucida Sans Unicode"/>
              </a:rPr>
              <a:t>представления</a:t>
            </a:r>
            <a:r>
              <a:rPr sz="1200" spc="15" dirty="0">
                <a:latin typeface="Lucida Sans Unicode"/>
                <a:cs typeface="Lucida Sans Unicode"/>
              </a:rPr>
              <a:t> </a:t>
            </a:r>
            <a:r>
              <a:rPr sz="1200" spc="-10" dirty="0">
                <a:latin typeface="Lucida Sans Unicode"/>
                <a:cs typeface="Lucida Sans Unicode"/>
              </a:rPr>
              <a:t>дополнительных</a:t>
            </a:r>
            <a:r>
              <a:rPr sz="1200" spc="15" dirty="0">
                <a:latin typeface="Lucida Sans Unicode"/>
                <a:cs typeface="Lucida Sans Unicode"/>
              </a:rPr>
              <a:t> </a:t>
            </a:r>
            <a:r>
              <a:rPr sz="1200" spc="-15" dirty="0">
                <a:latin typeface="Lucida Sans Unicode"/>
                <a:cs typeface="Lucida Sans Unicode"/>
              </a:rPr>
              <a:t>документов</a:t>
            </a:r>
            <a:r>
              <a:rPr sz="1200" spc="35" dirty="0">
                <a:latin typeface="Lucida Sans Unicode"/>
                <a:cs typeface="Lucida Sans Unicode"/>
              </a:rPr>
              <a:t> </a:t>
            </a:r>
            <a:r>
              <a:rPr sz="1200" spc="-10" dirty="0">
                <a:latin typeface="Lucida Sans Unicode"/>
                <a:cs typeface="Lucida Sans Unicode"/>
              </a:rPr>
              <a:t>непосредственно</a:t>
            </a:r>
            <a:r>
              <a:rPr sz="1200" spc="105" dirty="0">
                <a:latin typeface="Lucida Sans Unicode"/>
                <a:cs typeface="Lucida Sans Unicode"/>
              </a:rPr>
              <a:t> </a:t>
            </a:r>
            <a:r>
              <a:rPr sz="1200" spc="-15" dirty="0">
                <a:latin typeface="Lucida Sans Unicode"/>
                <a:cs typeface="Lucida Sans Unicode"/>
              </a:rPr>
              <a:t>после</a:t>
            </a:r>
            <a:r>
              <a:rPr sz="1200" spc="105" dirty="0">
                <a:latin typeface="Lucida Sans Unicode"/>
                <a:cs typeface="Lucida Sans Unicode"/>
              </a:rPr>
              <a:t> </a:t>
            </a:r>
            <a:r>
              <a:rPr sz="1200" spc="5" dirty="0">
                <a:latin typeface="Lucida Sans Unicode"/>
                <a:cs typeface="Lucida Sans Unicode"/>
              </a:rPr>
              <a:t>оглашения</a:t>
            </a:r>
            <a:r>
              <a:rPr sz="1200" spc="105" dirty="0">
                <a:latin typeface="Lucida Sans Unicode"/>
                <a:cs typeface="Lucida Sans Unicode"/>
              </a:rPr>
              <a:t> </a:t>
            </a:r>
            <a:r>
              <a:rPr sz="1200" spc="5" dirty="0">
                <a:latin typeface="Lucida Sans Unicode"/>
                <a:cs typeface="Lucida Sans Unicode"/>
              </a:rPr>
              <a:t>результатов</a:t>
            </a:r>
            <a:r>
              <a:rPr sz="1200" spc="105" dirty="0">
                <a:latin typeface="Lucida Sans Unicode"/>
                <a:cs typeface="Lucida Sans Unicode"/>
              </a:rPr>
              <a:t> </a:t>
            </a:r>
            <a:r>
              <a:rPr sz="1200" spc="-25" dirty="0">
                <a:latin typeface="Lucida Sans Unicode"/>
                <a:cs typeface="Lucida Sans Unicode"/>
              </a:rPr>
              <a:t>конкурса</a:t>
            </a:r>
            <a:r>
              <a:rPr sz="1200" spc="-25" dirty="0">
                <a:latin typeface="Tahoma"/>
                <a:cs typeface="Tahoma"/>
              </a:rPr>
              <a:t>,</a:t>
            </a:r>
            <a:r>
              <a:rPr sz="1200" spc="110" dirty="0">
                <a:latin typeface="Tahoma"/>
                <a:cs typeface="Tahoma"/>
              </a:rPr>
              <a:t> </a:t>
            </a:r>
            <a:r>
              <a:rPr sz="1200" spc="-15" dirty="0">
                <a:latin typeface="Lucida Sans Unicode"/>
                <a:cs typeface="Lucida Sans Unicode"/>
              </a:rPr>
              <a:t>поэтому</a:t>
            </a:r>
            <a:r>
              <a:rPr sz="1200" spc="75" dirty="0">
                <a:latin typeface="Lucida Sans Unicode"/>
                <a:cs typeface="Lucida Sans Unicode"/>
              </a:rPr>
              <a:t> </a:t>
            </a:r>
            <a:r>
              <a:rPr sz="1200" spc="-35" dirty="0" err="1">
                <a:latin typeface="Arial Black"/>
                <a:cs typeface="Arial Black"/>
              </a:rPr>
              <a:t>проверять</a:t>
            </a:r>
            <a:r>
              <a:rPr sz="1200" spc="-10" dirty="0">
                <a:latin typeface="Arial Black"/>
                <a:cs typeface="Arial Black"/>
              </a:rPr>
              <a:t> </a:t>
            </a:r>
            <a:r>
              <a:rPr lang="ru-RU" sz="1200" spc="-75" dirty="0">
                <a:latin typeface="Arial Black"/>
                <a:cs typeface="Arial Black"/>
              </a:rPr>
              <a:t>студенческую почту следует регулярно</a:t>
            </a:r>
            <a:r>
              <a:rPr sz="1200" spc="-60" dirty="0">
                <a:latin typeface="Tahoma"/>
                <a:cs typeface="Tahoma"/>
              </a:rPr>
              <a:t>.</a:t>
            </a:r>
            <a:r>
              <a:rPr sz="1200" spc="5" dirty="0">
                <a:latin typeface="Tahoma"/>
                <a:cs typeface="Tahoma"/>
              </a:rPr>
              <a:t> </a:t>
            </a:r>
            <a:endParaRPr sz="1200" dirty="0">
              <a:latin typeface="Tahoma"/>
              <a:cs typeface="Tahoma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5530850" y="5265905"/>
            <a:ext cx="930910" cy="930910"/>
          </a:xfrm>
          <a:custGeom>
            <a:avLst/>
            <a:gdLst/>
            <a:ahLst/>
            <a:cxnLst/>
            <a:rect l="l" t="t" r="r" b="b"/>
            <a:pathLst>
              <a:path w="930910" h="930909">
                <a:moveTo>
                  <a:pt x="465172" y="930344"/>
                </a:moveTo>
                <a:lnTo>
                  <a:pt x="417611" y="927942"/>
                </a:lnTo>
                <a:lnTo>
                  <a:pt x="371423" y="920893"/>
                </a:lnTo>
                <a:lnTo>
                  <a:pt x="326844" y="909430"/>
                </a:lnTo>
                <a:lnTo>
                  <a:pt x="284106" y="893788"/>
                </a:lnTo>
                <a:lnTo>
                  <a:pt x="243443" y="874200"/>
                </a:lnTo>
                <a:lnTo>
                  <a:pt x="205090" y="850900"/>
                </a:lnTo>
                <a:lnTo>
                  <a:pt x="169279" y="824121"/>
                </a:lnTo>
                <a:lnTo>
                  <a:pt x="136245" y="794098"/>
                </a:lnTo>
                <a:lnTo>
                  <a:pt x="106222" y="761064"/>
                </a:lnTo>
                <a:lnTo>
                  <a:pt x="79444" y="725254"/>
                </a:lnTo>
                <a:lnTo>
                  <a:pt x="56143" y="686900"/>
                </a:lnTo>
                <a:lnTo>
                  <a:pt x="36555" y="646238"/>
                </a:lnTo>
                <a:lnTo>
                  <a:pt x="20913" y="603500"/>
                </a:lnTo>
                <a:lnTo>
                  <a:pt x="9450" y="558920"/>
                </a:lnTo>
                <a:lnTo>
                  <a:pt x="2401" y="512733"/>
                </a:lnTo>
                <a:lnTo>
                  <a:pt x="0" y="465172"/>
                </a:lnTo>
                <a:lnTo>
                  <a:pt x="2401" y="417610"/>
                </a:lnTo>
                <a:lnTo>
                  <a:pt x="9450" y="371423"/>
                </a:lnTo>
                <a:lnTo>
                  <a:pt x="20913" y="326844"/>
                </a:lnTo>
                <a:lnTo>
                  <a:pt x="36555" y="284106"/>
                </a:lnTo>
                <a:lnTo>
                  <a:pt x="56143" y="243443"/>
                </a:lnTo>
                <a:lnTo>
                  <a:pt x="79444" y="205090"/>
                </a:lnTo>
                <a:lnTo>
                  <a:pt x="106222" y="169279"/>
                </a:lnTo>
                <a:lnTo>
                  <a:pt x="136245" y="136245"/>
                </a:lnTo>
                <a:lnTo>
                  <a:pt x="169279" y="106222"/>
                </a:lnTo>
                <a:lnTo>
                  <a:pt x="205090" y="79444"/>
                </a:lnTo>
                <a:lnTo>
                  <a:pt x="243443" y="56143"/>
                </a:lnTo>
                <a:lnTo>
                  <a:pt x="284106" y="36555"/>
                </a:lnTo>
                <a:lnTo>
                  <a:pt x="326844" y="20913"/>
                </a:lnTo>
                <a:lnTo>
                  <a:pt x="371423" y="9450"/>
                </a:lnTo>
                <a:lnTo>
                  <a:pt x="417611" y="2401"/>
                </a:lnTo>
                <a:lnTo>
                  <a:pt x="465172" y="0"/>
                </a:lnTo>
                <a:lnTo>
                  <a:pt x="512733" y="2401"/>
                </a:lnTo>
                <a:lnTo>
                  <a:pt x="558920" y="9450"/>
                </a:lnTo>
                <a:lnTo>
                  <a:pt x="603500" y="20913"/>
                </a:lnTo>
                <a:lnTo>
                  <a:pt x="646238" y="36555"/>
                </a:lnTo>
                <a:lnTo>
                  <a:pt x="686900" y="56143"/>
                </a:lnTo>
                <a:lnTo>
                  <a:pt x="725254" y="79444"/>
                </a:lnTo>
                <a:lnTo>
                  <a:pt x="761064" y="106222"/>
                </a:lnTo>
                <a:lnTo>
                  <a:pt x="794098" y="136245"/>
                </a:lnTo>
                <a:lnTo>
                  <a:pt x="824121" y="169279"/>
                </a:lnTo>
                <a:lnTo>
                  <a:pt x="850900" y="205090"/>
                </a:lnTo>
                <a:lnTo>
                  <a:pt x="874200" y="243443"/>
                </a:lnTo>
                <a:lnTo>
                  <a:pt x="893788" y="284106"/>
                </a:lnTo>
                <a:lnTo>
                  <a:pt x="909431" y="326844"/>
                </a:lnTo>
                <a:lnTo>
                  <a:pt x="920893" y="371423"/>
                </a:lnTo>
                <a:lnTo>
                  <a:pt x="927942" y="417610"/>
                </a:lnTo>
                <a:lnTo>
                  <a:pt x="930344" y="465172"/>
                </a:lnTo>
                <a:lnTo>
                  <a:pt x="927942" y="512733"/>
                </a:lnTo>
                <a:lnTo>
                  <a:pt x="920893" y="558920"/>
                </a:lnTo>
                <a:lnTo>
                  <a:pt x="909431" y="603500"/>
                </a:lnTo>
                <a:lnTo>
                  <a:pt x="893788" y="646238"/>
                </a:lnTo>
                <a:lnTo>
                  <a:pt x="874200" y="686900"/>
                </a:lnTo>
                <a:lnTo>
                  <a:pt x="850900" y="725254"/>
                </a:lnTo>
                <a:lnTo>
                  <a:pt x="824121" y="761064"/>
                </a:lnTo>
                <a:lnTo>
                  <a:pt x="794098" y="794098"/>
                </a:lnTo>
                <a:lnTo>
                  <a:pt x="761064" y="824121"/>
                </a:lnTo>
                <a:lnTo>
                  <a:pt x="725254" y="850900"/>
                </a:lnTo>
                <a:lnTo>
                  <a:pt x="686900" y="874200"/>
                </a:lnTo>
                <a:lnTo>
                  <a:pt x="646238" y="893788"/>
                </a:lnTo>
                <a:lnTo>
                  <a:pt x="603500" y="909430"/>
                </a:lnTo>
                <a:lnTo>
                  <a:pt x="558920" y="920893"/>
                </a:lnTo>
                <a:lnTo>
                  <a:pt x="512733" y="927942"/>
                </a:lnTo>
                <a:lnTo>
                  <a:pt x="465172" y="930344"/>
                </a:lnTo>
                <a:close/>
              </a:path>
            </a:pathLst>
          </a:custGeom>
          <a:solidFill>
            <a:srgbClr val="00646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1494539" y="5685511"/>
            <a:ext cx="4598670" cy="76835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ts val="2065"/>
              </a:lnSpc>
              <a:spcBef>
                <a:spcPts val="100"/>
              </a:spcBef>
            </a:pPr>
            <a:r>
              <a:rPr sz="2000" b="1" spc="80" dirty="0">
                <a:latin typeface="Tahoma"/>
                <a:cs typeface="Tahoma"/>
              </a:rPr>
              <a:t>Как</a:t>
            </a:r>
            <a:r>
              <a:rPr sz="2000" b="1" spc="15" dirty="0">
                <a:latin typeface="Tahoma"/>
                <a:cs typeface="Tahoma"/>
              </a:rPr>
              <a:t> </a:t>
            </a:r>
            <a:r>
              <a:rPr sz="2000" b="1" spc="95" dirty="0">
                <a:latin typeface="Tahoma"/>
                <a:cs typeface="Tahoma"/>
              </a:rPr>
              <a:t>происходит</a:t>
            </a:r>
            <a:r>
              <a:rPr sz="2000" b="1" spc="20" dirty="0">
                <a:latin typeface="Tahoma"/>
                <a:cs typeface="Tahoma"/>
              </a:rPr>
              <a:t> </a:t>
            </a:r>
            <a:r>
              <a:rPr sz="2000" b="1" spc="90" dirty="0">
                <a:latin typeface="Tahoma"/>
                <a:cs typeface="Tahoma"/>
              </a:rPr>
              <a:t>регистрация</a:t>
            </a:r>
            <a:r>
              <a:rPr sz="2000" b="1" spc="15" dirty="0">
                <a:latin typeface="Tahoma"/>
                <a:cs typeface="Tahoma"/>
              </a:rPr>
              <a:t> </a:t>
            </a:r>
            <a:r>
              <a:rPr sz="2000" b="1" spc="35" dirty="0">
                <a:latin typeface="Tahoma"/>
                <a:cs typeface="Tahoma"/>
              </a:rPr>
              <a:t>на</a:t>
            </a:r>
            <a:endParaRPr sz="2000" dirty="0">
              <a:latin typeface="Tahoma"/>
              <a:cs typeface="Tahoma"/>
            </a:endParaRPr>
          </a:p>
          <a:p>
            <a:pPr marL="302260" marR="294640" algn="ctr">
              <a:lnSpc>
                <a:spcPct val="71900"/>
              </a:lnSpc>
              <a:spcBef>
                <a:spcPts val="335"/>
              </a:spcBef>
            </a:pPr>
            <a:r>
              <a:rPr sz="2000" b="1" spc="90" dirty="0">
                <a:latin typeface="Tahoma"/>
                <a:cs typeface="Tahoma"/>
              </a:rPr>
              <a:t>программу</a:t>
            </a:r>
            <a:r>
              <a:rPr sz="2000" b="1" spc="30" dirty="0">
                <a:latin typeface="Tahoma"/>
                <a:cs typeface="Tahoma"/>
              </a:rPr>
              <a:t> </a:t>
            </a:r>
            <a:r>
              <a:rPr sz="2000" b="1" dirty="0">
                <a:latin typeface="Tahoma"/>
                <a:cs typeface="Tahoma"/>
              </a:rPr>
              <a:t>в</a:t>
            </a:r>
            <a:r>
              <a:rPr sz="2000" b="1" spc="35" dirty="0">
                <a:latin typeface="Tahoma"/>
                <a:cs typeface="Tahoma"/>
              </a:rPr>
              <a:t> </a:t>
            </a:r>
            <a:r>
              <a:rPr sz="2000" b="1" spc="80" dirty="0">
                <a:latin typeface="Tahoma"/>
                <a:cs typeface="Tahoma"/>
              </a:rPr>
              <a:t>принимающем </a:t>
            </a:r>
            <a:r>
              <a:rPr sz="2000" b="1" spc="85" dirty="0">
                <a:latin typeface="Tahoma"/>
                <a:cs typeface="Tahoma"/>
              </a:rPr>
              <a:t>университете?</a:t>
            </a:r>
            <a:endParaRPr sz="2000" dirty="0">
              <a:latin typeface="Tahoma"/>
              <a:cs typeface="Tahoma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756986" y="6742076"/>
            <a:ext cx="6073775" cy="348762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just">
              <a:lnSpc>
                <a:spcPct val="114599"/>
              </a:lnSpc>
              <a:spcBef>
                <a:spcPts val="100"/>
              </a:spcBef>
            </a:pPr>
            <a:r>
              <a:rPr sz="1200" dirty="0">
                <a:latin typeface="Lucida Sans Unicode"/>
                <a:cs typeface="Lucida Sans Unicode"/>
              </a:rPr>
              <a:t>Абсолютное</a:t>
            </a:r>
            <a:r>
              <a:rPr sz="1200" spc="455" dirty="0">
                <a:latin typeface="Lucida Sans Unicode"/>
                <a:cs typeface="Lucida Sans Unicode"/>
              </a:rPr>
              <a:t> </a:t>
            </a:r>
            <a:r>
              <a:rPr sz="1200" dirty="0">
                <a:latin typeface="Lucida Sans Unicode"/>
                <a:cs typeface="Lucida Sans Unicode"/>
              </a:rPr>
              <a:t>большинство</a:t>
            </a:r>
            <a:r>
              <a:rPr sz="1200" spc="459" dirty="0">
                <a:latin typeface="Lucida Sans Unicode"/>
                <a:cs typeface="Lucida Sans Unicode"/>
              </a:rPr>
              <a:t> </a:t>
            </a:r>
            <a:r>
              <a:rPr sz="1200" dirty="0">
                <a:latin typeface="Lucida Sans Unicode"/>
                <a:cs typeface="Lucida Sans Unicode"/>
              </a:rPr>
              <a:t>зарубежных</a:t>
            </a:r>
            <a:r>
              <a:rPr sz="1200" spc="459" dirty="0">
                <a:latin typeface="Lucida Sans Unicode"/>
                <a:cs typeface="Lucida Sans Unicode"/>
              </a:rPr>
              <a:t> </a:t>
            </a:r>
            <a:r>
              <a:rPr sz="1200" dirty="0">
                <a:latin typeface="Lucida Sans Unicode"/>
                <a:cs typeface="Lucida Sans Unicode"/>
              </a:rPr>
              <a:t>вузов</a:t>
            </a:r>
            <a:r>
              <a:rPr sz="1200" spc="459" dirty="0">
                <a:latin typeface="Lucida Sans Unicode"/>
                <a:cs typeface="Lucida Sans Unicode"/>
              </a:rPr>
              <a:t> </a:t>
            </a:r>
            <a:r>
              <a:rPr sz="1200" dirty="0">
                <a:latin typeface="Lucida Sans Unicode"/>
                <a:cs typeface="Lucida Sans Unicode"/>
              </a:rPr>
              <a:t>после</a:t>
            </a:r>
            <a:r>
              <a:rPr sz="1200" spc="459" dirty="0">
                <a:latin typeface="Lucida Sans Unicode"/>
                <a:cs typeface="Lucida Sans Unicode"/>
              </a:rPr>
              <a:t> </a:t>
            </a:r>
            <a:r>
              <a:rPr sz="1200" dirty="0">
                <a:latin typeface="Lucida Sans Unicode"/>
                <a:cs typeface="Lucida Sans Unicode"/>
              </a:rPr>
              <a:t>одобрения</a:t>
            </a:r>
            <a:r>
              <a:rPr sz="1200" spc="459" dirty="0">
                <a:latin typeface="Lucida Sans Unicode"/>
                <a:cs typeface="Lucida Sans Unicode"/>
              </a:rPr>
              <a:t> </a:t>
            </a:r>
            <a:r>
              <a:rPr sz="1200" spc="-10" dirty="0">
                <a:latin typeface="Lucida Sans Unicode"/>
                <a:cs typeface="Lucida Sans Unicode"/>
              </a:rPr>
              <a:t>кандидатур </a:t>
            </a:r>
            <a:r>
              <a:rPr sz="1200" dirty="0">
                <a:latin typeface="Lucida Sans Unicode"/>
                <a:cs typeface="Lucida Sans Unicode"/>
              </a:rPr>
              <a:t>студентов</a:t>
            </a:r>
            <a:r>
              <a:rPr sz="1200" dirty="0">
                <a:latin typeface="Tahoma"/>
                <a:cs typeface="Tahoma"/>
              </a:rPr>
              <a:t>,</a:t>
            </a:r>
            <a:r>
              <a:rPr sz="1200" spc="85" dirty="0">
                <a:latin typeface="Tahoma"/>
                <a:cs typeface="Tahoma"/>
              </a:rPr>
              <a:t>  </a:t>
            </a:r>
            <a:r>
              <a:rPr sz="1200" dirty="0">
                <a:latin typeface="Lucida Sans Unicode"/>
                <a:cs typeface="Lucida Sans Unicode"/>
              </a:rPr>
              <a:t>выдвинутых</a:t>
            </a:r>
            <a:r>
              <a:rPr sz="1200" spc="80" dirty="0">
                <a:latin typeface="Lucida Sans Unicode"/>
                <a:cs typeface="Lucida Sans Unicode"/>
              </a:rPr>
              <a:t>  </a:t>
            </a:r>
            <a:r>
              <a:rPr sz="1200" dirty="0">
                <a:latin typeface="Lucida Sans Unicode"/>
                <a:cs typeface="Lucida Sans Unicode"/>
              </a:rPr>
              <a:t>Финуниверситетом</a:t>
            </a:r>
            <a:r>
              <a:rPr sz="1200" dirty="0">
                <a:latin typeface="Tahoma"/>
                <a:cs typeface="Tahoma"/>
              </a:rPr>
              <a:t>,</a:t>
            </a:r>
            <a:r>
              <a:rPr sz="1200" spc="90" dirty="0">
                <a:latin typeface="Tahoma"/>
                <a:cs typeface="Tahoma"/>
              </a:rPr>
              <a:t>  </a:t>
            </a:r>
            <a:r>
              <a:rPr sz="1200" dirty="0">
                <a:latin typeface="Lucida Sans Unicode"/>
                <a:cs typeface="Lucida Sans Unicode"/>
              </a:rPr>
              <a:t>направляет</a:t>
            </a:r>
            <a:r>
              <a:rPr sz="1200" spc="80" dirty="0">
                <a:latin typeface="Lucida Sans Unicode"/>
                <a:cs typeface="Lucida Sans Unicode"/>
              </a:rPr>
              <a:t>  </a:t>
            </a:r>
            <a:r>
              <a:rPr sz="1200" dirty="0">
                <a:latin typeface="Lucida Sans Unicode"/>
                <a:cs typeface="Lucida Sans Unicode"/>
              </a:rPr>
              <a:t>данным</a:t>
            </a:r>
            <a:r>
              <a:rPr sz="1200" spc="85" dirty="0">
                <a:latin typeface="Lucida Sans Unicode"/>
                <a:cs typeface="Lucida Sans Unicode"/>
              </a:rPr>
              <a:t>  </a:t>
            </a:r>
            <a:r>
              <a:rPr sz="1200" spc="-10" dirty="0">
                <a:latin typeface="Lucida Sans Unicode"/>
                <a:cs typeface="Lucida Sans Unicode"/>
              </a:rPr>
              <a:t>студентам </a:t>
            </a:r>
            <a:r>
              <a:rPr sz="1200" dirty="0">
                <a:latin typeface="Lucida Sans Unicode"/>
                <a:cs typeface="Lucida Sans Unicode"/>
              </a:rPr>
              <a:t>соответствующие</a:t>
            </a:r>
            <a:r>
              <a:rPr sz="1200" spc="330" dirty="0">
                <a:latin typeface="Lucida Sans Unicode"/>
                <a:cs typeface="Lucida Sans Unicode"/>
              </a:rPr>
              <a:t> </a:t>
            </a:r>
            <a:r>
              <a:rPr sz="1200" dirty="0">
                <a:latin typeface="Lucida Sans Unicode"/>
                <a:cs typeface="Lucida Sans Unicode"/>
              </a:rPr>
              <a:t>письма</a:t>
            </a:r>
            <a:r>
              <a:rPr sz="1200" spc="335" dirty="0">
                <a:latin typeface="Lucida Sans Unicode"/>
                <a:cs typeface="Lucida Sans Unicode"/>
              </a:rPr>
              <a:t> </a:t>
            </a:r>
            <a:r>
              <a:rPr sz="1200" dirty="0">
                <a:latin typeface="Lucida Sans Unicode"/>
                <a:cs typeface="Lucida Sans Unicode"/>
              </a:rPr>
              <a:t>на</a:t>
            </a:r>
            <a:r>
              <a:rPr sz="1200" spc="335" dirty="0">
                <a:latin typeface="Lucida Sans Unicode"/>
                <a:cs typeface="Lucida Sans Unicode"/>
              </a:rPr>
              <a:t> </a:t>
            </a:r>
            <a:r>
              <a:rPr sz="1200" dirty="0">
                <a:latin typeface="Lucida Sans Unicode"/>
                <a:cs typeface="Lucida Sans Unicode"/>
              </a:rPr>
              <a:t>электронную</a:t>
            </a:r>
            <a:r>
              <a:rPr sz="1200" spc="335" dirty="0">
                <a:latin typeface="Lucida Sans Unicode"/>
                <a:cs typeface="Lucida Sans Unicode"/>
              </a:rPr>
              <a:t> </a:t>
            </a:r>
            <a:r>
              <a:rPr sz="1200" dirty="0">
                <a:latin typeface="Lucida Sans Unicode"/>
                <a:cs typeface="Lucida Sans Unicode"/>
              </a:rPr>
              <a:t>почту</a:t>
            </a:r>
            <a:r>
              <a:rPr sz="1200" dirty="0">
                <a:latin typeface="Tahoma"/>
                <a:cs typeface="Tahoma"/>
              </a:rPr>
              <a:t>.</a:t>
            </a:r>
            <a:r>
              <a:rPr sz="1200" spc="340" dirty="0">
                <a:latin typeface="Tahoma"/>
                <a:cs typeface="Tahoma"/>
              </a:rPr>
              <a:t> </a:t>
            </a:r>
            <a:r>
              <a:rPr sz="1200" spc="85" dirty="0">
                <a:latin typeface="Lucida Sans Unicode"/>
                <a:cs typeface="Lucida Sans Unicode"/>
              </a:rPr>
              <a:t>В</a:t>
            </a:r>
            <a:r>
              <a:rPr sz="1200" spc="335" dirty="0">
                <a:latin typeface="Lucida Sans Unicode"/>
                <a:cs typeface="Lucida Sans Unicode"/>
              </a:rPr>
              <a:t> </a:t>
            </a:r>
            <a:r>
              <a:rPr sz="1200" dirty="0">
                <a:latin typeface="Lucida Sans Unicode"/>
                <a:cs typeface="Lucida Sans Unicode"/>
              </a:rPr>
              <a:t>них</a:t>
            </a:r>
            <a:r>
              <a:rPr sz="1200" spc="335" dirty="0">
                <a:latin typeface="Lucida Sans Unicode"/>
                <a:cs typeface="Lucida Sans Unicode"/>
              </a:rPr>
              <a:t> </a:t>
            </a:r>
            <a:r>
              <a:rPr sz="1200" dirty="0">
                <a:latin typeface="Lucida Sans Unicode"/>
                <a:cs typeface="Lucida Sans Unicode"/>
              </a:rPr>
              <a:t>содержится</a:t>
            </a:r>
            <a:r>
              <a:rPr sz="1200" spc="335" dirty="0">
                <a:latin typeface="Lucida Sans Unicode"/>
                <a:cs typeface="Lucida Sans Unicode"/>
              </a:rPr>
              <a:t> </a:t>
            </a:r>
            <a:r>
              <a:rPr sz="1200" spc="-10" dirty="0">
                <a:latin typeface="Lucida Sans Unicode"/>
                <a:cs typeface="Lucida Sans Unicode"/>
              </a:rPr>
              <a:t>список </a:t>
            </a:r>
            <a:r>
              <a:rPr sz="1200" dirty="0">
                <a:latin typeface="Lucida Sans Unicode"/>
                <a:cs typeface="Lucida Sans Unicode"/>
              </a:rPr>
              <a:t>документов</a:t>
            </a:r>
            <a:r>
              <a:rPr sz="1200" dirty="0">
                <a:latin typeface="Tahoma"/>
                <a:cs typeface="Tahoma"/>
              </a:rPr>
              <a:t>,</a:t>
            </a:r>
            <a:r>
              <a:rPr sz="1200" spc="390" dirty="0">
                <a:latin typeface="Tahoma"/>
                <a:cs typeface="Tahoma"/>
              </a:rPr>
              <a:t> </a:t>
            </a:r>
            <a:r>
              <a:rPr sz="1200" dirty="0">
                <a:latin typeface="Lucida Sans Unicode"/>
                <a:cs typeface="Lucida Sans Unicode"/>
              </a:rPr>
              <a:t>которые</a:t>
            </a:r>
            <a:r>
              <a:rPr sz="1200" spc="385" dirty="0">
                <a:latin typeface="Lucida Sans Unicode"/>
                <a:cs typeface="Lucida Sans Unicode"/>
              </a:rPr>
              <a:t> </a:t>
            </a:r>
            <a:r>
              <a:rPr sz="1200" dirty="0">
                <a:latin typeface="Lucida Sans Unicode"/>
                <a:cs typeface="Lucida Sans Unicode"/>
              </a:rPr>
              <a:t>необходимо</a:t>
            </a:r>
            <a:r>
              <a:rPr sz="1200" spc="385" dirty="0">
                <a:latin typeface="Lucida Sans Unicode"/>
                <a:cs typeface="Lucida Sans Unicode"/>
              </a:rPr>
              <a:t> </a:t>
            </a:r>
            <a:r>
              <a:rPr sz="1200" dirty="0">
                <a:latin typeface="Lucida Sans Unicode"/>
                <a:cs typeface="Lucida Sans Unicode"/>
              </a:rPr>
              <a:t>собрать</a:t>
            </a:r>
            <a:r>
              <a:rPr sz="1200" dirty="0">
                <a:latin typeface="Tahoma"/>
                <a:cs typeface="Tahoma"/>
              </a:rPr>
              <a:t>,</a:t>
            </a:r>
            <a:r>
              <a:rPr sz="1200" spc="390" dirty="0">
                <a:latin typeface="Tahoma"/>
                <a:cs typeface="Tahoma"/>
              </a:rPr>
              <a:t> </a:t>
            </a:r>
            <a:r>
              <a:rPr sz="1200" dirty="0">
                <a:latin typeface="Lucida Sans Unicode"/>
                <a:cs typeface="Lucida Sans Unicode"/>
              </a:rPr>
              <a:t>а</a:t>
            </a:r>
            <a:r>
              <a:rPr sz="1200" spc="385" dirty="0">
                <a:latin typeface="Lucida Sans Unicode"/>
                <a:cs typeface="Lucida Sans Unicode"/>
              </a:rPr>
              <a:t> </a:t>
            </a:r>
            <a:r>
              <a:rPr sz="1200" dirty="0">
                <a:latin typeface="Lucida Sans Unicode"/>
                <a:cs typeface="Lucida Sans Unicode"/>
              </a:rPr>
              <a:t>также</a:t>
            </a:r>
            <a:r>
              <a:rPr sz="1200" spc="385" dirty="0">
                <a:latin typeface="Lucida Sans Unicode"/>
                <a:cs typeface="Lucida Sans Unicode"/>
              </a:rPr>
              <a:t> </a:t>
            </a:r>
            <a:r>
              <a:rPr sz="1200" dirty="0">
                <a:latin typeface="Lucida Sans Unicode"/>
                <a:cs typeface="Lucida Sans Unicode"/>
              </a:rPr>
              <a:t>сроки</a:t>
            </a:r>
            <a:r>
              <a:rPr sz="1200" dirty="0">
                <a:latin typeface="Tahoma"/>
                <a:cs typeface="Tahoma"/>
              </a:rPr>
              <a:t>,</a:t>
            </a:r>
            <a:r>
              <a:rPr sz="1200" spc="390" dirty="0">
                <a:latin typeface="Tahoma"/>
                <a:cs typeface="Tahoma"/>
              </a:rPr>
              <a:t> </a:t>
            </a:r>
            <a:r>
              <a:rPr sz="1200" spc="60" dirty="0">
                <a:latin typeface="Lucida Sans Unicode"/>
                <a:cs typeface="Lucida Sans Unicode"/>
              </a:rPr>
              <a:t>в</a:t>
            </a:r>
            <a:r>
              <a:rPr sz="1200" spc="385" dirty="0">
                <a:latin typeface="Lucida Sans Unicode"/>
                <a:cs typeface="Lucida Sans Unicode"/>
              </a:rPr>
              <a:t> </a:t>
            </a:r>
            <a:r>
              <a:rPr sz="1200" dirty="0">
                <a:latin typeface="Lucida Sans Unicode"/>
                <a:cs typeface="Lucida Sans Unicode"/>
              </a:rPr>
              <a:t>которые</a:t>
            </a:r>
            <a:r>
              <a:rPr sz="1200" spc="385" dirty="0">
                <a:latin typeface="Lucida Sans Unicode"/>
                <a:cs typeface="Lucida Sans Unicode"/>
              </a:rPr>
              <a:t> </a:t>
            </a:r>
            <a:r>
              <a:rPr sz="1200" spc="-25" dirty="0">
                <a:latin typeface="Lucida Sans Unicode"/>
                <a:cs typeface="Lucida Sans Unicode"/>
              </a:rPr>
              <a:t>это </a:t>
            </a:r>
            <a:r>
              <a:rPr sz="1200" spc="-10" dirty="0" err="1">
                <a:latin typeface="Lucida Sans Unicode"/>
                <a:cs typeface="Lucida Sans Unicode"/>
              </a:rPr>
              <a:t>необходимо</a:t>
            </a:r>
            <a:r>
              <a:rPr sz="1200" spc="35" dirty="0">
                <a:latin typeface="Lucida Sans Unicode"/>
                <a:cs typeface="Lucida Sans Unicode"/>
              </a:rPr>
              <a:t> </a:t>
            </a:r>
            <a:r>
              <a:rPr sz="1200" dirty="0" err="1">
                <a:latin typeface="Lucida Sans Unicode"/>
                <a:cs typeface="Lucida Sans Unicode"/>
              </a:rPr>
              <a:t>сделать</a:t>
            </a:r>
            <a:r>
              <a:rPr sz="1200" spc="-25" dirty="0">
                <a:latin typeface="Tahoma"/>
                <a:cs typeface="Tahoma"/>
              </a:rPr>
              <a:t>.</a:t>
            </a:r>
            <a:r>
              <a:rPr sz="1200" spc="50" dirty="0">
                <a:latin typeface="Tahoma"/>
                <a:cs typeface="Tahoma"/>
              </a:rPr>
              <a:t> </a:t>
            </a:r>
            <a:r>
              <a:rPr sz="1200" spc="-25" dirty="0">
                <a:latin typeface="Lucida Sans Unicode"/>
                <a:cs typeface="Lucida Sans Unicode"/>
              </a:rPr>
              <a:t>Как </a:t>
            </a:r>
            <a:r>
              <a:rPr sz="1200" dirty="0">
                <a:latin typeface="Lucida Sans Unicode"/>
                <a:cs typeface="Lucida Sans Unicode"/>
              </a:rPr>
              <a:t>правило</a:t>
            </a:r>
            <a:r>
              <a:rPr sz="1200" dirty="0">
                <a:latin typeface="Tahoma"/>
                <a:cs typeface="Tahoma"/>
              </a:rPr>
              <a:t>,</a:t>
            </a:r>
            <a:r>
              <a:rPr sz="1200" spc="210" dirty="0">
                <a:latin typeface="Tahoma"/>
                <a:cs typeface="Tahoma"/>
              </a:rPr>
              <a:t> </a:t>
            </a:r>
            <a:r>
              <a:rPr sz="1200" dirty="0">
                <a:latin typeface="Lucida Sans Unicode"/>
                <a:cs typeface="Lucida Sans Unicode"/>
              </a:rPr>
              <a:t>студенту</a:t>
            </a:r>
            <a:r>
              <a:rPr sz="1200" spc="210" dirty="0">
                <a:latin typeface="Lucida Sans Unicode"/>
                <a:cs typeface="Lucida Sans Unicode"/>
              </a:rPr>
              <a:t> </a:t>
            </a:r>
            <a:r>
              <a:rPr sz="1200" dirty="0" err="1">
                <a:latin typeface="Lucida Sans Unicode"/>
                <a:cs typeface="Lucida Sans Unicode"/>
              </a:rPr>
              <a:t>требуется</a:t>
            </a:r>
            <a:r>
              <a:rPr sz="1200" spc="204" dirty="0">
                <a:latin typeface="Lucida Sans Unicode"/>
                <a:cs typeface="Lucida Sans Unicode"/>
              </a:rPr>
              <a:t> </a:t>
            </a:r>
            <a:r>
              <a:rPr sz="1200" dirty="0" err="1">
                <a:latin typeface="Lucida Sans Unicode"/>
                <a:cs typeface="Lucida Sans Unicode"/>
              </a:rPr>
              <a:t>представить</a:t>
            </a:r>
            <a:r>
              <a:rPr lang="en-US" sz="1200" dirty="0">
                <a:latin typeface="Lucida Sans Unicode"/>
                <a:cs typeface="Lucida Sans Unicode"/>
              </a:rPr>
              <a:t>:</a:t>
            </a:r>
          </a:p>
          <a:p>
            <a:pPr marL="184150" marR="5080" indent="-171450" algn="just">
              <a:lnSpc>
                <a:spcPct val="114599"/>
              </a:lnSpc>
              <a:spcBef>
                <a:spcPts val="100"/>
              </a:spcBef>
              <a:buFontTx/>
              <a:buChar char="-"/>
            </a:pPr>
            <a:r>
              <a:rPr sz="1200" spc="-10" dirty="0" err="1">
                <a:latin typeface="Arial Black"/>
                <a:cs typeface="Arial Black"/>
              </a:rPr>
              <a:t>транскрипт</a:t>
            </a:r>
            <a:r>
              <a:rPr sz="1200" spc="190" dirty="0">
                <a:latin typeface="Arial Black"/>
                <a:cs typeface="Arial Black"/>
              </a:rPr>
              <a:t> </a:t>
            </a:r>
            <a:r>
              <a:rPr sz="1200" dirty="0">
                <a:latin typeface="Tahoma"/>
                <a:cs typeface="Tahoma"/>
              </a:rPr>
              <a:t>(</a:t>
            </a:r>
            <a:r>
              <a:rPr sz="1200" dirty="0" err="1">
                <a:latin typeface="Lucida Sans Unicode"/>
                <a:cs typeface="Lucida Sans Unicode"/>
              </a:rPr>
              <a:t>выписку</a:t>
            </a:r>
            <a:r>
              <a:rPr sz="1200" spc="204" dirty="0">
                <a:latin typeface="Lucida Sans Unicode"/>
                <a:cs typeface="Lucida Sans Unicode"/>
              </a:rPr>
              <a:t> </a:t>
            </a:r>
            <a:r>
              <a:rPr sz="1200" dirty="0" err="1">
                <a:latin typeface="Lucida Sans Unicode"/>
                <a:cs typeface="Lucida Sans Unicode"/>
              </a:rPr>
              <a:t>из</a:t>
            </a:r>
            <a:r>
              <a:rPr sz="1200" spc="204" dirty="0">
                <a:latin typeface="Lucida Sans Unicode"/>
                <a:cs typeface="Lucida Sans Unicode"/>
              </a:rPr>
              <a:t> </a:t>
            </a:r>
            <a:r>
              <a:rPr sz="1200" spc="-10" dirty="0" err="1">
                <a:latin typeface="Lucida Sans Unicode"/>
                <a:cs typeface="Lucida Sans Unicode"/>
              </a:rPr>
              <a:t>зачетно</a:t>
            </a:r>
            <a:r>
              <a:rPr sz="1200" spc="-10" dirty="0">
                <a:latin typeface="Tahoma"/>
                <a:cs typeface="Tahoma"/>
              </a:rPr>
              <a:t>- </a:t>
            </a:r>
            <a:r>
              <a:rPr sz="1200" dirty="0" err="1">
                <a:latin typeface="Lucida Sans Unicode"/>
                <a:cs typeface="Lucida Sans Unicode"/>
              </a:rPr>
              <a:t>экзаменационной</a:t>
            </a:r>
            <a:r>
              <a:rPr sz="1200" spc="340" dirty="0">
                <a:latin typeface="Lucida Sans Unicode"/>
                <a:cs typeface="Lucida Sans Unicode"/>
              </a:rPr>
              <a:t> </a:t>
            </a:r>
            <a:r>
              <a:rPr sz="1200" dirty="0" err="1">
                <a:latin typeface="Lucida Sans Unicode"/>
                <a:cs typeface="Lucida Sans Unicode"/>
              </a:rPr>
              <a:t>ведомости</a:t>
            </a:r>
            <a:r>
              <a:rPr sz="1200" spc="345" dirty="0">
                <a:latin typeface="Lucida Sans Unicode"/>
                <a:cs typeface="Lucida Sans Unicode"/>
              </a:rPr>
              <a:t> </a:t>
            </a:r>
            <a:r>
              <a:rPr sz="1200" dirty="0" err="1">
                <a:latin typeface="Lucida Sans Unicode"/>
                <a:cs typeface="Lucida Sans Unicode"/>
              </a:rPr>
              <a:t>на</a:t>
            </a:r>
            <a:r>
              <a:rPr sz="1200" spc="340" dirty="0">
                <a:latin typeface="Lucida Sans Unicode"/>
                <a:cs typeface="Lucida Sans Unicode"/>
              </a:rPr>
              <a:t> </a:t>
            </a:r>
            <a:r>
              <a:rPr sz="1200" dirty="0" err="1">
                <a:latin typeface="Lucida Sans Unicode"/>
                <a:cs typeface="Lucida Sans Unicode"/>
              </a:rPr>
              <a:t>английском</a:t>
            </a:r>
            <a:r>
              <a:rPr sz="1200" spc="345" dirty="0">
                <a:latin typeface="Lucida Sans Unicode"/>
                <a:cs typeface="Lucida Sans Unicode"/>
              </a:rPr>
              <a:t> </a:t>
            </a:r>
            <a:r>
              <a:rPr sz="1200" dirty="0" err="1">
                <a:latin typeface="Lucida Sans Unicode"/>
                <a:cs typeface="Lucida Sans Unicode"/>
              </a:rPr>
              <a:t>языке</a:t>
            </a:r>
            <a:r>
              <a:rPr sz="1200" dirty="0">
                <a:latin typeface="Tahoma"/>
                <a:cs typeface="Tahoma"/>
              </a:rPr>
              <a:t>;</a:t>
            </a:r>
            <a:r>
              <a:rPr sz="1200" spc="350" dirty="0">
                <a:latin typeface="Tahoma"/>
                <a:cs typeface="Tahoma"/>
              </a:rPr>
              <a:t> </a:t>
            </a:r>
            <a:r>
              <a:rPr sz="1200" dirty="0">
                <a:latin typeface="Lucida Sans Unicode"/>
                <a:cs typeface="Lucida Sans Unicode"/>
              </a:rPr>
              <a:t>с</a:t>
            </a:r>
            <a:r>
              <a:rPr sz="1200" spc="340" dirty="0">
                <a:latin typeface="Lucida Sans Unicode"/>
                <a:cs typeface="Lucida Sans Unicode"/>
              </a:rPr>
              <a:t> </a:t>
            </a:r>
            <a:r>
              <a:rPr sz="1200" dirty="0" err="1">
                <a:latin typeface="Lucida Sans Unicode"/>
                <a:cs typeface="Lucida Sans Unicode"/>
              </a:rPr>
              <a:t>порядком</a:t>
            </a:r>
            <a:r>
              <a:rPr sz="1200" spc="345" dirty="0">
                <a:latin typeface="Lucida Sans Unicode"/>
                <a:cs typeface="Lucida Sans Unicode"/>
              </a:rPr>
              <a:t> </a:t>
            </a:r>
            <a:r>
              <a:rPr sz="1200" spc="-10" dirty="0" err="1">
                <a:latin typeface="Lucida Sans Unicode"/>
                <a:cs typeface="Lucida Sans Unicode"/>
              </a:rPr>
              <a:t>получения</a:t>
            </a:r>
            <a:r>
              <a:rPr sz="1200" spc="-10" dirty="0">
                <a:latin typeface="Lucida Sans Unicode"/>
                <a:cs typeface="Lucida Sans Unicode"/>
              </a:rPr>
              <a:t> </a:t>
            </a:r>
            <a:r>
              <a:rPr sz="1200" dirty="0" err="1">
                <a:latin typeface="Lucida Sans Unicode"/>
                <a:cs typeface="Lucida Sans Unicode"/>
              </a:rPr>
              <a:t>транскрипта</a:t>
            </a:r>
            <a:r>
              <a:rPr sz="1200" spc="229" dirty="0">
                <a:latin typeface="Lucida Sans Unicode"/>
                <a:cs typeface="Lucida Sans Unicode"/>
              </a:rPr>
              <a:t>  </a:t>
            </a:r>
            <a:r>
              <a:rPr sz="1200" dirty="0" err="1">
                <a:latin typeface="Lucida Sans Unicode"/>
                <a:cs typeface="Lucida Sans Unicode"/>
              </a:rPr>
              <a:t>можно</a:t>
            </a:r>
            <a:r>
              <a:rPr sz="1200" spc="229" dirty="0">
                <a:latin typeface="Lucida Sans Unicode"/>
                <a:cs typeface="Lucida Sans Unicode"/>
              </a:rPr>
              <a:t>  </a:t>
            </a:r>
            <a:r>
              <a:rPr sz="1200" dirty="0" err="1">
                <a:latin typeface="Lucida Sans Unicode"/>
                <a:cs typeface="Lucida Sans Unicode"/>
              </a:rPr>
              <a:t>ознакомиться</a:t>
            </a:r>
            <a:r>
              <a:rPr sz="1200" spc="235" dirty="0">
                <a:latin typeface="Lucida Sans Unicode"/>
                <a:cs typeface="Lucida Sans Unicode"/>
              </a:rPr>
              <a:t>  </a:t>
            </a:r>
            <a:r>
              <a:rPr sz="1200" u="sng" dirty="0" err="1">
                <a:uFill>
                  <a:solidFill>
                    <a:srgbClr val="000000"/>
                  </a:solidFill>
                </a:uFill>
                <a:latin typeface="Lucida Sans Unicode"/>
                <a:cs typeface="Lucida Sans Unicode"/>
                <a:hlinkClick r:id="rId5"/>
              </a:rPr>
              <a:t>з</a:t>
            </a:r>
            <a:r>
              <a:rPr sz="1200" dirty="0" err="1">
                <a:latin typeface="Lucida Sans Unicode"/>
                <a:cs typeface="Lucida Sans Unicode"/>
                <a:hlinkClick r:id="rId5"/>
              </a:rPr>
              <a:t>д</a:t>
            </a:r>
            <a:r>
              <a:rPr sz="1200" u="sng" dirty="0" err="1">
                <a:uFill>
                  <a:solidFill>
                    <a:srgbClr val="000000"/>
                  </a:solidFill>
                </a:uFill>
                <a:latin typeface="Lucida Sans Unicode"/>
                <a:cs typeface="Lucida Sans Unicode"/>
                <a:hlinkClick r:id="rId5"/>
              </a:rPr>
              <a:t>есь</a:t>
            </a:r>
            <a:r>
              <a:rPr sz="1200" dirty="0">
                <a:latin typeface="Tahoma"/>
                <a:cs typeface="Tahoma"/>
              </a:rPr>
              <a:t>),</a:t>
            </a:r>
            <a:endParaRPr lang="ru-RU" sz="1200" dirty="0">
              <a:latin typeface="Tahoma"/>
              <a:cs typeface="Tahoma"/>
            </a:endParaRPr>
          </a:p>
          <a:p>
            <a:pPr marL="12700" marR="5080" algn="just">
              <a:lnSpc>
                <a:spcPct val="114599"/>
              </a:lnSpc>
              <a:spcBef>
                <a:spcPts val="100"/>
              </a:spcBef>
            </a:pPr>
            <a:r>
              <a:rPr lang="ru-RU" sz="1200" spc="240" dirty="0">
                <a:latin typeface="Tahoma"/>
                <a:cs typeface="Tahoma"/>
              </a:rPr>
              <a:t>-мотивационное письмо</a:t>
            </a:r>
          </a:p>
          <a:p>
            <a:pPr marL="184150" marR="5080" indent="-171450" algn="just">
              <a:lnSpc>
                <a:spcPct val="114599"/>
              </a:lnSpc>
              <a:spcBef>
                <a:spcPts val="100"/>
              </a:spcBef>
              <a:buFontTx/>
              <a:buChar char="-"/>
            </a:pPr>
            <a:r>
              <a:rPr lang="en-US" sz="1200" spc="240" dirty="0">
                <a:latin typeface="Tahoma"/>
                <a:cs typeface="Tahoma"/>
              </a:rPr>
              <a:t>CV</a:t>
            </a:r>
          </a:p>
          <a:p>
            <a:pPr marL="12700" marR="5080" algn="just">
              <a:lnSpc>
                <a:spcPct val="114599"/>
              </a:lnSpc>
              <a:spcBef>
                <a:spcPts val="100"/>
              </a:spcBef>
            </a:pPr>
            <a:r>
              <a:rPr lang="en-US" sz="1200" spc="240" dirty="0">
                <a:latin typeface="Tahoma"/>
                <a:cs typeface="Tahoma"/>
              </a:rPr>
              <a:t>- </a:t>
            </a:r>
            <a:r>
              <a:rPr lang="ru-RU" sz="1200" spc="240" dirty="0">
                <a:latin typeface="Tahoma"/>
                <a:cs typeface="Tahoma"/>
              </a:rPr>
              <a:t>рекомендательное письмо</a:t>
            </a:r>
          </a:p>
          <a:p>
            <a:pPr marL="12700" marR="5080" algn="just">
              <a:lnSpc>
                <a:spcPct val="114599"/>
              </a:lnSpc>
              <a:spcBef>
                <a:spcPts val="100"/>
              </a:spcBef>
            </a:pPr>
            <a:r>
              <a:rPr lang="ru-RU" sz="1200" spc="240" dirty="0">
                <a:latin typeface="Tahoma"/>
                <a:cs typeface="Tahoma"/>
              </a:rPr>
              <a:t>- Подтверждение уровня английского </a:t>
            </a:r>
            <a:endParaRPr lang="en-US" sz="1200" spc="240" dirty="0">
              <a:latin typeface="Tahoma"/>
              <a:cs typeface="Tahoma"/>
            </a:endParaRPr>
          </a:p>
          <a:p>
            <a:pPr marL="12700" marR="5080" algn="just">
              <a:lnSpc>
                <a:spcPct val="114599"/>
              </a:lnSpc>
              <a:spcBef>
                <a:spcPts val="100"/>
              </a:spcBef>
            </a:pPr>
            <a:r>
              <a:rPr lang="ru-RU" sz="1200" spc="240" dirty="0">
                <a:latin typeface="Tahoma"/>
                <a:cs typeface="Tahoma"/>
              </a:rPr>
              <a:t>Затем </a:t>
            </a:r>
            <a:r>
              <a:rPr sz="1200" dirty="0" err="1">
                <a:latin typeface="Lucida Sans Unicode"/>
                <a:cs typeface="Lucida Sans Unicode"/>
              </a:rPr>
              <a:t>заполнить</a:t>
            </a:r>
            <a:r>
              <a:rPr sz="1200" spc="235" dirty="0">
                <a:latin typeface="Lucida Sans Unicode"/>
                <a:cs typeface="Lucida Sans Unicode"/>
              </a:rPr>
              <a:t>  </a:t>
            </a:r>
            <a:r>
              <a:rPr sz="1200" spc="-45" dirty="0">
                <a:latin typeface="Arial Black"/>
                <a:cs typeface="Arial Black"/>
              </a:rPr>
              <a:t>регистрационные </a:t>
            </a:r>
            <a:r>
              <a:rPr sz="1200" spc="-85" dirty="0">
                <a:latin typeface="Arial Black"/>
                <a:cs typeface="Arial Black"/>
              </a:rPr>
              <a:t>формы</a:t>
            </a:r>
            <a:r>
              <a:rPr sz="1200" spc="-85" dirty="0">
                <a:latin typeface="Tahoma"/>
                <a:cs typeface="Tahoma"/>
              </a:rPr>
              <a:t>,</a:t>
            </a:r>
            <a:r>
              <a:rPr sz="1200" spc="35" dirty="0">
                <a:latin typeface="Tahoma"/>
                <a:cs typeface="Tahoma"/>
              </a:rPr>
              <a:t> </a:t>
            </a:r>
            <a:r>
              <a:rPr sz="1200" dirty="0">
                <a:latin typeface="Lucida Sans Unicode"/>
                <a:cs typeface="Lucida Sans Unicode"/>
              </a:rPr>
              <a:t>определиться</a:t>
            </a:r>
            <a:r>
              <a:rPr sz="1200" spc="30" dirty="0">
                <a:latin typeface="Lucida Sans Unicode"/>
                <a:cs typeface="Lucida Sans Unicode"/>
              </a:rPr>
              <a:t> </a:t>
            </a:r>
            <a:r>
              <a:rPr sz="1200" dirty="0">
                <a:latin typeface="Lucida Sans Unicode"/>
                <a:cs typeface="Lucida Sans Unicode"/>
              </a:rPr>
              <a:t>с</a:t>
            </a:r>
            <a:r>
              <a:rPr sz="1200" spc="35" dirty="0">
                <a:latin typeface="Lucida Sans Unicode"/>
                <a:cs typeface="Lucida Sans Unicode"/>
              </a:rPr>
              <a:t> </a:t>
            </a:r>
            <a:r>
              <a:rPr sz="1200" spc="-45" dirty="0">
                <a:latin typeface="Arial Black"/>
                <a:cs typeface="Arial Black"/>
              </a:rPr>
              <a:t>местом</a:t>
            </a:r>
            <a:r>
              <a:rPr sz="1200" spc="-20" dirty="0">
                <a:latin typeface="Arial Black"/>
                <a:cs typeface="Arial Black"/>
              </a:rPr>
              <a:t> </a:t>
            </a:r>
            <a:r>
              <a:rPr sz="1200" spc="-30" dirty="0">
                <a:latin typeface="Arial Black"/>
                <a:cs typeface="Arial Black"/>
              </a:rPr>
              <a:t>проживания</a:t>
            </a:r>
            <a:r>
              <a:rPr sz="1200" spc="10" dirty="0">
                <a:latin typeface="Arial Black"/>
                <a:cs typeface="Arial Black"/>
              </a:rPr>
              <a:t> </a:t>
            </a:r>
            <a:r>
              <a:rPr sz="1200" dirty="0">
                <a:latin typeface="Lucida Sans Unicode"/>
                <a:cs typeface="Lucida Sans Unicode"/>
              </a:rPr>
              <a:t>и</a:t>
            </a:r>
            <a:r>
              <a:rPr sz="1200" spc="35" dirty="0">
                <a:latin typeface="Lucida Sans Unicode"/>
                <a:cs typeface="Lucida Sans Unicode"/>
              </a:rPr>
              <a:t> </a:t>
            </a:r>
            <a:r>
              <a:rPr sz="1200" dirty="0">
                <a:latin typeface="Lucida Sans Unicode"/>
                <a:cs typeface="Lucida Sans Unicode"/>
              </a:rPr>
              <a:t>выбрать</a:t>
            </a:r>
            <a:r>
              <a:rPr sz="1200" spc="30" dirty="0">
                <a:latin typeface="Lucida Sans Unicode"/>
                <a:cs typeface="Lucida Sans Unicode"/>
              </a:rPr>
              <a:t> </a:t>
            </a:r>
            <a:r>
              <a:rPr sz="1200" spc="-35" dirty="0">
                <a:latin typeface="Arial Black"/>
                <a:cs typeface="Arial Black"/>
              </a:rPr>
              <a:t>предметы</a:t>
            </a:r>
            <a:r>
              <a:rPr sz="1200" b="1" spc="-35" dirty="0">
                <a:latin typeface="Tahoma"/>
                <a:cs typeface="Tahoma"/>
              </a:rPr>
              <a:t>,</a:t>
            </a:r>
            <a:r>
              <a:rPr sz="1200" b="1" spc="30" dirty="0">
                <a:latin typeface="Tahoma"/>
                <a:cs typeface="Tahoma"/>
              </a:rPr>
              <a:t> </a:t>
            </a:r>
            <a:r>
              <a:rPr sz="1200" spc="-20" dirty="0">
                <a:latin typeface="Arial Black"/>
                <a:cs typeface="Arial Black"/>
              </a:rPr>
              <a:t>которые </a:t>
            </a:r>
            <a:r>
              <a:rPr sz="1200" dirty="0">
                <a:latin typeface="Arial Black"/>
                <a:cs typeface="Arial Black"/>
              </a:rPr>
              <a:t>вы</a:t>
            </a:r>
            <a:r>
              <a:rPr sz="1200" spc="105" dirty="0">
                <a:latin typeface="Arial Black"/>
                <a:cs typeface="Arial Black"/>
              </a:rPr>
              <a:t> </a:t>
            </a:r>
            <a:r>
              <a:rPr sz="1200" spc="-35" dirty="0" err="1">
                <a:latin typeface="Arial Black"/>
                <a:cs typeface="Arial Black"/>
              </a:rPr>
              <a:t>планируете</a:t>
            </a:r>
            <a:r>
              <a:rPr sz="1200" spc="105" dirty="0">
                <a:latin typeface="Arial Black"/>
                <a:cs typeface="Arial Black"/>
              </a:rPr>
              <a:t> </a:t>
            </a:r>
            <a:r>
              <a:rPr sz="1200" spc="-20" dirty="0" err="1">
                <a:latin typeface="Arial Black"/>
                <a:cs typeface="Arial Black"/>
              </a:rPr>
              <a:t>изучать</a:t>
            </a:r>
            <a:r>
              <a:rPr lang="en-US" sz="1200" spc="-20" dirty="0">
                <a:latin typeface="Tahoma"/>
                <a:cs typeface="Tahoma"/>
              </a:rPr>
              <a:t>,</a:t>
            </a:r>
            <a:r>
              <a:rPr lang="ru-RU" sz="1200" spc="-20" dirty="0">
                <a:latin typeface="Tahoma"/>
                <a:cs typeface="Tahoma"/>
              </a:rPr>
              <a:t> </a:t>
            </a:r>
            <a:r>
              <a:rPr lang="ru-RU" sz="1200" b="1" spc="-20" dirty="0">
                <a:latin typeface="Tahoma"/>
                <a:cs typeface="Tahoma"/>
              </a:rPr>
              <a:t>а также составить индивидуальный учебный план и согласовать его с деканом факультета </a:t>
            </a:r>
            <a:endParaRPr sz="1200" b="1" dirty="0">
              <a:latin typeface="Tahoma"/>
              <a:cs typeface="Tahoma"/>
            </a:endParaRPr>
          </a:p>
        </p:txBody>
      </p:sp>
      <p:grpSp>
        <p:nvGrpSpPr>
          <p:cNvPr id="10" name="object 10"/>
          <p:cNvGrpSpPr/>
          <p:nvPr/>
        </p:nvGrpSpPr>
        <p:grpSpPr>
          <a:xfrm>
            <a:off x="0" y="273523"/>
            <a:ext cx="3076575" cy="847725"/>
            <a:chOff x="0" y="273523"/>
            <a:chExt cx="3076575" cy="847725"/>
          </a:xfrm>
        </p:grpSpPr>
        <p:pic>
          <p:nvPicPr>
            <p:cNvPr id="11" name="object 11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0" y="273523"/>
              <a:ext cx="3076574" cy="847724"/>
            </a:xfrm>
            <a:prstGeom prst="rect">
              <a:avLst/>
            </a:prstGeom>
          </p:spPr>
        </p:pic>
        <p:sp>
          <p:nvSpPr>
            <p:cNvPr id="12" name="object 12"/>
            <p:cNvSpPr/>
            <p:nvPr/>
          </p:nvSpPr>
          <p:spPr>
            <a:xfrm>
              <a:off x="0" y="488339"/>
              <a:ext cx="571500" cy="504825"/>
            </a:xfrm>
            <a:custGeom>
              <a:avLst/>
              <a:gdLst/>
              <a:ahLst/>
              <a:cxnLst/>
              <a:rect l="l" t="t" r="r" b="b"/>
              <a:pathLst>
                <a:path w="571500" h="504825">
                  <a:moveTo>
                    <a:pt x="571487" y="250583"/>
                  </a:moveTo>
                  <a:lnTo>
                    <a:pt x="570306" y="248196"/>
                  </a:lnTo>
                  <a:lnTo>
                    <a:pt x="568134" y="246799"/>
                  </a:lnTo>
                  <a:lnTo>
                    <a:pt x="563587" y="243484"/>
                  </a:lnTo>
                  <a:lnTo>
                    <a:pt x="563587" y="253187"/>
                  </a:lnTo>
                  <a:lnTo>
                    <a:pt x="227761" y="496785"/>
                  </a:lnTo>
                  <a:lnTo>
                    <a:pt x="227812" y="425361"/>
                  </a:lnTo>
                  <a:lnTo>
                    <a:pt x="456920" y="259168"/>
                  </a:lnTo>
                  <a:lnTo>
                    <a:pt x="458889" y="257568"/>
                  </a:lnTo>
                  <a:lnTo>
                    <a:pt x="460273" y="255181"/>
                  </a:lnTo>
                  <a:lnTo>
                    <a:pt x="460273" y="250190"/>
                  </a:lnTo>
                  <a:lnTo>
                    <a:pt x="459092" y="247802"/>
                  </a:lnTo>
                  <a:lnTo>
                    <a:pt x="456920" y="246405"/>
                  </a:lnTo>
                  <a:lnTo>
                    <a:pt x="452374" y="243090"/>
                  </a:lnTo>
                  <a:lnTo>
                    <a:pt x="452374" y="252780"/>
                  </a:lnTo>
                  <a:lnTo>
                    <a:pt x="227825" y="415671"/>
                  </a:lnTo>
                  <a:lnTo>
                    <a:pt x="227888" y="338582"/>
                  </a:lnTo>
                  <a:lnTo>
                    <a:pt x="346087" y="252780"/>
                  </a:lnTo>
                  <a:lnTo>
                    <a:pt x="228015" y="166674"/>
                  </a:lnTo>
                  <a:lnTo>
                    <a:pt x="228079" y="89204"/>
                  </a:lnTo>
                  <a:lnTo>
                    <a:pt x="452374" y="252780"/>
                  </a:lnTo>
                  <a:lnTo>
                    <a:pt x="452374" y="243090"/>
                  </a:lnTo>
                  <a:lnTo>
                    <a:pt x="228092" y="79413"/>
                  </a:lnTo>
                  <a:lnTo>
                    <a:pt x="228155" y="8382"/>
                  </a:lnTo>
                  <a:lnTo>
                    <a:pt x="563587" y="253187"/>
                  </a:lnTo>
                  <a:lnTo>
                    <a:pt x="563587" y="243484"/>
                  </a:lnTo>
                  <a:lnTo>
                    <a:pt x="241630" y="8382"/>
                  </a:lnTo>
                  <a:lnTo>
                    <a:pt x="231521" y="990"/>
                  </a:lnTo>
                  <a:lnTo>
                    <a:pt x="229743" y="393"/>
                  </a:lnTo>
                  <a:lnTo>
                    <a:pt x="226974" y="393"/>
                  </a:lnTo>
                  <a:lnTo>
                    <a:pt x="225793" y="596"/>
                  </a:lnTo>
                  <a:lnTo>
                    <a:pt x="224599" y="1193"/>
                  </a:lnTo>
                  <a:lnTo>
                    <a:pt x="222034" y="2590"/>
                  </a:lnTo>
                  <a:lnTo>
                    <a:pt x="220256" y="5384"/>
                  </a:lnTo>
                  <a:lnTo>
                    <a:pt x="220256" y="8382"/>
                  </a:lnTo>
                  <a:lnTo>
                    <a:pt x="220192" y="73660"/>
                  </a:lnTo>
                  <a:lnTo>
                    <a:pt x="220192" y="83439"/>
                  </a:lnTo>
                  <a:lnTo>
                    <a:pt x="220129" y="160909"/>
                  </a:lnTo>
                  <a:lnTo>
                    <a:pt x="219976" y="160807"/>
                  </a:lnTo>
                  <a:lnTo>
                    <a:pt x="219976" y="344309"/>
                  </a:lnTo>
                  <a:lnTo>
                    <a:pt x="219913" y="421411"/>
                  </a:lnTo>
                  <a:lnTo>
                    <a:pt x="116547" y="496392"/>
                  </a:lnTo>
                  <a:lnTo>
                    <a:pt x="116573" y="419366"/>
                  </a:lnTo>
                  <a:lnTo>
                    <a:pt x="219976" y="344309"/>
                  </a:lnTo>
                  <a:lnTo>
                    <a:pt x="219976" y="160807"/>
                  </a:lnTo>
                  <a:lnTo>
                    <a:pt x="116700" y="85458"/>
                  </a:lnTo>
                  <a:lnTo>
                    <a:pt x="116738" y="7975"/>
                  </a:lnTo>
                  <a:lnTo>
                    <a:pt x="220192" y="83439"/>
                  </a:lnTo>
                  <a:lnTo>
                    <a:pt x="220192" y="73660"/>
                  </a:lnTo>
                  <a:lnTo>
                    <a:pt x="130213" y="7975"/>
                  </a:lnTo>
                  <a:lnTo>
                    <a:pt x="120103" y="596"/>
                  </a:lnTo>
                  <a:lnTo>
                    <a:pt x="118516" y="0"/>
                  </a:lnTo>
                  <a:lnTo>
                    <a:pt x="115557" y="0"/>
                  </a:lnTo>
                  <a:lnTo>
                    <a:pt x="108800" y="79692"/>
                  </a:lnTo>
                  <a:lnTo>
                    <a:pt x="393" y="596"/>
                  </a:lnTo>
                  <a:lnTo>
                    <a:pt x="0" y="503974"/>
                  </a:lnTo>
                  <a:lnTo>
                    <a:pt x="108673" y="425107"/>
                  </a:lnTo>
                  <a:lnTo>
                    <a:pt x="108648" y="499389"/>
                  </a:lnTo>
                  <a:lnTo>
                    <a:pt x="110223" y="502183"/>
                  </a:lnTo>
                  <a:lnTo>
                    <a:pt x="114173" y="504177"/>
                  </a:lnTo>
                  <a:lnTo>
                    <a:pt x="115354" y="504367"/>
                  </a:lnTo>
                  <a:lnTo>
                    <a:pt x="118122" y="504367"/>
                  </a:lnTo>
                  <a:lnTo>
                    <a:pt x="119710" y="503770"/>
                  </a:lnTo>
                  <a:lnTo>
                    <a:pt x="129882" y="496392"/>
                  </a:lnTo>
                  <a:lnTo>
                    <a:pt x="219913" y="431088"/>
                  </a:lnTo>
                  <a:lnTo>
                    <a:pt x="219862" y="499783"/>
                  </a:lnTo>
                  <a:lnTo>
                    <a:pt x="221437" y="502577"/>
                  </a:lnTo>
                  <a:lnTo>
                    <a:pt x="225399" y="504571"/>
                  </a:lnTo>
                  <a:lnTo>
                    <a:pt x="226580" y="504774"/>
                  </a:lnTo>
                  <a:lnTo>
                    <a:pt x="229349" y="504774"/>
                  </a:lnTo>
                  <a:lnTo>
                    <a:pt x="230924" y="504177"/>
                  </a:lnTo>
                  <a:lnTo>
                    <a:pt x="241096" y="496785"/>
                  </a:lnTo>
                  <a:lnTo>
                    <a:pt x="568134" y="259562"/>
                  </a:lnTo>
                  <a:lnTo>
                    <a:pt x="570115" y="257975"/>
                  </a:lnTo>
                  <a:lnTo>
                    <a:pt x="571487" y="255574"/>
                  </a:lnTo>
                  <a:lnTo>
                    <a:pt x="571487" y="250583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3" name="object 13"/>
          <p:cNvSpPr txBox="1"/>
          <p:nvPr/>
        </p:nvSpPr>
        <p:spPr>
          <a:xfrm>
            <a:off x="689615" y="370666"/>
            <a:ext cx="6002655" cy="1878964"/>
          </a:xfrm>
          <a:prstGeom prst="rect">
            <a:avLst/>
          </a:prstGeom>
        </p:spPr>
        <p:txBody>
          <a:bodyPr vert="horz" wrap="square" lIns="0" tIns="66040" rIns="0" bIns="0" rtlCol="0">
            <a:spAutoFit/>
          </a:bodyPr>
          <a:lstStyle/>
          <a:p>
            <a:pPr marL="12700" marR="4191000" indent="27305">
              <a:lnSpc>
                <a:spcPts val="2100"/>
              </a:lnSpc>
              <a:spcBef>
                <a:spcPts val="520"/>
              </a:spcBef>
            </a:pPr>
            <a:r>
              <a:rPr sz="2100" b="1" spc="65" dirty="0">
                <a:solidFill>
                  <a:srgbClr val="00646B"/>
                </a:solidFill>
                <a:latin typeface="Tahoma"/>
                <a:cs typeface="Tahoma"/>
              </a:rPr>
              <a:t>Подготовка </a:t>
            </a:r>
            <a:r>
              <a:rPr sz="2100" b="1" spc="90" dirty="0">
                <a:solidFill>
                  <a:srgbClr val="00646B"/>
                </a:solidFill>
                <a:latin typeface="Tahoma"/>
                <a:cs typeface="Tahoma"/>
              </a:rPr>
              <a:t>документов</a:t>
            </a:r>
            <a:endParaRPr sz="2100">
              <a:latin typeface="Tahoma"/>
              <a:cs typeface="Tahoma"/>
            </a:endParaRPr>
          </a:p>
          <a:p>
            <a:pPr>
              <a:lnSpc>
                <a:spcPct val="100000"/>
              </a:lnSpc>
            </a:pPr>
            <a:endParaRPr sz="2100">
              <a:latin typeface="Tahoma"/>
              <a:cs typeface="Tahoma"/>
            </a:endParaRPr>
          </a:p>
          <a:p>
            <a:pPr>
              <a:lnSpc>
                <a:spcPct val="100000"/>
              </a:lnSpc>
              <a:spcBef>
                <a:spcPts val="1450"/>
              </a:spcBef>
            </a:pPr>
            <a:endParaRPr sz="2100">
              <a:latin typeface="Tahoma"/>
              <a:cs typeface="Tahoma"/>
            </a:endParaRPr>
          </a:p>
          <a:p>
            <a:pPr marL="2284095" marR="5080" indent="-1849120">
              <a:lnSpc>
                <a:spcPct val="71900"/>
              </a:lnSpc>
            </a:pPr>
            <a:r>
              <a:rPr sz="2000" b="1" spc="65" dirty="0">
                <a:latin typeface="Tahoma"/>
                <a:cs typeface="Tahoma"/>
              </a:rPr>
              <a:t>Каков</a:t>
            </a:r>
            <a:r>
              <a:rPr sz="2000" b="1" spc="20" dirty="0">
                <a:latin typeface="Tahoma"/>
                <a:cs typeface="Tahoma"/>
              </a:rPr>
              <a:t> </a:t>
            </a:r>
            <a:r>
              <a:rPr sz="2000" b="1" spc="90" dirty="0">
                <a:latin typeface="Tahoma"/>
                <a:cs typeface="Tahoma"/>
              </a:rPr>
              <a:t>порядок</a:t>
            </a:r>
            <a:r>
              <a:rPr sz="2000" b="1" spc="20" dirty="0">
                <a:latin typeface="Tahoma"/>
                <a:cs typeface="Tahoma"/>
              </a:rPr>
              <a:t> </a:t>
            </a:r>
            <a:r>
              <a:rPr sz="2000" b="1" spc="105" dirty="0">
                <a:latin typeface="Tahoma"/>
                <a:cs typeface="Tahoma"/>
              </a:rPr>
              <a:t>действий</a:t>
            </a:r>
            <a:r>
              <a:rPr sz="2000" b="1" spc="20" dirty="0">
                <a:latin typeface="Tahoma"/>
                <a:cs typeface="Tahoma"/>
              </a:rPr>
              <a:t> </a:t>
            </a:r>
            <a:r>
              <a:rPr sz="2000" b="1" spc="85" dirty="0">
                <a:latin typeface="Tahoma"/>
                <a:cs typeface="Tahoma"/>
              </a:rPr>
              <a:t>после</a:t>
            </a:r>
            <a:r>
              <a:rPr sz="2000" b="1" spc="20" dirty="0">
                <a:latin typeface="Tahoma"/>
                <a:cs typeface="Tahoma"/>
              </a:rPr>
              <a:t> </a:t>
            </a:r>
            <a:r>
              <a:rPr sz="2000" b="1" spc="70" dirty="0">
                <a:latin typeface="Tahoma"/>
                <a:cs typeface="Tahoma"/>
              </a:rPr>
              <a:t>подачи </a:t>
            </a:r>
            <a:r>
              <a:rPr sz="2000" b="1" spc="80" dirty="0">
                <a:latin typeface="Tahoma"/>
                <a:cs typeface="Tahoma"/>
              </a:rPr>
              <a:t>документов?</a:t>
            </a:r>
            <a:endParaRPr sz="2000">
              <a:latin typeface="Tahoma"/>
              <a:cs typeface="Tahoma"/>
            </a:endParaRPr>
          </a:p>
        </p:txBody>
      </p:sp>
      <p:pic>
        <p:nvPicPr>
          <p:cNvPr id="14" name="object 14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4980762" y="389528"/>
            <a:ext cx="2190749" cy="695324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7556500" cy="10696575"/>
            <a:chOff x="0" y="0"/>
            <a:chExt cx="7556500" cy="10696575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2851591"/>
              <a:ext cx="7555991" cy="7844983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319138" y="210777"/>
              <a:ext cx="1847849" cy="590549"/>
            </a:xfrm>
            <a:prstGeom prst="rect">
              <a:avLst/>
            </a:prstGeom>
          </p:spPr>
        </p:pic>
        <p:sp>
          <p:nvSpPr>
            <p:cNvPr id="5" name="object 5"/>
            <p:cNvSpPr/>
            <p:nvPr/>
          </p:nvSpPr>
          <p:spPr>
            <a:xfrm>
              <a:off x="755999" y="3515692"/>
              <a:ext cx="768985" cy="768985"/>
            </a:xfrm>
            <a:custGeom>
              <a:avLst/>
              <a:gdLst/>
              <a:ahLst/>
              <a:cxnLst/>
              <a:rect l="l" t="t" r="r" b="b"/>
              <a:pathLst>
                <a:path w="768985" h="768985">
                  <a:moveTo>
                    <a:pt x="384453" y="768907"/>
                  </a:moveTo>
                  <a:lnTo>
                    <a:pt x="336228" y="765912"/>
                  </a:lnTo>
                  <a:lnTo>
                    <a:pt x="289791" y="757166"/>
                  </a:lnTo>
                  <a:lnTo>
                    <a:pt x="245501" y="743029"/>
                  </a:lnTo>
                  <a:lnTo>
                    <a:pt x="203720" y="723862"/>
                  </a:lnTo>
                  <a:lnTo>
                    <a:pt x="164807" y="700026"/>
                  </a:lnTo>
                  <a:lnTo>
                    <a:pt x="129122" y="671880"/>
                  </a:lnTo>
                  <a:lnTo>
                    <a:pt x="97027" y="639784"/>
                  </a:lnTo>
                  <a:lnTo>
                    <a:pt x="68881" y="604100"/>
                  </a:lnTo>
                  <a:lnTo>
                    <a:pt x="45044" y="565187"/>
                  </a:lnTo>
                  <a:lnTo>
                    <a:pt x="25878" y="523406"/>
                  </a:lnTo>
                  <a:lnTo>
                    <a:pt x="11741" y="479116"/>
                  </a:lnTo>
                  <a:lnTo>
                    <a:pt x="2995" y="432678"/>
                  </a:lnTo>
                  <a:lnTo>
                    <a:pt x="0" y="384453"/>
                  </a:lnTo>
                  <a:lnTo>
                    <a:pt x="2995" y="336228"/>
                  </a:lnTo>
                  <a:lnTo>
                    <a:pt x="11741" y="289791"/>
                  </a:lnTo>
                  <a:lnTo>
                    <a:pt x="25878" y="245501"/>
                  </a:lnTo>
                  <a:lnTo>
                    <a:pt x="45044" y="203720"/>
                  </a:lnTo>
                  <a:lnTo>
                    <a:pt x="68881" y="164807"/>
                  </a:lnTo>
                  <a:lnTo>
                    <a:pt x="97027" y="129122"/>
                  </a:lnTo>
                  <a:lnTo>
                    <a:pt x="129122" y="97027"/>
                  </a:lnTo>
                  <a:lnTo>
                    <a:pt x="164807" y="68881"/>
                  </a:lnTo>
                  <a:lnTo>
                    <a:pt x="203720" y="45044"/>
                  </a:lnTo>
                  <a:lnTo>
                    <a:pt x="245501" y="25878"/>
                  </a:lnTo>
                  <a:lnTo>
                    <a:pt x="289791" y="11741"/>
                  </a:lnTo>
                  <a:lnTo>
                    <a:pt x="336228" y="2995"/>
                  </a:lnTo>
                  <a:lnTo>
                    <a:pt x="384453" y="0"/>
                  </a:lnTo>
                  <a:lnTo>
                    <a:pt x="432678" y="2995"/>
                  </a:lnTo>
                  <a:lnTo>
                    <a:pt x="479116" y="11741"/>
                  </a:lnTo>
                  <a:lnTo>
                    <a:pt x="523406" y="25878"/>
                  </a:lnTo>
                  <a:lnTo>
                    <a:pt x="565187" y="45044"/>
                  </a:lnTo>
                  <a:lnTo>
                    <a:pt x="604100" y="68881"/>
                  </a:lnTo>
                  <a:lnTo>
                    <a:pt x="639785" y="97027"/>
                  </a:lnTo>
                  <a:lnTo>
                    <a:pt x="671880" y="129122"/>
                  </a:lnTo>
                  <a:lnTo>
                    <a:pt x="700026" y="164807"/>
                  </a:lnTo>
                  <a:lnTo>
                    <a:pt x="723862" y="203720"/>
                  </a:lnTo>
                  <a:lnTo>
                    <a:pt x="743029" y="245501"/>
                  </a:lnTo>
                  <a:lnTo>
                    <a:pt x="757166" y="289791"/>
                  </a:lnTo>
                  <a:lnTo>
                    <a:pt x="765912" y="336228"/>
                  </a:lnTo>
                  <a:lnTo>
                    <a:pt x="768907" y="384453"/>
                  </a:lnTo>
                  <a:lnTo>
                    <a:pt x="765912" y="432678"/>
                  </a:lnTo>
                  <a:lnTo>
                    <a:pt x="757166" y="479116"/>
                  </a:lnTo>
                  <a:lnTo>
                    <a:pt x="743029" y="523406"/>
                  </a:lnTo>
                  <a:lnTo>
                    <a:pt x="723862" y="565187"/>
                  </a:lnTo>
                  <a:lnTo>
                    <a:pt x="700026" y="604100"/>
                  </a:lnTo>
                  <a:lnTo>
                    <a:pt x="671880" y="639784"/>
                  </a:lnTo>
                  <a:lnTo>
                    <a:pt x="639785" y="671880"/>
                  </a:lnTo>
                  <a:lnTo>
                    <a:pt x="604100" y="700026"/>
                  </a:lnTo>
                  <a:lnTo>
                    <a:pt x="565187" y="723862"/>
                  </a:lnTo>
                  <a:lnTo>
                    <a:pt x="523406" y="743029"/>
                  </a:lnTo>
                  <a:lnTo>
                    <a:pt x="479116" y="757166"/>
                  </a:lnTo>
                  <a:lnTo>
                    <a:pt x="432678" y="765912"/>
                  </a:lnTo>
                  <a:lnTo>
                    <a:pt x="384453" y="768907"/>
                  </a:lnTo>
                  <a:close/>
                </a:path>
              </a:pathLst>
            </a:custGeom>
            <a:solidFill>
              <a:srgbClr val="00646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/>
          <p:cNvSpPr txBox="1"/>
          <p:nvPr/>
        </p:nvSpPr>
        <p:spPr>
          <a:xfrm>
            <a:off x="1136876" y="3833179"/>
            <a:ext cx="5499735" cy="549275"/>
          </a:xfrm>
          <a:prstGeom prst="rect">
            <a:avLst/>
          </a:prstGeom>
        </p:spPr>
        <p:txBody>
          <a:bodyPr vert="horz" wrap="square" lIns="0" tIns="97790" rIns="0" bIns="0" rtlCol="0">
            <a:spAutoFit/>
          </a:bodyPr>
          <a:lstStyle/>
          <a:p>
            <a:pPr marL="1877695" marR="5080" indent="-1865630">
              <a:lnSpc>
                <a:spcPct val="71900"/>
              </a:lnSpc>
              <a:spcBef>
                <a:spcPts val="770"/>
              </a:spcBef>
            </a:pPr>
            <a:r>
              <a:rPr sz="2000" b="1" spc="80" dirty="0">
                <a:latin typeface="Tahoma"/>
                <a:cs typeface="Tahoma"/>
              </a:rPr>
              <a:t>Как</a:t>
            </a:r>
            <a:r>
              <a:rPr sz="2000" b="1" spc="10" dirty="0">
                <a:latin typeface="Tahoma"/>
                <a:cs typeface="Tahoma"/>
              </a:rPr>
              <a:t> </a:t>
            </a:r>
            <a:r>
              <a:rPr sz="2000" b="1" spc="90" dirty="0">
                <a:latin typeface="Tahoma"/>
                <a:cs typeface="Tahoma"/>
              </a:rPr>
              <a:t>определиться</a:t>
            </a:r>
            <a:r>
              <a:rPr sz="2000" b="1" spc="10" dirty="0">
                <a:latin typeface="Tahoma"/>
                <a:cs typeface="Tahoma"/>
              </a:rPr>
              <a:t> </a:t>
            </a:r>
            <a:r>
              <a:rPr sz="2000" b="1" spc="155" dirty="0">
                <a:latin typeface="Tahoma"/>
                <a:cs typeface="Tahoma"/>
              </a:rPr>
              <a:t>с</a:t>
            </a:r>
            <a:r>
              <a:rPr sz="2000" b="1" spc="10" dirty="0">
                <a:latin typeface="Tahoma"/>
                <a:cs typeface="Tahoma"/>
              </a:rPr>
              <a:t> </a:t>
            </a:r>
            <a:r>
              <a:rPr sz="2000" b="1" spc="85" dirty="0">
                <a:latin typeface="Tahoma"/>
                <a:cs typeface="Tahoma"/>
              </a:rPr>
              <a:t>выбором</a:t>
            </a:r>
            <a:r>
              <a:rPr sz="2000" b="1" spc="15" dirty="0">
                <a:latin typeface="Tahoma"/>
                <a:cs typeface="Tahoma"/>
              </a:rPr>
              <a:t> </a:t>
            </a:r>
            <a:r>
              <a:rPr sz="2000" b="1" spc="70" dirty="0">
                <a:latin typeface="Tahoma"/>
                <a:cs typeface="Tahoma"/>
              </a:rPr>
              <a:t>учебных </a:t>
            </a:r>
            <a:r>
              <a:rPr sz="2000" b="1" spc="90" dirty="0">
                <a:latin typeface="Tahoma"/>
                <a:cs typeface="Tahoma"/>
              </a:rPr>
              <a:t>дисциплин?</a:t>
            </a:r>
            <a:endParaRPr sz="2000">
              <a:latin typeface="Tahoma"/>
              <a:cs typeface="Tahoma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779031" y="4687187"/>
            <a:ext cx="6073775" cy="1701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just">
              <a:lnSpc>
                <a:spcPct val="114599"/>
              </a:lnSpc>
              <a:spcBef>
                <a:spcPts val="100"/>
              </a:spcBef>
            </a:pPr>
            <a:r>
              <a:rPr sz="1200" dirty="0">
                <a:latin typeface="Lucida Sans Unicode"/>
                <a:cs typeface="Lucida Sans Unicode"/>
              </a:rPr>
              <a:t>Выбор</a:t>
            </a:r>
            <a:r>
              <a:rPr sz="1200" spc="290" dirty="0">
                <a:latin typeface="Lucida Sans Unicode"/>
                <a:cs typeface="Lucida Sans Unicode"/>
              </a:rPr>
              <a:t>  </a:t>
            </a:r>
            <a:r>
              <a:rPr sz="1200" dirty="0">
                <a:latin typeface="Lucida Sans Unicode"/>
                <a:cs typeface="Lucida Sans Unicode"/>
              </a:rPr>
              <a:t>университета</a:t>
            </a:r>
            <a:r>
              <a:rPr sz="1200" spc="295" dirty="0">
                <a:latin typeface="Lucida Sans Unicode"/>
                <a:cs typeface="Lucida Sans Unicode"/>
              </a:rPr>
              <a:t>  </a:t>
            </a:r>
            <a:r>
              <a:rPr sz="1200" dirty="0">
                <a:latin typeface="Lucida Sans Unicode"/>
                <a:cs typeface="Lucida Sans Unicode"/>
              </a:rPr>
              <a:t>должен</a:t>
            </a:r>
            <a:r>
              <a:rPr sz="1200" spc="295" dirty="0">
                <a:latin typeface="Lucida Sans Unicode"/>
                <a:cs typeface="Lucida Sans Unicode"/>
              </a:rPr>
              <a:t>  </a:t>
            </a:r>
            <a:r>
              <a:rPr sz="1200" dirty="0">
                <a:latin typeface="Lucida Sans Unicode"/>
                <a:cs typeface="Lucida Sans Unicode"/>
              </a:rPr>
              <a:t>быть</a:t>
            </a:r>
            <a:r>
              <a:rPr sz="1200" spc="290" dirty="0">
                <a:latin typeface="Lucida Sans Unicode"/>
                <a:cs typeface="Lucida Sans Unicode"/>
              </a:rPr>
              <a:t>  </a:t>
            </a:r>
            <a:r>
              <a:rPr sz="1200" dirty="0">
                <a:latin typeface="Lucida Sans Unicode"/>
                <a:cs typeface="Lucida Sans Unicode"/>
              </a:rPr>
              <a:t>основан</a:t>
            </a:r>
            <a:r>
              <a:rPr sz="1200" spc="295" dirty="0">
                <a:latin typeface="Lucida Sans Unicode"/>
                <a:cs typeface="Lucida Sans Unicode"/>
              </a:rPr>
              <a:t>  </a:t>
            </a:r>
            <a:r>
              <a:rPr sz="1200" dirty="0">
                <a:latin typeface="Lucida Sans Unicode"/>
                <a:cs typeface="Lucida Sans Unicode"/>
              </a:rPr>
              <a:t>на</a:t>
            </a:r>
            <a:r>
              <a:rPr sz="1200" spc="295" dirty="0">
                <a:latin typeface="Lucida Sans Unicode"/>
                <a:cs typeface="Lucida Sans Unicode"/>
              </a:rPr>
              <a:t>  </a:t>
            </a:r>
            <a:r>
              <a:rPr sz="1200" dirty="0">
                <a:latin typeface="Lucida Sans Unicode"/>
                <a:cs typeface="Lucida Sans Unicode"/>
              </a:rPr>
              <a:t>сходстве</a:t>
            </a:r>
            <a:r>
              <a:rPr sz="1200" spc="290" dirty="0">
                <a:latin typeface="Lucida Sans Unicode"/>
                <a:cs typeface="Lucida Sans Unicode"/>
              </a:rPr>
              <a:t>  </a:t>
            </a:r>
            <a:r>
              <a:rPr sz="1200" spc="-10" dirty="0">
                <a:latin typeface="Lucida Sans Unicode"/>
                <a:cs typeface="Lucida Sans Unicode"/>
              </a:rPr>
              <a:t>содержания </a:t>
            </a:r>
            <a:r>
              <a:rPr sz="1200" dirty="0">
                <a:latin typeface="Lucida Sans Unicode"/>
                <a:cs typeface="Lucida Sans Unicode"/>
              </a:rPr>
              <a:t>образовательных</a:t>
            </a:r>
            <a:r>
              <a:rPr sz="1200" spc="120" dirty="0">
                <a:latin typeface="Lucida Sans Unicode"/>
                <a:cs typeface="Lucida Sans Unicode"/>
              </a:rPr>
              <a:t>  </a:t>
            </a:r>
            <a:r>
              <a:rPr sz="1200" dirty="0">
                <a:latin typeface="Lucida Sans Unicode"/>
                <a:cs typeface="Lucida Sans Unicode"/>
              </a:rPr>
              <a:t>программ</a:t>
            </a:r>
            <a:r>
              <a:rPr sz="1200" dirty="0">
                <a:latin typeface="Tahoma"/>
                <a:cs typeface="Tahoma"/>
              </a:rPr>
              <a:t>.</a:t>
            </a:r>
            <a:r>
              <a:rPr sz="1200" spc="135" dirty="0">
                <a:latin typeface="Tahoma"/>
                <a:cs typeface="Tahoma"/>
              </a:rPr>
              <a:t>  </a:t>
            </a:r>
            <a:r>
              <a:rPr sz="1200" dirty="0">
                <a:latin typeface="Lucida Sans Unicode"/>
                <a:cs typeface="Lucida Sans Unicode"/>
              </a:rPr>
              <a:t>Несмотря</a:t>
            </a:r>
            <a:r>
              <a:rPr sz="1200" spc="125" dirty="0">
                <a:latin typeface="Lucida Sans Unicode"/>
                <a:cs typeface="Lucida Sans Unicode"/>
              </a:rPr>
              <a:t>  </a:t>
            </a:r>
            <a:r>
              <a:rPr sz="1200" dirty="0">
                <a:latin typeface="Lucida Sans Unicode"/>
                <a:cs typeface="Lucida Sans Unicode"/>
              </a:rPr>
              <a:t>на</a:t>
            </a:r>
            <a:r>
              <a:rPr sz="1200" spc="125" dirty="0">
                <a:latin typeface="Lucida Sans Unicode"/>
                <a:cs typeface="Lucida Sans Unicode"/>
              </a:rPr>
              <a:t>  </a:t>
            </a:r>
            <a:r>
              <a:rPr sz="1200" dirty="0">
                <a:latin typeface="Lucida Sans Unicode"/>
                <a:cs typeface="Lucida Sans Unicode"/>
              </a:rPr>
              <a:t>то</a:t>
            </a:r>
            <a:r>
              <a:rPr sz="1200" dirty="0">
                <a:latin typeface="Tahoma"/>
                <a:cs typeface="Tahoma"/>
              </a:rPr>
              <a:t>,</a:t>
            </a:r>
            <a:r>
              <a:rPr sz="1200" spc="130" dirty="0">
                <a:latin typeface="Tahoma"/>
                <a:cs typeface="Tahoma"/>
              </a:rPr>
              <a:t>  </a:t>
            </a:r>
            <a:r>
              <a:rPr sz="1200" dirty="0">
                <a:latin typeface="Lucida Sans Unicode"/>
                <a:cs typeface="Lucida Sans Unicode"/>
              </a:rPr>
              <a:t>что</a:t>
            </a:r>
            <a:r>
              <a:rPr sz="1200" spc="125" dirty="0">
                <a:latin typeface="Lucida Sans Unicode"/>
                <a:cs typeface="Lucida Sans Unicode"/>
              </a:rPr>
              <a:t>  </a:t>
            </a:r>
            <a:r>
              <a:rPr sz="1200" dirty="0">
                <a:latin typeface="Lucida Sans Unicode"/>
                <a:cs typeface="Lucida Sans Unicode"/>
              </a:rPr>
              <a:t>добиться</a:t>
            </a:r>
            <a:r>
              <a:rPr sz="1200" spc="125" dirty="0">
                <a:latin typeface="Lucida Sans Unicode"/>
                <a:cs typeface="Lucida Sans Unicode"/>
              </a:rPr>
              <a:t>  </a:t>
            </a:r>
            <a:r>
              <a:rPr sz="1200" dirty="0">
                <a:latin typeface="Lucida Sans Unicode"/>
                <a:cs typeface="Lucida Sans Unicode"/>
              </a:rPr>
              <a:t>их</a:t>
            </a:r>
            <a:r>
              <a:rPr sz="1200" spc="125" dirty="0">
                <a:latin typeface="Lucida Sans Unicode"/>
                <a:cs typeface="Lucida Sans Unicode"/>
              </a:rPr>
              <a:t>  </a:t>
            </a:r>
            <a:r>
              <a:rPr sz="1200" spc="-10" dirty="0">
                <a:latin typeface="Lucida Sans Unicode"/>
                <a:cs typeface="Lucida Sans Unicode"/>
              </a:rPr>
              <a:t>полного </a:t>
            </a:r>
            <a:r>
              <a:rPr sz="1200" dirty="0">
                <a:latin typeface="Lucida Sans Unicode"/>
                <a:cs typeface="Lucida Sans Unicode"/>
              </a:rPr>
              <a:t>совпадения</a:t>
            </a:r>
            <a:r>
              <a:rPr sz="1200" spc="105" dirty="0">
                <a:latin typeface="Lucida Sans Unicode"/>
                <a:cs typeface="Lucida Sans Unicode"/>
              </a:rPr>
              <a:t> </a:t>
            </a:r>
            <a:r>
              <a:rPr sz="1200" dirty="0">
                <a:latin typeface="Lucida Sans Unicode"/>
                <a:cs typeface="Lucida Sans Unicode"/>
              </a:rPr>
              <a:t>зачастую</a:t>
            </a:r>
            <a:r>
              <a:rPr sz="1200" spc="110" dirty="0">
                <a:latin typeface="Lucida Sans Unicode"/>
                <a:cs typeface="Lucida Sans Unicode"/>
              </a:rPr>
              <a:t> </a:t>
            </a:r>
            <a:r>
              <a:rPr sz="1200" dirty="0">
                <a:latin typeface="Lucida Sans Unicode"/>
                <a:cs typeface="Lucida Sans Unicode"/>
              </a:rPr>
              <a:t>невозможно</a:t>
            </a:r>
            <a:r>
              <a:rPr sz="1200" dirty="0">
                <a:latin typeface="Tahoma"/>
                <a:cs typeface="Tahoma"/>
              </a:rPr>
              <a:t>,</a:t>
            </a:r>
            <a:r>
              <a:rPr sz="1200" spc="114" dirty="0">
                <a:latin typeface="Tahoma"/>
                <a:cs typeface="Tahoma"/>
              </a:rPr>
              <a:t> </a:t>
            </a:r>
            <a:r>
              <a:rPr sz="1200" dirty="0">
                <a:latin typeface="Lucida Sans Unicode"/>
                <a:cs typeface="Lucida Sans Unicode"/>
              </a:rPr>
              <a:t>выбор</a:t>
            </a:r>
            <a:r>
              <a:rPr sz="1200" spc="110" dirty="0">
                <a:latin typeface="Lucida Sans Unicode"/>
                <a:cs typeface="Lucida Sans Unicode"/>
              </a:rPr>
              <a:t> </a:t>
            </a:r>
            <a:r>
              <a:rPr sz="1200" dirty="0">
                <a:latin typeface="Lucida Sans Unicode"/>
                <a:cs typeface="Lucida Sans Unicode"/>
              </a:rPr>
              <a:t>предметов</a:t>
            </a:r>
            <a:r>
              <a:rPr sz="1200" spc="110" dirty="0">
                <a:latin typeface="Lucida Sans Unicode"/>
                <a:cs typeface="Lucida Sans Unicode"/>
              </a:rPr>
              <a:t> </a:t>
            </a:r>
            <a:r>
              <a:rPr sz="1200" dirty="0">
                <a:latin typeface="Lucida Sans Unicode"/>
                <a:cs typeface="Lucida Sans Unicode"/>
              </a:rPr>
              <a:t>следует</a:t>
            </a:r>
            <a:r>
              <a:rPr sz="1200" spc="110" dirty="0">
                <a:latin typeface="Lucida Sans Unicode"/>
                <a:cs typeface="Lucida Sans Unicode"/>
              </a:rPr>
              <a:t> </a:t>
            </a:r>
            <a:r>
              <a:rPr sz="1200" dirty="0">
                <a:latin typeface="Lucida Sans Unicode"/>
                <a:cs typeface="Lucida Sans Unicode"/>
              </a:rPr>
              <a:t>осуществлять</a:t>
            </a:r>
            <a:r>
              <a:rPr sz="1200" spc="110" dirty="0">
                <a:latin typeface="Lucida Sans Unicode"/>
                <a:cs typeface="Lucida Sans Unicode"/>
              </a:rPr>
              <a:t> </a:t>
            </a:r>
            <a:r>
              <a:rPr sz="1200" spc="-25" dirty="0">
                <a:latin typeface="Tahoma"/>
                <a:cs typeface="Tahoma"/>
              </a:rPr>
              <a:t>«</a:t>
            </a:r>
            <a:r>
              <a:rPr sz="1200" spc="-25" dirty="0">
                <a:latin typeface="Lucida Sans Unicode"/>
                <a:cs typeface="Lucida Sans Unicode"/>
              </a:rPr>
              <a:t>с </a:t>
            </a:r>
            <a:r>
              <a:rPr sz="1200" dirty="0">
                <a:latin typeface="Lucida Sans Unicode"/>
                <a:cs typeface="Lucida Sans Unicode"/>
              </a:rPr>
              <a:t>прицелом</a:t>
            </a:r>
            <a:r>
              <a:rPr sz="1200" dirty="0">
                <a:latin typeface="Tahoma"/>
                <a:cs typeface="Tahoma"/>
              </a:rPr>
              <a:t>»</a:t>
            </a:r>
            <a:r>
              <a:rPr sz="1200" spc="355" dirty="0">
                <a:latin typeface="Tahoma"/>
                <a:cs typeface="Tahoma"/>
              </a:rPr>
              <a:t>  </a:t>
            </a:r>
            <a:r>
              <a:rPr sz="1200" dirty="0">
                <a:latin typeface="Lucida Sans Unicode"/>
                <a:cs typeface="Lucida Sans Unicode"/>
              </a:rPr>
              <a:t>на</a:t>
            </a:r>
            <a:r>
              <a:rPr sz="1200" spc="350" dirty="0">
                <a:latin typeface="Lucida Sans Unicode"/>
                <a:cs typeface="Lucida Sans Unicode"/>
              </a:rPr>
              <a:t>  </a:t>
            </a:r>
            <a:r>
              <a:rPr sz="1200" dirty="0">
                <a:latin typeface="Arial Black"/>
                <a:cs typeface="Arial Black"/>
              </a:rPr>
              <a:t>признание</a:t>
            </a:r>
            <a:r>
              <a:rPr sz="1200" spc="315" dirty="0">
                <a:latin typeface="Arial Black"/>
                <a:cs typeface="Arial Black"/>
              </a:rPr>
              <a:t>  </a:t>
            </a:r>
            <a:r>
              <a:rPr sz="1200" dirty="0">
                <a:latin typeface="Arial Black"/>
                <a:cs typeface="Arial Black"/>
              </a:rPr>
              <a:t>результатов</a:t>
            </a:r>
            <a:r>
              <a:rPr sz="1200" spc="320" dirty="0">
                <a:latin typeface="Arial Black"/>
                <a:cs typeface="Arial Black"/>
              </a:rPr>
              <a:t>  </a:t>
            </a:r>
            <a:r>
              <a:rPr sz="1200" dirty="0">
                <a:latin typeface="Arial Black"/>
                <a:cs typeface="Arial Black"/>
              </a:rPr>
              <a:t>вашей</a:t>
            </a:r>
            <a:r>
              <a:rPr sz="1200" spc="320" dirty="0">
                <a:latin typeface="Arial Black"/>
                <a:cs typeface="Arial Black"/>
              </a:rPr>
              <a:t>  </a:t>
            </a:r>
            <a:r>
              <a:rPr sz="1200" dirty="0">
                <a:latin typeface="Arial Black"/>
                <a:cs typeface="Arial Black"/>
              </a:rPr>
              <a:t>мобильности</a:t>
            </a:r>
            <a:r>
              <a:rPr sz="1200" spc="315" dirty="0">
                <a:latin typeface="Arial Black"/>
                <a:cs typeface="Arial Black"/>
              </a:rPr>
              <a:t>  </a:t>
            </a:r>
            <a:r>
              <a:rPr sz="1200" spc="-25" dirty="0">
                <a:latin typeface="Arial Black"/>
                <a:cs typeface="Arial Black"/>
              </a:rPr>
              <a:t>по </a:t>
            </a:r>
            <a:r>
              <a:rPr sz="1200" spc="-40" dirty="0">
                <a:latin typeface="Arial Black"/>
                <a:cs typeface="Arial Black"/>
              </a:rPr>
              <a:t>возвращению</a:t>
            </a:r>
            <a:r>
              <a:rPr sz="1200" spc="120" dirty="0">
                <a:latin typeface="Arial Black"/>
                <a:cs typeface="Arial Black"/>
              </a:rPr>
              <a:t> </a:t>
            </a:r>
            <a:r>
              <a:rPr sz="1200" dirty="0">
                <a:latin typeface="Arial Black"/>
                <a:cs typeface="Arial Black"/>
              </a:rPr>
              <a:t>в</a:t>
            </a:r>
            <a:r>
              <a:rPr sz="1200" spc="120" dirty="0">
                <a:latin typeface="Arial Black"/>
                <a:cs typeface="Arial Black"/>
              </a:rPr>
              <a:t> </a:t>
            </a:r>
            <a:r>
              <a:rPr sz="1200" spc="-35" dirty="0">
                <a:latin typeface="Arial Black"/>
                <a:cs typeface="Arial Black"/>
              </a:rPr>
              <a:t>Финуниверситет</a:t>
            </a:r>
            <a:r>
              <a:rPr sz="1200" spc="-35" dirty="0">
                <a:latin typeface="Tahoma"/>
                <a:cs typeface="Tahoma"/>
              </a:rPr>
              <a:t>.</a:t>
            </a:r>
            <a:r>
              <a:rPr sz="1200" spc="185" dirty="0">
                <a:latin typeface="Tahoma"/>
                <a:cs typeface="Tahoma"/>
              </a:rPr>
              <a:t> </a:t>
            </a:r>
            <a:r>
              <a:rPr sz="1200" spc="55" dirty="0">
                <a:latin typeface="Lucida Sans Unicode"/>
                <a:cs typeface="Lucida Sans Unicode"/>
              </a:rPr>
              <a:t>Мы</a:t>
            </a:r>
            <a:r>
              <a:rPr sz="1200" spc="175" dirty="0">
                <a:latin typeface="Lucida Sans Unicode"/>
                <a:cs typeface="Lucida Sans Unicode"/>
              </a:rPr>
              <a:t> </a:t>
            </a:r>
            <a:r>
              <a:rPr sz="1200" dirty="0">
                <a:latin typeface="Lucida Sans Unicode"/>
                <a:cs typeface="Lucida Sans Unicode"/>
              </a:rPr>
              <a:t>советуем</a:t>
            </a:r>
            <a:r>
              <a:rPr sz="1200" spc="175" dirty="0">
                <a:latin typeface="Lucida Sans Unicode"/>
                <a:cs typeface="Lucida Sans Unicode"/>
              </a:rPr>
              <a:t> </a:t>
            </a:r>
            <a:r>
              <a:rPr sz="1200" dirty="0">
                <a:latin typeface="Lucida Sans Unicode"/>
                <a:cs typeface="Lucida Sans Unicode"/>
              </a:rPr>
              <a:t>обращаться</a:t>
            </a:r>
            <a:r>
              <a:rPr sz="1200" spc="180" dirty="0">
                <a:latin typeface="Lucida Sans Unicode"/>
                <a:cs typeface="Lucida Sans Unicode"/>
              </a:rPr>
              <a:t> </a:t>
            </a:r>
            <a:r>
              <a:rPr sz="1200" dirty="0">
                <a:latin typeface="Lucida Sans Unicode"/>
                <a:cs typeface="Lucida Sans Unicode"/>
              </a:rPr>
              <a:t>за</a:t>
            </a:r>
            <a:r>
              <a:rPr sz="1200" spc="175" dirty="0">
                <a:latin typeface="Lucida Sans Unicode"/>
                <a:cs typeface="Lucida Sans Unicode"/>
              </a:rPr>
              <a:t> </a:t>
            </a:r>
            <a:r>
              <a:rPr sz="1200" dirty="0">
                <a:latin typeface="Lucida Sans Unicode"/>
                <a:cs typeface="Lucida Sans Unicode"/>
              </a:rPr>
              <a:t>помощью</a:t>
            </a:r>
            <a:r>
              <a:rPr sz="1200" spc="180" dirty="0">
                <a:latin typeface="Lucida Sans Unicode"/>
                <a:cs typeface="Lucida Sans Unicode"/>
              </a:rPr>
              <a:t> </a:t>
            </a:r>
            <a:r>
              <a:rPr sz="1200" spc="10" dirty="0">
                <a:latin typeface="Lucida Sans Unicode"/>
                <a:cs typeface="Lucida Sans Unicode"/>
              </a:rPr>
              <a:t>в </a:t>
            </a:r>
            <a:r>
              <a:rPr sz="1200" dirty="0">
                <a:latin typeface="Lucida Sans Unicode"/>
                <a:cs typeface="Lucida Sans Unicode"/>
              </a:rPr>
              <a:t>деканат</a:t>
            </a:r>
            <a:r>
              <a:rPr sz="1200" spc="60" dirty="0">
                <a:latin typeface="Lucida Sans Unicode"/>
                <a:cs typeface="Lucida Sans Unicode"/>
              </a:rPr>
              <a:t> </a:t>
            </a:r>
            <a:r>
              <a:rPr sz="1200" dirty="0">
                <a:latin typeface="Lucida Sans Unicode"/>
                <a:cs typeface="Lucida Sans Unicode"/>
              </a:rPr>
              <a:t>вашего</a:t>
            </a:r>
            <a:r>
              <a:rPr sz="1200" spc="65" dirty="0">
                <a:latin typeface="Lucida Sans Unicode"/>
                <a:cs typeface="Lucida Sans Unicode"/>
              </a:rPr>
              <a:t> </a:t>
            </a:r>
            <a:r>
              <a:rPr sz="1200" dirty="0">
                <a:latin typeface="Lucida Sans Unicode"/>
                <a:cs typeface="Lucida Sans Unicode"/>
              </a:rPr>
              <a:t>факультета</a:t>
            </a:r>
            <a:r>
              <a:rPr sz="1200" dirty="0">
                <a:latin typeface="Tahoma"/>
                <a:cs typeface="Tahoma"/>
              </a:rPr>
              <a:t>,</a:t>
            </a:r>
            <a:r>
              <a:rPr sz="1200" spc="70" dirty="0">
                <a:latin typeface="Tahoma"/>
                <a:cs typeface="Tahoma"/>
              </a:rPr>
              <a:t> </a:t>
            </a:r>
            <a:r>
              <a:rPr sz="1200" dirty="0">
                <a:latin typeface="Lucida Sans Unicode"/>
                <a:cs typeface="Lucida Sans Unicode"/>
              </a:rPr>
              <a:t>который</a:t>
            </a:r>
            <a:r>
              <a:rPr sz="1200" spc="65" dirty="0">
                <a:latin typeface="Lucida Sans Unicode"/>
                <a:cs typeface="Lucida Sans Unicode"/>
              </a:rPr>
              <a:t> </a:t>
            </a:r>
            <a:r>
              <a:rPr sz="1200" dirty="0">
                <a:latin typeface="Lucida Sans Unicode"/>
                <a:cs typeface="Lucida Sans Unicode"/>
              </a:rPr>
              <a:t>сможет</a:t>
            </a:r>
            <a:r>
              <a:rPr sz="1200" spc="65" dirty="0">
                <a:latin typeface="Lucida Sans Unicode"/>
                <a:cs typeface="Lucida Sans Unicode"/>
              </a:rPr>
              <a:t> </a:t>
            </a:r>
            <a:r>
              <a:rPr sz="1200" dirty="0">
                <a:latin typeface="Lucida Sans Unicode"/>
                <a:cs typeface="Lucida Sans Unicode"/>
              </a:rPr>
              <a:t>помочь</a:t>
            </a:r>
            <a:r>
              <a:rPr sz="1200" spc="65" dirty="0">
                <a:latin typeface="Lucida Sans Unicode"/>
                <a:cs typeface="Lucida Sans Unicode"/>
              </a:rPr>
              <a:t> </a:t>
            </a:r>
            <a:r>
              <a:rPr sz="1200" dirty="0">
                <a:latin typeface="Lucida Sans Unicode"/>
                <a:cs typeface="Lucida Sans Unicode"/>
              </a:rPr>
              <a:t>вам</a:t>
            </a:r>
            <a:r>
              <a:rPr sz="1200" spc="65" dirty="0">
                <a:latin typeface="Lucida Sans Unicode"/>
                <a:cs typeface="Lucida Sans Unicode"/>
              </a:rPr>
              <a:t> </a:t>
            </a:r>
            <a:r>
              <a:rPr sz="1200" dirty="0">
                <a:latin typeface="Lucida Sans Unicode"/>
                <a:cs typeface="Lucida Sans Unicode"/>
              </a:rPr>
              <a:t>с</a:t>
            </a:r>
            <a:r>
              <a:rPr sz="1200" spc="65" dirty="0">
                <a:latin typeface="Lucida Sans Unicode"/>
                <a:cs typeface="Lucida Sans Unicode"/>
              </a:rPr>
              <a:t> </a:t>
            </a:r>
            <a:r>
              <a:rPr sz="1200" dirty="0">
                <a:latin typeface="Lucida Sans Unicode"/>
                <a:cs typeface="Lucida Sans Unicode"/>
              </a:rPr>
              <a:t>подбором</a:t>
            </a:r>
            <a:r>
              <a:rPr sz="1200" spc="65" dirty="0">
                <a:latin typeface="Lucida Sans Unicode"/>
                <a:cs typeface="Lucida Sans Unicode"/>
              </a:rPr>
              <a:t> </a:t>
            </a:r>
            <a:r>
              <a:rPr sz="1200" spc="-10" dirty="0">
                <a:latin typeface="Lucida Sans Unicode"/>
                <a:cs typeface="Lucida Sans Unicode"/>
              </a:rPr>
              <a:t>нужных </a:t>
            </a:r>
            <a:r>
              <a:rPr sz="1200" spc="-25" dirty="0">
                <a:latin typeface="Lucida Sans Unicode"/>
                <a:cs typeface="Lucida Sans Unicode"/>
              </a:rPr>
              <a:t>дисциплин</a:t>
            </a:r>
            <a:r>
              <a:rPr sz="1200" spc="-25" dirty="0">
                <a:latin typeface="Tahoma"/>
                <a:cs typeface="Tahoma"/>
              </a:rPr>
              <a:t>.</a:t>
            </a:r>
            <a:r>
              <a:rPr sz="1200" spc="5" dirty="0">
                <a:latin typeface="Tahoma"/>
                <a:cs typeface="Tahoma"/>
              </a:rPr>
              <a:t> </a:t>
            </a:r>
            <a:r>
              <a:rPr sz="1200" dirty="0">
                <a:latin typeface="Lucida Sans Unicode"/>
                <a:cs typeface="Lucida Sans Unicode"/>
              </a:rPr>
              <a:t>Помните</a:t>
            </a:r>
            <a:r>
              <a:rPr sz="1200" dirty="0">
                <a:latin typeface="Tahoma"/>
                <a:cs typeface="Tahoma"/>
              </a:rPr>
              <a:t>,</a:t>
            </a:r>
            <a:r>
              <a:rPr sz="1200" spc="5" dirty="0">
                <a:latin typeface="Tahoma"/>
                <a:cs typeface="Tahoma"/>
              </a:rPr>
              <a:t> </a:t>
            </a:r>
            <a:r>
              <a:rPr sz="1200" dirty="0">
                <a:latin typeface="Lucida Sans Unicode"/>
                <a:cs typeface="Lucida Sans Unicode"/>
              </a:rPr>
              <a:t>что</a:t>
            </a:r>
            <a:r>
              <a:rPr sz="1200" spc="5" dirty="0">
                <a:latin typeface="Lucida Sans Unicode"/>
                <a:cs typeface="Lucida Sans Unicode"/>
              </a:rPr>
              <a:t> </a:t>
            </a:r>
            <a:r>
              <a:rPr sz="1200" dirty="0">
                <a:latin typeface="Lucida Sans Unicode"/>
                <a:cs typeface="Lucida Sans Unicode"/>
              </a:rPr>
              <a:t>все </a:t>
            </a:r>
            <a:r>
              <a:rPr sz="1200" spc="-10" dirty="0">
                <a:latin typeface="Lucida Sans Unicode"/>
                <a:cs typeface="Lucida Sans Unicode"/>
              </a:rPr>
              <a:t>дисциплины</a:t>
            </a:r>
            <a:r>
              <a:rPr sz="1200" spc="-10" dirty="0">
                <a:latin typeface="Tahoma"/>
                <a:cs typeface="Tahoma"/>
              </a:rPr>
              <a:t>,</a:t>
            </a:r>
            <a:r>
              <a:rPr sz="1200" spc="5" dirty="0">
                <a:latin typeface="Tahoma"/>
                <a:cs typeface="Tahoma"/>
              </a:rPr>
              <a:t> </a:t>
            </a:r>
            <a:r>
              <a:rPr sz="1200" dirty="0">
                <a:latin typeface="Lucida Sans Unicode"/>
                <a:cs typeface="Lucida Sans Unicode"/>
              </a:rPr>
              <a:t>которые</a:t>
            </a:r>
            <a:r>
              <a:rPr sz="1200" spc="5" dirty="0">
                <a:latin typeface="Lucida Sans Unicode"/>
                <a:cs typeface="Lucida Sans Unicode"/>
              </a:rPr>
              <a:t> </a:t>
            </a:r>
            <a:r>
              <a:rPr sz="1200" dirty="0">
                <a:latin typeface="Lucida Sans Unicode"/>
                <a:cs typeface="Lucida Sans Unicode"/>
              </a:rPr>
              <a:t>не </a:t>
            </a:r>
            <a:r>
              <a:rPr sz="1200" spc="-20" dirty="0">
                <a:latin typeface="Lucida Sans Unicode"/>
                <a:cs typeface="Lucida Sans Unicode"/>
              </a:rPr>
              <a:t>будут</a:t>
            </a:r>
            <a:r>
              <a:rPr sz="1200" spc="5" dirty="0">
                <a:latin typeface="Lucida Sans Unicode"/>
                <a:cs typeface="Lucida Sans Unicode"/>
              </a:rPr>
              <a:t> </a:t>
            </a:r>
            <a:r>
              <a:rPr sz="1200" dirty="0">
                <a:latin typeface="Lucida Sans Unicode"/>
                <a:cs typeface="Lucida Sans Unicode"/>
              </a:rPr>
              <a:t>приняты к</a:t>
            </a:r>
            <a:r>
              <a:rPr sz="1200" spc="5" dirty="0">
                <a:latin typeface="Lucida Sans Unicode"/>
                <a:cs typeface="Lucida Sans Unicode"/>
              </a:rPr>
              <a:t> </a:t>
            </a:r>
            <a:r>
              <a:rPr sz="1200" spc="-10" dirty="0">
                <a:latin typeface="Lucida Sans Unicode"/>
                <a:cs typeface="Lucida Sans Unicode"/>
              </a:rPr>
              <a:t>зачету</a:t>
            </a:r>
            <a:r>
              <a:rPr sz="1200" spc="-10" dirty="0">
                <a:latin typeface="Tahoma"/>
                <a:cs typeface="Tahoma"/>
              </a:rPr>
              <a:t>, </a:t>
            </a:r>
            <a:r>
              <a:rPr sz="1200" spc="-30" dirty="0">
                <a:latin typeface="Arial Black"/>
                <a:cs typeface="Arial Black"/>
              </a:rPr>
              <a:t>вам</a:t>
            </a:r>
            <a:r>
              <a:rPr sz="1200" spc="-85" dirty="0">
                <a:latin typeface="Arial Black"/>
                <a:cs typeface="Arial Black"/>
              </a:rPr>
              <a:t> </a:t>
            </a:r>
            <a:r>
              <a:rPr sz="1200" spc="-60" dirty="0">
                <a:latin typeface="Arial Black"/>
                <a:cs typeface="Arial Black"/>
              </a:rPr>
              <a:t>потребуется</a:t>
            </a:r>
            <a:r>
              <a:rPr sz="1200" spc="-80" dirty="0">
                <a:latin typeface="Arial Black"/>
                <a:cs typeface="Arial Black"/>
              </a:rPr>
              <a:t> </a:t>
            </a:r>
            <a:r>
              <a:rPr sz="1200" spc="-55" dirty="0">
                <a:latin typeface="Arial Black"/>
                <a:cs typeface="Arial Black"/>
              </a:rPr>
              <a:t>сдать</a:t>
            </a:r>
            <a:r>
              <a:rPr sz="1200" spc="-80" dirty="0">
                <a:latin typeface="Arial Black"/>
                <a:cs typeface="Arial Black"/>
              </a:rPr>
              <a:t> </a:t>
            </a:r>
            <a:r>
              <a:rPr sz="1200" spc="-100" dirty="0">
                <a:latin typeface="Arial Black"/>
                <a:cs typeface="Arial Black"/>
              </a:rPr>
              <a:t>после</a:t>
            </a:r>
            <a:r>
              <a:rPr sz="1200" spc="-80" dirty="0">
                <a:latin typeface="Arial Black"/>
                <a:cs typeface="Arial Black"/>
              </a:rPr>
              <a:t> </a:t>
            </a:r>
            <a:r>
              <a:rPr sz="1200" spc="-50" dirty="0">
                <a:latin typeface="Arial Black"/>
                <a:cs typeface="Arial Black"/>
              </a:rPr>
              <a:t>возвращения</a:t>
            </a:r>
            <a:r>
              <a:rPr sz="1200" spc="-85" dirty="0">
                <a:latin typeface="Arial Black"/>
                <a:cs typeface="Arial Black"/>
              </a:rPr>
              <a:t> </a:t>
            </a:r>
            <a:r>
              <a:rPr sz="1200" dirty="0">
                <a:latin typeface="Arial Black"/>
                <a:cs typeface="Arial Black"/>
              </a:rPr>
              <a:t>в</a:t>
            </a:r>
            <a:r>
              <a:rPr sz="1200" spc="-80" dirty="0">
                <a:latin typeface="Arial Black"/>
                <a:cs typeface="Arial Black"/>
              </a:rPr>
              <a:t> </a:t>
            </a:r>
            <a:r>
              <a:rPr sz="1200" spc="-10" dirty="0">
                <a:latin typeface="Arial Black"/>
                <a:cs typeface="Arial Black"/>
              </a:rPr>
              <a:t>Финуниверситет</a:t>
            </a:r>
            <a:r>
              <a:rPr sz="1200" b="1" spc="-10" dirty="0">
                <a:latin typeface="Tahoma"/>
                <a:cs typeface="Tahoma"/>
              </a:rPr>
              <a:t>.</a:t>
            </a:r>
            <a:endParaRPr sz="1200">
              <a:latin typeface="Tahoma"/>
              <a:cs typeface="Tahoma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5446838" y="6893941"/>
            <a:ext cx="930910" cy="930910"/>
          </a:xfrm>
          <a:custGeom>
            <a:avLst/>
            <a:gdLst/>
            <a:ahLst/>
            <a:cxnLst/>
            <a:rect l="l" t="t" r="r" b="b"/>
            <a:pathLst>
              <a:path w="930910" h="930909">
                <a:moveTo>
                  <a:pt x="465172" y="930343"/>
                </a:moveTo>
                <a:lnTo>
                  <a:pt x="417610" y="927942"/>
                </a:lnTo>
                <a:lnTo>
                  <a:pt x="371423" y="920893"/>
                </a:lnTo>
                <a:lnTo>
                  <a:pt x="326844" y="909430"/>
                </a:lnTo>
                <a:lnTo>
                  <a:pt x="284106" y="893788"/>
                </a:lnTo>
                <a:lnTo>
                  <a:pt x="243443" y="874200"/>
                </a:lnTo>
                <a:lnTo>
                  <a:pt x="205090" y="850899"/>
                </a:lnTo>
                <a:lnTo>
                  <a:pt x="169279" y="824121"/>
                </a:lnTo>
                <a:lnTo>
                  <a:pt x="136245" y="794098"/>
                </a:lnTo>
                <a:lnTo>
                  <a:pt x="106222" y="761064"/>
                </a:lnTo>
                <a:lnTo>
                  <a:pt x="79444" y="725254"/>
                </a:lnTo>
                <a:lnTo>
                  <a:pt x="56143" y="686900"/>
                </a:lnTo>
                <a:lnTo>
                  <a:pt x="36555" y="646238"/>
                </a:lnTo>
                <a:lnTo>
                  <a:pt x="20913" y="603500"/>
                </a:lnTo>
                <a:lnTo>
                  <a:pt x="9450" y="558920"/>
                </a:lnTo>
                <a:lnTo>
                  <a:pt x="2401" y="512733"/>
                </a:lnTo>
                <a:lnTo>
                  <a:pt x="0" y="465172"/>
                </a:lnTo>
                <a:lnTo>
                  <a:pt x="2401" y="417610"/>
                </a:lnTo>
                <a:lnTo>
                  <a:pt x="9450" y="371423"/>
                </a:lnTo>
                <a:lnTo>
                  <a:pt x="20913" y="326844"/>
                </a:lnTo>
                <a:lnTo>
                  <a:pt x="36555" y="284106"/>
                </a:lnTo>
                <a:lnTo>
                  <a:pt x="56143" y="243443"/>
                </a:lnTo>
                <a:lnTo>
                  <a:pt x="79444" y="205090"/>
                </a:lnTo>
                <a:lnTo>
                  <a:pt x="106222" y="169279"/>
                </a:lnTo>
                <a:lnTo>
                  <a:pt x="136245" y="136245"/>
                </a:lnTo>
                <a:lnTo>
                  <a:pt x="169279" y="106222"/>
                </a:lnTo>
                <a:lnTo>
                  <a:pt x="205090" y="79444"/>
                </a:lnTo>
                <a:lnTo>
                  <a:pt x="243443" y="56143"/>
                </a:lnTo>
                <a:lnTo>
                  <a:pt x="284106" y="36555"/>
                </a:lnTo>
                <a:lnTo>
                  <a:pt x="326844" y="20913"/>
                </a:lnTo>
                <a:lnTo>
                  <a:pt x="371423" y="9450"/>
                </a:lnTo>
                <a:lnTo>
                  <a:pt x="417610" y="2401"/>
                </a:lnTo>
                <a:lnTo>
                  <a:pt x="465172" y="0"/>
                </a:lnTo>
                <a:lnTo>
                  <a:pt x="512733" y="2401"/>
                </a:lnTo>
                <a:lnTo>
                  <a:pt x="558920" y="9450"/>
                </a:lnTo>
                <a:lnTo>
                  <a:pt x="603500" y="20913"/>
                </a:lnTo>
                <a:lnTo>
                  <a:pt x="646238" y="36555"/>
                </a:lnTo>
                <a:lnTo>
                  <a:pt x="686900" y="56143"/>
                </a:lnTo>
                <a:lnTo>
                  <a:pt x="725254" y="79444"/>
                </a:lnTo>
                <a:lnTo>
                  <a:pt x="761064" y="106222"/>
                </a:lnTo>
                <a:lnTo>
                  <a:pt x="794098" y="136245"/>
                </a:lnTo>
                <a:lnTo>
                  <a:pt x="824121" y="169279"/>
                </a:lnTo>
                <a:lnTo>
                  <a:pt x="850900" y="205090"/>
                </a:lnTo>
                <a:lnTo>
                  <a:pt x="874200" y="243443"/>
                </a:lnTo>
                <a:lnTo>
                  <a:pt x="893788" y="284106"/>
                </a:lnTo>
                <a:lnTo>
                  <a:pt x="909430" y="326844"/>
                </a:lnTo>
                <a:lnTo>
                  <a:pt x="920893" y="371423"/>
                </a:lnTo>
                <a:lnTo>
                  <a:pt x="927942" y="417610"/>
                </a:lnTo>
                <a:lnTo>
                  <a:pt x="930344" y="465172"/>
                </a:lnTo>
                <a:lnTo>
                  <a:pt x="927942" y="512733"/>
                </a:lnTo>
                <a:lnTo>
                  <a:pt x="920893" y="558920"/>
                </a:lnTo>
                <a:lnTo>
                  <a:pt x="909430" y="603500"/>
                </a:lnTo>
                <a:lnTo>
                  <a:pt x="893788" y="646238"/>
                </a:lnTo>
                <a:lnTo>
                  <a:pt x="874200" y="686900"/>
                </a:lnTo>
                <a:lnTo>
                  <a:pt x="850900" y="725254"/>
                </a:lnTo>
                <a:lnTo>
                  <a:pt x="824121" y="761064"/>
                </a:lnTo>
                <a:lnTo>
                  <a:pt x="794098" y="794098"/>
                </a:lnTo>
                <a:lnTo>
                  <a:pt x="761064" y="824121"/>
                </a:lnTo>
                <a:lnTo>
                  <a:pt x="725254" y="850899"/>
                </a:lnTo>
                <a:lnTo>
                  <a:pt x="686900" y="874200"/>
                </a:lnTo>
                <a:lnTo>
                  <a:pt x="646238" y="893788"/>
                </a:lnTo>
                <a:lnTo>
                  <a:pt x="603500" y="909430"/>
                </a:lnTo>
                <a:lnTo>
                  <a:pt x="558920" y="920893"/>
                </a:lnTo>
                <a:lnTo>
                  <a:pt x="512733" y="927942"/>
                </a:lnTo>
                <a:lnTo>
                  <a:pt x="465172" y="930343"/>
                </a:lnTo>
                <a:close/>
              </a:path>
            </a:pathLst>
          </a:custGeom>
          <a:solidFill>
            <a:srgbClr val="00646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/>
          <p:nvPr/>
        </p:nvSpPr>
        <p:spPr>
          <a:xfrm>
            <a:off x="1600711" y="6963888"/>
            <a:ext cx="4420235" cy="76835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ts val="2065"/>
              </a:lnSpc>
              <a:spcBef>
                <a:spcPts val="100"/>
              </a:spcBef>
            </a:pPr>
            <a:r>
              <a:rPr sz="2000" b="1" spc="65" dirty="0">
                <a:latin typeface="Tahoma"/>
                <a:cs typeface="Tahoma"/>
              </a:rPr>
              <a:t>Что</a:t>
            </a:r>
            <a:r>
              <a:rPr sz="2000" b="1" spc="5" dirty="0">
                <a:latin typeface="Tahoma"/>
                <a:cs typeface="Tahoma"/>
              </a:rPr>
              <a:t> </a:t>
            </a:r>
            <a:r>
              <a:rPr sz="2000" b="1" spc="75" dirty="0">
                <a:latin typeface="Tahoma"/>
                <a:cs typeface="Tahoma"/>
              </a:rPr>
              <a:t>делать</a:t>
            </a:r>
            <a:r>
              <a:rPr sz="2000" b="1" spc="10" dirty="0">
                <a:latin typeface="Tahoma"/>
                <a:cs typeface="Tahoma"/>
              </a:rPr>
              <a:t> </a:t>
            </a:r>
            <a:r>
              <a:rPr sz="2000" b="1" spc="85" dirty="0">
                <a:latin typeface="Tahoma"/>
                <a:cs typeface="Tahoma"/>
              </a:rPr>
              <a:t>после</a:t>
            </a:r>
            <a:r>
              <a:rPr sz="2000" b="1" spc="5" dirty="0">
                <a:latin typeface="Tahoma"/>
                <a:cs typeface="Tahoma"/>
              </a:rPr>
              <a:t> </a:t>
            </a:r>
            <a:r>
              <a:rPr sz="2000" b="1" spc="70" dirty="0">
                <a:latin typeface="Tahoma"/>
                <a:cs typeface="Tahoma"/>
              </a:rPr>
              <a:t>получения</a:t>
            </a:r>
            <a:endParaRPr sz="2000">
              <a:latin typeface="Tahoma"/>
              <a:cs typeface="Tahoma"/>
            </a:endParaRPr>
          </a:p>
          <a:p>
            <a:pPr marL="12700" marR="5080" algn="ctr">
              <a:lnSpc>
                <a:spcPct val="71900"/>
              </a:lnSpc>
              <a:spcBef>
                <a:spcPts val="335"/>
              </a:spcBef>
            </a:pPr>
            <a:r>
              <a:rPr sz="2000" b="1" spc="80" dirty="0">
                <a:latin typeface="Tahoma"/>
                <a:cs typeface="Tahoma"/>
              </a:rPr>
              <a:t>приглашения</a:t>
            </a:r>
            <a:r>
              <a:rPr sz="2000" b="1" spc="15" dirty="0">
                <a:latin typeface="Tahoma"/>
                <a:cs typeface="Tahoma"/>
              </a:rPr>
              <a:t> </a:t>
            </a:r>
            <a:r>
              <a:rPr sz="2000" b="1" spc="105" dirty="0">
                <a:latin typeface="Tahoma"/>
                <a:cs typeface="Tahoma"/>
              </a:rPr>
              <a:t>из</a:t>
            </a:r>
            <a:r>
              <a:rPr sz="2000" b="1" spc="15" dirty="0">
                <a:latin typeface="Tahoma"/>
                <a:cs typeface="Tahoma"/>
              </a:rPr>
              <a:t> </a:t>
            </a:r>
            <a:r>
              <a:rPr sz="2000" b="1" spc="75" dirty="0">
                <a:latin typeface="Tahoma"/>
                <a:cs typeface="Tahoma"/>
              </a:rPr>
              <a:t>иностранного </a:t>
            </a:r>
            <a:r>
              <a:rPr sz="2000" b="1" spc="80" dirty="0">
                <a:latin typeface="Tahoma"/>
                <a:cs typeface="Tahoma"/>
              </a:rPr>
              <a:t>университета?</a:t>
            </a:r>
            <a:endParaRPr sz="2000">
              <a:latin typeface="Tahoma"/>
              <a:cs typeface="Tahoma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743299" y="8131626"/>
            <a:ext cx="6073775" cy="128701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just">
              <a:lnSpc>
                <a:spcPct val="114599"/>
              </a:lnSpc>
              <a:spcBef>
                <a:spcPts val="100"/>
              </a:spcBef>
            </a:pPr>
            <a:r>
              <a:rPr sz="1200" dirty="0">
                <a:latin typeface="Lucida Sans Unicode"/>
                <a:cs typeface="Lucida Sans Unicode"/>
              </a:rPr>
              <a:t>Приглашение</a:t>
            </a:r>
            <a:r>
              <a:rPr sz="1200" spc="215" dirty="0">
                <a:latin typeface="Lucida Sans Unicode"/>
                <a:cs typeface="Lucida Sans Unicode"/>
              </a:rPr>
              <a:t>  </a:t>
            </a:r>
            <a:r>
              <a:rPr sz="1200" dirty="0">
                <a:latin typeface="Lucida Sans Unicode"/>
                <a:cs typeface="Lucida Sans Unicode"/>
              </a:rPr>
              <a:t>из</a:t>
            </a:r>
            <a:r>
              <a:rPr sz="1200" spc="220" dirty="0">
                <a:latin typeface="Lucida Sans Unicode"/>
                <a:cs typeface="Lucida Sans Unicode"/>
              </a:rPr>
              <a:t>  </a:t>
            </a:r>
            <a:r>
              <a:rPr sz="1200" dirty="0">
                <a:latin typeface="Lucida Sans Unicode"/>
                <a:cs typeface="Lucida Sans Unicode"/>
              </a:rPr>
              <a:t>иностранного</a:t>
            </a:r>
            <a:r>
              <a:rPr sz="1200" spc="220" dirty="0">
                <a:latin typeface="Lucida Sans Unicode"/>
                <a:cs typeface="Lucida Sans Unicode"/>
              </a:rPr>
              <a:t>  </a:t>
            </a:r>
            <a:r>
              <a:rPr sz="1200" dirty="0">
                <a:latin typeface="Lucida Sans Unicode"/>
                <a:cs typeface="Lucida Sans Unicode"/>
              </a:rPr>
              <a:t>университета</a:t>
            </a:r>
            <a:r>
              <a:rPr sz="1200" spc="220" dirty="0">
                <a:latin typeface="Lucida Sans Unicode"/>
                <a:cs typeface="Lucida Sans Unicode"/>
              </a:rPr>
              <a:t>  </a:t>
            </a:r>
            <a:r>
              <a:rPr sz="1200" dirty="0">
                <a:latin typeface="Lucida Sans Unicode"/>
                <a:cs typeface="Lucida Sans Unicode"/>
              </a:rPr>
              <a:t>является</a:t>
            </a:r>
            <a:r>
              <a:rPr sz="1200" spc="220" dirty="0">
                <a:latin typeface="Lucida Sans Unicode"/>
                <a:cs typeface="Lucida Sans Unicode"/>
              </a:rPr>
              <a:t>  </a:t>
            </a:r>
            <a:r>
              <a:rPr sz="1200" dirty="0">
                <a:latin typeface="Lucida Sans Unicode"/>
                <a:cs typeface="Lucida Sans Unicode"/>
              </a:rPr>
              <a:t>основанием</a:t>
            </a:r>
            <a:r>
              <a:rPr sz="1200" spc="220" dirty="0">
                <a:latin typeface="Lucida Sans Unicode"/>
                <a:cs typeface="Lucida Sans Unicode"/>
              </a:rPr>
              <a:t>  </a:t>
            </a:r>
            <a:r>
              <a:rPr sz="1200" spc="-25" dirty="0">
                <a:latin typeface="Lucida Sans Unicode"/>
                <a:cs typeface="Lucida Sans Unicode"/>
              </a:rPr>
              <a:t>для </a:t>
            </a:r>
            <a:r>
              <a:rPr sz="1200" dirty="0">
                <a:latin typeface="Arial Black"/>
                <a:cs typeface="Arial Black"/>
              </a:rPr>
              <a:t>выдачи</a:t>
            </a:r>
            <a:r>
              <a:rPr sz="1200" spc="420" dirty="0">
                <a:latin typeface="Arial Black"/>
                <a:cs typeface="Arial Black"/>
              </a:rPr>
              <a:t>  </a:t>
            </a:r>
            <a:r>
              <a:rPr sz="1200" dirty="0">
                <a:latin typeface="Arial Black"/>
                <a:cs typeface="Arial Black"/>
              </a:rPr>
              <a:t>вам</a:t>
            </a:r>
            <a:r>
              <a:rPr sz="1200" spc="420" dirty="0">
                <a:latin typeface="Arial Black"/>
                <a:cs typeface="Arial Black"/>
              </a:rPr>
              <a:t>  </a:t>
            </a:r>
            <a:r>
              <a:rPr sz="1200" dirty="0">
                <a:latin typeface="Arial Black"/>
                <a:cs typeface="Arial Black"/>
              </a:rPr>
              <a:t>визы</a:t>
            </a:r>
            <a:r>
              <a:rPr sz="1200" dirty="0">
                <a:latin typeface="Tahoma"/>
                <a:cs typeface="Tahoma"/>
              </a:rPr>
              <a:t>.</a:t>
            </a:r>
            <a:r>
              <a:rPr sz="1200" spc="459" dirty="0">
                <a:latin typeface="Tahoma"/>
                <a:cs typeface="Tahoma"/>
              </a:rPr>
              <a:t>  </a:t>
            </a:r>
            <a:r>
              <a:rPr sz="1200" dirty="0" err="1">
                <a:latin typeface="Lucida Sans Unicode"/>
                <a:cs typeface="Lucida Sans Unicode"/>
              </a:rPr>
              <a:t>Оформление</a:t>
            </a:r>
            <a:r>
              <a:rPr sz="1200" spc="450" dirty="0">
                <a:latin typeface="Lucida Sans Unicode"/>
                <a:cs typeface="Lucida Sans Unicode"/>
              </a:rPr>
              <a:t> </a:t>
            </a:r>
            <a:r>
              <a:rPr lang="ru-RU" sz="1200" spc="450" dirty="0">
                <a:latin typeface="Lucida Sans Unicode"/>
                <a:cs typeface="Lucida Sans Unicode"/>
              </a:rPr>
              <a:t>студенческой</a:t>
            </a:r>
            <a:r>
              <a:rPr sz="1200" spc="450" dirty="0">
                <a:latin typeface="Lucida Sans Unicode"/>
                <a:cs typeface="Lucida Sans Unicode"/>
              </a:rPr>
              <a:t> </a:t>
            </a:r>
            <a:r>
              <a:rPr sz="1200" dirty="0">
                <a:latin typeface="Lucida Sans Unicode"/>
                <a:cs typeface="Lucida Sans Unicode"/>
              </a:rPr>
              <a:t>визы</a:t>
            </a:r>
            <a:r>
              <a:rPr sz="1200" spc="450" dirty="0">
                <a:latin typeface="Lucida Sans Unicode"/>
                <a:cs typeface="Lucida Sans Unicode"/>
              </a:rPr>
              <a:t>  </a:t>
            </a:r>
            <a:r>
              <a:rPr sz="1200" dirty="0">
                <a:latin typeface="Lucida Sans Unicode"/>
                <a:cs typeface="Lucida Sans Unicode"/>
              </a:rPr>
              <a:t>осуществляется</a:t>
            </a:r>
            <a:r>
              <a:rPr sz="1200" spc="450" dirty="0">
                <a:latin typeface="Lucida Sans Unicode"/>
                <a:cs typeface="Lucida Sans Unicode"/>
              </a:rPr>
              <a:t>  </a:t>
            </a:r>
            <a:r>
              <a:rPr sz="1200" spc="-10" dirty="0">
                <a:latin typeface="Lucida Sans Unicode"/>
                <a:cs typeface="Lucida Sans Unicode"/>
              </a:rPr>
              <a:t>студентом </a:t>
            </a:r>
            <a:r>
              <a:rPr sz="1200" spc="-10" dirty="0">
                <a:solidFill>
                  <a:srgbClr val="00646B"/>
                </a:solidFill>
                <a:latin typeface="Arial Black"/>
                <a:cs typeface="Arial Black"/>
              </a:rPr>
              <a:t>самостоятельно</a:t>
            </a:r>
            <a:r>
              <a:rPr sz="1200" spc="-10" dirty="0">
                <a:latin typeface="Tahoma"/>
                <a:cs typeface="Tahoma"/>
              </a:rPr>
              <a:t>,</a:t>
            </a:r>
            <a:r>
              <a:rPr sz="1200" spc="120" dirty="0">
                <a:latin typeface="Tahoma"/>
                <a:cs typeface="Tahoma"/>
              </a:rPr>
              <a:t> </a:t>
            </a:r>
            <a:r>
              <a:rPr lang="ru-RU" sz="1200" spc="120" dirty="0">
                <a:latin typeface="Tahoma"/>
                <a:cs typeface="Tahoma"/>
              </a:rPr>
              <a:t>через посольство</a:t>
            </a:r>
            <a:r>
              <a:rPr sz="1200" dirty="0">
                <a:latin typeface="Tahoma"/>
                <a:cs typeface="Tahoma"/>
              </a:rPr>
              <a:t>.</a:t>
            </a:r>
            <a:r>
              <a:rPr sz="1200" spc="265" dirty="0">
                <a:latin typeface="Tahoma"/>
                <a:cs typeface="Tahoma"/>
              </a:rPr>
              <a:t>  </a:t>
            </a:r>
            <a:r>
              <a:rPr sz="1200" dirty="0">
                <a:latin typeface="Lucida Sans Unicode"/>
                <a:cs typeface="Lucida Sans Unicode"/>
              </a:rPr>
              <a:t>Пожалуйста</a:t>
            </a:r>
            <a:r>
              <a:rPr sz="1200" dirty="0">
                <a:latin typeface="Tahoma"/>
                <a:cs typeface="Tahoma"/>
              </a:rPr>
              <a:t>,</a:t>
            </a:r>
            <a:r>
              <a:rPr sz="1200" spc="270" dirty="0">
                <a:latin typeface="Tahoma"/>
                <a:cs typeface="Tahoma"/>
              </a:rPr>
              <a:t>  </a:t>
            </a:r>
            <a:r>
              <a:rPr sz="1200" dirty="0">
                <a:latin typeface="Lucida Sans Unicode"/>
                <a:cs typeface="Lucida Sans Unicode"/>
              </a:rPr>
              <a:t>учитывайте</a:t>
            </a:r>
            <a:r>
              <a:rPr sz="1200" dirty="0">
                <a:latin typeface="Tahoma"/>
                <a:cs typeface="Tahoma"/>
              </a:rPr>
              <a:t>,</a:t>
            </a:r>
            <a:r>
              <a:rPr sz="1200" spc="265" dirty="0">
                <a:latin typeface="Tahoma"/>
                <a:cs typeface="Tahoma"/>
              </a:rPr>
              <a:t>  </a:t>
            </a:r>
            <a:r>
              <a:rPr sz="1200" dirty="0">
                <a:latin typeface="Lucida Sans Unicode"/>
                <a:cs typeface="Lucida Sans Unicode"/>
              </a:rPr>
              <a:t>что</a:t>
            </a:r>
            <a:r>
              <a:rPr sz="1200" spc="260" dirty="0">
                <a:latin typeface="Lucida Sans Unicode"/>
                <a:cs typeface="Lucida Sans Unicode"/>
              </a:rPr>
              <a:t>  </a:t>
            </a:r>
            <a:r>
              <a:rPr sz="1200" dirty="0">
                <a:latin typeface="Lucida Sans Unicode"/>
                <a:cs typeface="Lucida Sans Unicode"/>
              </a:rPr>
              <a:t>изготовление</a:t>
            </a:r>
            <a:r>
              <a:rPr sz="1200" spc="260" dirty="0">
                <a:latin typeface="Lucida Sans Unicode"/>
                <a:cs typeface="Lucida Sans Unicode"/>
              </a:rPr>
              <a:t>  </a:t>
            </a:r>
            <a:r>
              <a:rPr sz="1200" dirty="0">
                <a:latin typeface="Lucida Sans Unicode"/>
                <a:cs typeface="Lucida Sans Unicode"/>
              </a:rPr>
              <a:t>визы</a:t>
            </a:r>
            <a:r>
              <a:rPr sz="1200" spc="260" dirty="0">
                <a:latin typeface="Lucida Sans Unicode"/>
                <a:cs typeface="Lucida Sans Unicode"/>
              </a:rPr>
              <a:t>  </a:t>
            </a:r>
            <a:r>
              <a:rPr sz="1200" spc="-30" dirty="0">
                <a:latin typeface="Arial Black"/>
                <a:cs typeface="Arial Black"/>
              </a:rPr>
              <a:t>занимает </a:t>
            </a:r>
            <a:r>
              <a:rPr sz="1200" spc="-10" dirty="0">
                <a:latin typeface="Arial Black"/>
                <a:cs typeface="Arial Black"/>
              </a:rPr>
              <a:t>определенное</a:t>
            </a:r>
            <a:r>
              <a:rPr sz="1200" spc="65" dirty="0">
                <a:latin typeface="Arial Black"/>
                <a:cs typeface="Arial Black"/>
              </a:rPr>
              <a:t>  </a:t>
            </a:r>
            <a:r>
              <a:rPr sz="1200" dirty="0">
                <a:latin typeface="Arial Black"/>
                <a:cs typeface="Arial Black"/>
              </a:rPr>
              <a:t>время</a:t>
            </a:r>
            <a:r>
              <a:rPr sz="1200" dirty="0">
                <a:latin typeface="Tahoma"/>
                <a:cs typeface="Tahoma"/>
              </a:rPr>
              <a:t>,</a:t>
            </a:r>
            <a:r>
              <a:rPr sz="1200" spc="105" dirty="0">
                <a:latin typeface="Tahoma"/>
                <a:cs typeface="Tahoma"/>
              </a:rPr>
              <a:t>  </a:t>
            </a:r>
            <a:r>
              <a:rPr sz="1200" dirty="0">
                <a:latin typeface="Lucida Sans Unicode"/>
                <a:cs typeface="Lucida Sans Unicode"/>
              </a:rPr>
              <a:t>поэтому</a:t>
            </a:r>
            <a:r>
              <a:rPr sz="1200" spc="95" dirty="0">
                <a:latin typeface="Lucida Sans Unicode"/>
                <a:cs typeface="Lucida Sans Unicode"/>
              </a:rPr>
              <a:t>  </a:t>
            </a:r>
            <a:r>
              <a:rPr sz="1200" dirty="0">
                <a:latin typeface="Lucida Sans Unicode"/>
                <a:cs typeface="Lucida Sans Unicode"/>
              </a:rPr>
              <a:t>мы</a:t>
            </a:r>
            <a:r>
              <a:rPr sz="1200" spc="100" dirty="0">
                <a:latin typeface="Lucida Sans Unicode"/>
                <a:cs typeface="Lucida Sans Unicode"/>
              </a:rPr>
              <a:t>  </a:t>
            </a:r>
            <a:r>
              <a:rPr sz="1200" dirty="0">
                <a:latin typeface="Lucida Sans Unicode"/>
                <a:cs typeface="Lucida Sans Unicode"/>
              </a:rPr>
              <a:t>рекомендуем</a:t>
            </a:r>
            <a:r>
              <a:rPr sz="1200" spc="100" dirty="0">
                <a:latin typeface="Lucida Sans Unicode"/>
                <a:cs typeface="Lucida Sans Unicode"/>
              </a:rPr>
              <a:t>  </a:t>
            </a:r>
            <a:r>
              <a:rPr sz="1200" dirty="0">
                <a:latin typeface="Lucida Sans Unicode"/>
                <a:cs typeface="Lucida Sans Unicode"/>
              </a:rPr>
              <a:t>не</a:t>
            </a:r>
            <a:r>
              <a:rPr sz="1200" spc="95" dirty="0">
                <a:latin typeface="Lucida Sans Unicode"/>
                <a:cs typeface="Lucida Sans Unicode"/>
              </a:rPr>
              <a:t>  </a:t>
            </a:r>
            <a:r>
              <a:rPr sz="1200" dirty="0">
                <a:latin typeface="Lucida Sans Unicode"/>
                <a:cs typeface="Lucida Sans Unicode"/>
              </a:rPr>
              <a:t>затягивать</a:t>
            </a:r>
            <a:r>
              <a:rPr sz="1200" spc="100" dirty="0">
                <a:latin typeface="Lucida Sans Unicode"/>
                <a:cs typeface="Lucida Sans Unicode"/>
              </a:rPr>
              <a:t>  </a:t>
            </a:r>
            <a:r>
              <a:rPr sz="1200" spc="-10" dirty="0">
                <a:latin typeface="Lucida Sans Unicode"/>
                <a:cs typeface="Lucida Sans Unicode"/>
              </a:rPr>
              <a:t>подачу документов</a:t>
            </a:r>
            <a:r>
              <a:rPr sz="1200" spc="-15" dirty="0">
                <a:latin typeface="Lucida Sans Unicode"/>
                <a:cs typeface="Lucida Sans Unicode"/>
              </a:rPr>
              <a:t> </a:t>
            </a:r>
            <a:r>
              <a:rPr sz="1200" spc="60" dirty="0">
                <a:latin typeface="Lucida Sans Unicode"/>
                <a:cs typeface="Lucida Sans Unicode"/>
              </a:rPr>
              <a:t>в</a:t>
            </a:r>
            <a:r>
              <a:rPr sz="1200" spc="-15" dirty="0">
                <a:latin typeface="Lucida Sans Unicode"/>
                <a:cs typeface="Lucida Sans Unicode"/>
              </a:rPr>
              <a:t> </a:t>
            </a:r>
            <a:r>
              <a:rPr sz="1200" dirty="0">
                <a:latin typeface="Lucida Sans Unicode"/>
                <a:cs typeface="Lucida Sans Unicode"/>
              </a:rPr>
              <a:t>визовый</a:t>
            </a:r>
            <a:r>
              <a:rPr sz="1200" spc="-15" dirty="0">
                <a:latin typeface="Lucida Sans Unicode"/>
                <a:cs typeface="Lucida Sans Unicode"/>
              </a:rPr>
              <a:t> </a:t>
            </a:r>
            <a:r>
              <a:rPr sz="1200" spc="-35" dirty="0">
                <a:latin typeface="Lucida Sans Unicode"/>
                <a:cs typeface="Lucida Sans Unicode"/>
              </a:rPr>
              <a:t>отдел</a:t>
            </a:r>
            <a:r>
              <a:rPr sz="1200" spc="-15" dirty="0">
                <a:latin typeface="Lucida Sans Unicode"/>
                <a:cs typeface="Lucida Sans Unicode"/>
              </a:rPr>
              <a:t> </a:t>
            </a:r>
            <a:r>
              <a:rPr sz="1200" spc="-10" dirty="0">
                <a:latin typeface="Lucida Sans Unicode"/>
                <a:cs typeface="Lucida Sans Unicode"/>
              </a:rPr>
              <a:t>посольства</a:t>
            </a:r>
            <a:r>
              <a:rPr sz="1200" spc="-10" dirty="0">
                <a:latin typeface="Tahoma"/>
                <a:cs typeface="Tahoma"/>
              </a:rPr>
              <a:t>.</a:t>
            </a:r>
            <a:endParaRPr sz="1200" dirty="0">
              <a:latin typeface="Tahoma"/>
              <a:cs typeface="Tahoma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779031" y="1243661"/>
            <a:ext cx="6073775" cy="191135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just">
              <a:lnSpc>
                <a:spcPct val="114599"/>
              </a:lnSpc>
              <a:spcBef>
                <a:spcPts val="100"/>
              </a:spcBef>
            </a:pPr>
            <a:r>
              <a:rPr sz="1200" spc="-65" dirty="0">
                <a:latin typeface="Arial Black"/>
                <a:cs typeface="Arial Black"/>
              </a:rPr>
              <a:t>Своевременное</a:t>
            </a:r>
            <a:r>
              <a:rPr sz="1200" spc="1955" dirty="0">
                <a:latin typeface="Arial Black"/>
                <a:cs typeface="Arial Black"/>
              </a:rPr>
              <a:t> </a:t>
            </a:r>
            <a:r>
              <a:rPr sz="1200" spc="-55" dirty="0">
                <a:latin typeface="Arial Black"/>
                <a:cs typeface="Arial Black"/>
              </a:rPr>
              <a:t>представление</a:t>
            </a:r>
            <a:r>
              <a:rPr sz="1200" spc="1955" dirty="0">
                <a:latin typeface="Arial Black"/>
                <a:cs typeface="Arial Black"/>
              </a:rPr>
              <a:t> </a:t>
            </a:r>
            <a:r>
              <a:rPr sz="1200" spc="-70" dirty="0">
                <a:latin typeface="Arial Black"/>
                <a:cs typeface="Arial Black"/>
              </a:rPr>
              <a:t>данных</a:t>
            </a:r>
            <a:r>
              <a:rPr sz="1200" spc="1955" dirty="0">
                <a:latin typeface="Arial Black"/>
                <a:cs typeface="Arial Black"/>
              </a:rPr>
              <a:t> </a:t>
            </a:r>
            <a:r>
              <a:rPr sz="1200" spc="-35" dirty="0">
                <a:latin typeface="Arial Black"/>
                <a:cs typeface="Arial Black"/>
              </a:rPr>
              <a:t>документов</a:t>
            </a:r>
            <a:r>
              <a:rPr sz="1200" spc="1985" dirty="0">
                <a:latin typeface="Arial Black"/>
                <a:cs typeface="Arial Black"/>
              </a:rPr>
              <a:t> </a:t>
            </a:r>
            <a:r>
              <a:rPr sz="1200" spc="-170" dirty="0">
                <a:latin typeface="Tahoma"/>
                <a:cs typeface="Tahoma"/>
              </a:rPr>
              <a:t>–</a:t>
            </a:r>
            <a:r>
              <a:rPr sz="1200" spc="2010" dirty="0">
                <a:latin typeface="Tahoma"/>
                <a:cs typeface="Tahoma"/>
              </a:rPr>
              <a:t> </a:t>
            </a:r>
            <a:r>
              <a:rPr sz="1200" spc="-15" dirty="0">
                <a:latin typeface="Lucida Sans Unicode"/>
                <a:cs typeface="Lucida Sans Unicode"/>
              </a:rPr>
              <a:t>залог</a:t>
            </a:r>
            <a:r>
              <a:rPr sz="1200" spc="-45" dirty="0">
                <a:latin typeface="Lucida Sans Unicode"/>
                <a:cs typeface="Lucida Sans Unicode"/>
              </a:rPr>
              <a:t> </a:t>
            </a:r>
            <a:r>
              <a:rPr sz="1200" spc="-5" dirty="0">
                <a:latin typeface="Lucida Sans Unicode"/>
                <a:cs typeface="Lucida Sans Unicode"/>
              </a:rPr>
              <a:t>заблаговременного</a:t>
            </a:r>
            <a:r>
              <a:rPr sz="1200" spc="220" dirty="0">
                <a:latin typeface="Lucida Sans Unicode"/>
                <a:cs typeface="Lucida Sans Unicode"/>
              </a:rPr>
              <a:t> </a:t>
            </a:r>
            <a:r>
              <a:rPr sz="1200" spc="15" dirty="0">
                <a:latin typeface="Lucida Sans Unicode"/>
                <a:cs typeface="Lucida Sans Unicode"/>
              </a:rPr>
              <a:t>получения</a:t>
            </a:r>
            <a:r>
              <a:rPr sz="1200" spc="220" dirty="0">
                <a:latin typeface="Lucida Sans Unicode"/>
                <a:cs typeface="Lucida Sans Unicode"/>
              </a:rPr>
              <a:t> </a:t>
            </a:r>
            <a:r>
              <a:rPr sz="1200" spc="5" dirty="0">
                <a:latin typeface="Lucida Sans Unicode"/>
                <a:cs typeface="Lucida Sans Unicode"/>
              </a:rPr>
              <a:t>приглашения</a:t>
            </a:r>
            <a:r>
              <a:rPr sz="1200" spc="220" dirty="0">
                <a:latin typeface="Lucida Sans Unicode"/>
                <a:cs typeface="Lucida Sans Unicode"/>
              </a:rPr>
              <a:t> </a:t>
            </a:r>
            <a:r>
              <a:rPr sz="1200" spc="-25" dirty="0">
                <a:latin typeface="Lucida Sans Unicode"/>
                <a:cs typeface="Lucida Sans Unicode"/>
              </a:rPr>
              <a:t>для</a:t>
            </a:r>
            <a:r>
              <a:rPr sz="1200" spc="220" dirty="0">
                <a:latin typeface="Lucida Sans Unicode"/>
                <a:cs typeface="Lucida Sans Unicode"/>
              </a:rPr>
              <a:t> </a:t>
            </a:r>
            <a:r>
              <a:rPr sz="1200" spc="-5" dirty="0">
                <a:latin typeface="Lucida Sans Unicode"/>
                <a:cs typeface="Lucida Sans Unicode"/>
              </a:rPr>
              <a:t>оформления</a:t>
            </a:r>
            <a:r>
              <a:rPr sz="1200" spc="220" dirty="0">
                <a:latin typeface="Lucida Sans Unicode"/>
                <a:cs typeface="Lucida Sans Unicode"/>
              </a:rPr>
              <a:t> </a:t>
            </a:r>
            <a:r>
              <a:rPr sz="1200" spc="5" dirty="0">
                <a:latin typeface="Lucida Sans Unicode"/>
                <a:cs typeface="Lucida Sans Unicode"/>
              </a:rPr>
              <a:t>визы</a:t>
            </a:r>
            <a:r>
              <a:rPr sz="1200" spc="5" dirty="0">
                <a:latin typeface="Tahoma"/>
                <a:cs typeface="Tahoma"/>
              </a:rPr>
              <a:t>,</a:t>
            </a:r>
            <a:r>
              <a:rPr sz="1200" spc="229" dirty="0">
                <a:latin typeface="Tahoma"/>
                <a:cs typeface="Tahoma"/>
              </a:rPr>
              <a:t> </a:t>
            </a:r>
            <a:r>
              <a:rPr sz="1200" spc="-15" dirty="0">
                <a:latin typeface="Lucida Sans Unicode"/>
                <a:cs typeface="Lucida Sans Unicode"/>
              </a:rPr>
              <a:t>поэтому </a:t>
            </a:r>
            <a:r>
              <a:rPr sz="1200" dirty="0">
                <a:latin typeface="Lucida Sans Unicode"/>
                <a:cs typeface="Lucida Sans Unicode"/>
              </a:rPr>
              <a:t>советуем</a:t>
            </a:r>
            <a:r>
              <a:rPr sz="1200" spc="-25" dirty="0">
                <a:latin typeface="Lucida Sans Unicode"/>
                <a:cs typeface="Lucida Sans Unicode"/>
              </a:rPr>
              <a:t> </a:t>
            </a:r>
            <a:r>
              <a:rPr sz="1200" spc="10" dirty="0">
                <a:latin typeface="Lucida Sans Unicode"/>
                <a:cs typeface="Lucida Sans Unicode"/>
              </a:rPr>
              <a:t>не</a:t>
            </a:r>
            <a:r>
              <a:rPr sz="1200" spc="-25" dirty="0">
                <a:latin typeface="Lucida Sans Unicode"/>
                <a:cs typeface="Lucida Sans Unicode"/>
              </a:rPr>
              <a:t> </a:t>
            </a:r>
            <a:r>
              <a:rPr sz="1200" dirty="0">
                <a:latin typeface="Lucida Sans Unicode"/>
                <a:cs typeface="Lucida Sans Unicode"/>
              </a:rPr>
              <a:t>откладывать</a:t>
            </a:r>
            <a:r>
              <a:rPr sz="1200" spc="-25" dirty="0">
                <a:latin typeface="Lucida Sans Unicode"/>
                <a:cs typeface="Lucida Sans Unicode"/>
              </a:rPr>
              <a:t> </a:t>
            </a:r>
            <a:r>
              <a:rPr sz="1200" spc="-10" dirty="0">
                <a:latin typeface="Lucida Sans Unicode"/>
                <a:cs typeface="Lucida Sans Unicode"/>
              </a:rPr>
              <a:t>подачу</a:t>
            </a:r>
            <a:r>
              <a:rPr sz="1200" spc="-25" dirty="0">
                <a:latin typeface="Lucida Sans Unicode"/>
                <a:cs typeface="Lucida Sans Unicode"/>
              </a:rPr>
              <a:t> </a:t>
            </a:r>
            <a:r>
              <a:rPr sz="1200" spc="-15" dirty="0">
                <a:latin typeface="Lucida Sans Unicode"/>
                <a:cs typeface="Lucida Sans Unicode"/>
              </a:rPr>
              <a:t>документов</a:t>
            </a:r>
            <a:r>
              <a:rPr sz="1200" spc="-25" dirty="0">
                <a:latin typeface="Lucida Sans Unicode"/>
                <a:cs typeface="Lucida Sans Unicode"/>
              </a:rPr>
              <a:t> </a:t>
            </a:r>
            <a:r>
              <a:rPr sz="1200" spc="-70" dirty="0">
                <a:latin typeface="Lucida Sans Unicode"/>
                <a:cs typeface="Lucida Sans Unicode"/>
              </a:rPr>
              <a:t>до</a:t>
            </a:r>
            <a:r>
              <a:rPr sz="1200" spc="-25" dirty="0">
                <a:latin typeface="Lucida Sans Unicode"/>
                <a:cs typeface="Lucida Sans Unicode"/>
              </a:rPr>
              <a:t> последнего </a:t>
            </a:r>
            <a:r>
              <a:rPr sz="1200" spc="-45" dirty="0">
                <a:latin typeface="Lucida Sans Unicode"/>
                <a:cs typeface="Lucida Sans Unicode"/>
              </a:rPr>
              <a:t>дня</a:t>
            </a:r>
            <a:r>
              <a:rPr sz="1200" spc="-45" dirty="0">
                <a:latin typeface="Tahoma"/>
                <a:cs typeface="Tahoma"/>
              </a:rPr>
              <a:t>.</a:t>
            </a:r>
            <a:r>
              <a:rPr sz="1200" spc="-15" dirty="0">
                <a:latin typeface="Tahoma"/>
                <a:cs typeface="Tahoma"/>
              </a:rPr>
              <a:t> </a:t>
            </a:r>
            <a:r>
              <a:rPr sz="1200" spc="-45" dirty="0">
                <a:latin typeface="Arial Black"/>
                <a:cs typeface="Arial Black"/>
              </a:rPr>
              <a:t>Помните</a:t>
            </a:r>
            <a:r>
              <a:rPr sz="1200" b="1" spc="-45" dirty="0">
                <a:latin typeface="Tahoma"/>
                <a:cs typeface="Tahoma"/>
              </a:rPr>
              <a:t>,</a:t>
            </a:r>
            <a:r>
              <a:rPr sz="1200" b="1" spc="-25" dirty="0">
                <a:latin typeface="Tahoma"/>
                <a:cs typeface="Tahoma"/>
              </a:rPr>
              <a:t> </a:t>
            </a:r>
            <a:r>
              <a:rPr sz="1200" spc="-15" dirty="0">
                <a:latin typeface="Arial Black"/>
                <a:cs typeface="Arial Black"/>
              </a:rPr>
              <a:t>что</a:t>
            </a:r>
            <a:r>
              <a:rPr sz="1200" spc="-35" dirty="0">
                <a:latin typeface="Arial Black"/>
                <a:cs typeface="Arial Black"/>
              </a:rPr>
              <a:t> </a:t>
            </a:r>
            <a:r>
              <a:rPr sz="1200" spc="-85" dirty="0">
                <a:latin typeface="Arial Black"/>
                <a:cs typeface="Arial Black"/>
              </a:rPr>
              <a:t>зачастую</a:t>
            </a:r>
            <a:r>
              <a:rPr sz="1200" spc="1110" dirty="0">
                <a:latin typeface="Arial Black"/>
                <a:cs typeface="Arial Black"/>
              </a:rPr>
              <a:t> </a:t>
            </a:r>
            <a:r>
              <a:rPr sz="1200" spc="-85" dirty="0">
                <a:latin typeface="Arial Black"/>
                <a:cs typeface="Arial Black"/>
              </a:rPr>
              <a:t>сервисы</a:t>
            </a:r>
            <a:r>
              <a:rPr sz="1200" spc="1110" dirty="0">
                <a:latin typeface="Arial Black"/>
                <a:cs typeface="Arial Black"/>
              </a:rPr>
              <a:t> </a:t>
            </a:r>
            <a:r>
              <a:rPr sz="1200" spc="-45" dirty="0">
                <a:latin typeface="Arial Black"/>
                <a:cs typeface="Arial Black"/>
              </a:rPr>
              <a:t>по</a:t>
            </a:r>
            <a:r>
              <a:rPr sz="1200" spc="1110" dirty="0">
                <a:latin typeface="Arial Black"/>
                <a:cs typeface="Arial Black"/>
              </a:rPr>
              <a:t> </a:t>
            </a:r>
            <a:r>
              <a:rPr sz="1200" spc="-40" dirty="0">
                <a:latin typeface="Arial Black"/>
                <a:cs typeface="Arial Black"/>
              </a:rPr>
              <a:t>регистрации</a:t>
            </a:r>
            <a:r>
              <a:rPr sz="1200" spc="1110" dirty="0">
                <a:latin typeface="Arial Black"/>
                <a:cs typeface="Arial Black"/>
              </a:rPr>
              <a:t> </a:t>
            </a:r>
            <a:r>
              <a:rPr sz="1200" spc="-70" dirty="0">
                <a:latin typeface="Arial Black"/>
                <a:cs typeface="Arial Black"/>
              </a:rPr>
              <a:t>на</a:t>
            </a:r>
            <a:r>
              <a:rPr sz="1200" spc="1110" dirty="0">
                <a:latin typeface="Arial Black"/>
                <a:cs typeface="Arial Black"/>
              </a:rPr>
              <a:t> </a:t>
            </a:r>
            <a:r>
              <a:rPr sz="1200" spc="-70" dirty="0">
                <a:latin typeface="Arial Black"/>
                <a:cs typeface="Arial Black"/>
              </a:rPr>
              <a:t>учебные</a:t>
            </a:r>
            <a:r>
              <a:rPr sz="1200" spc="1110" dirty="0">
                <a:latin typeface="Arial Black"/>
                <a:cs typeface="Arial Black"/>
              </a:rPr>
              <a:t> </a:t>
            </a:r>
            <a:r>
              <a:rPr sz="1200" spc="-45" dirty="0">
                <a:latin typeface="Arial Black"/>
                <a:cs typeface="Arial Black"/>
              </a:rPr>
              <a:t>дисциплины</a:t>
            </a:r>
            <a:r>
              <a:rPr sz="1200" spc="1110" dirty="0">
                <a:latin typeface="Arial Black"/>
                <a:cs typeface="Arial Black"/>
              </a:rPr>
              <a:t> </a:t>
            </a:r>
            <a:r>
              <a:rPr sz="1200" spc="5" dirty="0">
                <a:latin typeface="Arial Black"/>
                <a:cs typeface="Arial Black"/>
              </a:rPr>
              <a:t>и</a:t>
            </a:r>
            <a:r>
              <a:rPr sz="1200" dirty="0">
                <a:latin typeface="Arial Black"/>
                <a:cs typeface="Arial Black"/>
              </a:rPr>
              <a:t> </a:t>
            </a:r>
            <a:r>
              <a:rPr sz="1200" spc="-60" dirty="0">
                <a:latin typeface="Arial Black"/>
                <a:cs typeface="Arial Black"/>
              </a:rPr>
              <a:t>предоставлению</a:t>
            </a:r>
            <a:r>
              <a:rPr sz="1200" spc="80" dirty="0">
                <a:latin typeface="Arial Black"/>
                <a:cs typeface="Arial Black"/>
              </a:rPr>
              <a:t> </a:t>
            </a:r>
            <a:r>
              <a:rPr sz="1200" spc="-45" dirty="0">
                <a:latin typeface="Arial Black"/>
                <a:cs typeface="Arial Black"/>
              </a:rPr>
              <a:t>жилья</a:t>
            </a:r>
            <a:r>
              <a:rPr sz="1200" spc="80" dirty="0">
                <a:latin typeface="Arial Black"/>
                <a:cs typeface="Arial Black"/>
              </a:rPr>
              <a:t> </a:t>
            </a:r>
            <a:r>
              <a:rPr sz="1200" spc="-45" dirty="0">
                <a:latin typeface="Arial Black"/>
                <a:cs typeface="Arial Black"/>
              </a:rPr>
              <a:t>работают</a:t>
            </a:r>
            <a:r>
              <a:rPr sz="1200" spc="80" dirty="0">
                <a:latin typeface="Arial Black"/>
                <a:cs typeface="Arial Black"/>
              </a:rPr>
              <a:t> </a:t>
            </a:r>
            <a:r>
              <a:rPr sz="1200" spc="-45" dirty="0">
                <a:latin typeface="Arial Black"/>
                <a:cs typeface="Arial Black"/>
              </a:rPr>
              <a:t>по</a:t>
            </a:r>
            <a:r>
              <a:rPr sz="1200" spc="80" dirty="0">
                <a:latin typeface="Arial Black"/>
                <a:cs typeface="Arial Black"/>
              </a:rPr>
              <a:t> </a:t>
            </a:r>
            <a:r>
              <a:rPr sz="1200" spc="-25" dirty="0">
                <a:latin typeface="Arial Black"/>
                <a:cs typeface="Arial Black"/>
              </a:rPr>
              <a:t>принципу</a:t>
            </a:r>
            <a:r>
              <a:rPr sz="1200" spc="80" dirty="0">
                <a:latin typeface="Arial Black"/>
                <a:cs typeface="Arial Black"/>
              </a:rPr>
              <a:t> </a:t>
            </a:r>
            <a:r>
              <a:rPr sz="1200" b="1" spc="-45" dirty="0">
                <a:latin typeface="Tahoma"/>
                <a:cs typeface="Tahoma"/>
              </a:rPr>
              <a:t>«first</a:t>
            </a:r>
            <a:r>
              <a:rPr sz="1200" b="1" spc="125" dirty="0">
                <a:latin typeface="Tahoma"/>
                <a:cs typeface="Tahoma"/>
              </a:rPr>
              <a:t> </a:t>
            </a:r>
            <a:r>
              <a:rPr sz="1200" b="1" spc="35" dirty="0">
                <a:latin typeface="Tahoma"/>
                <a:cs typeface="Tahoma"/>
              </a:rPr>
              <a:t>come</a:t>
            </a:r>
            <a:r>
              <a:rPr sz="1200" b="1" spc="125" dirty="0">
                <a:latin typeface="Tahoma"/>
                <a:cs typeface="Tahoma"/>
              </a:rPr>
              <a:t> </a:t>
            </a:r>
            <a:r>
              <a:rPr sz="1200" b="1" spc="-275" dirty="0">
                <a:latin typeface="Tahoma"/>
                <a:cs typeface="Tahoma"/>
              </a:rPr>
              <a:t>–</a:t>
            </a:r>
            <a:r>
              <a:rPr sz="1200" b="1" spc="125" dirty="0">
                <a:latin typeface="Tahoma"/>
                <a:cs typeface="Tahoma"/>
              </a:rPr>
              <a:t> </a:t>
            </a:r>
            <a:r>
              <a:rPr sz="1200" b="1" dirty="0">
                <a:latin typeface="Tahoma"/>
                <a:cs typeface="Tahoma"/>
              </a:rPr>
              <a:t>first</a:t>
            </a:r>
            <a:r>
              <a:rPr sz="1200" b="1" spc="125" dirty="0">
                <a:latin typeface="Tahoma"/>
                <a:cs typeface="Tahoma"/>
              </a:rPr>
              <a:t> </a:t>
            </a:r>
            <a:r>
              <a:rPr sz="1200" b="1" spc="-40" dirty="0">
                <a:latin typeface="Tahoma"/>
                <a:cs typeface="Tahoma"/>
              </a:rPr>
              <a:t>served».</a:t>
            </a:r>
            <a:r>
              <a:rPr sz="1200" b="1" spc="-85" dirty="0">
                <a:latin typeface="Tahoma"/>
                <a:cs typeface="Tahoma"/>
              </a:rPr>
              <a:t> </a:t>
            </a:r>
            <a:r>
              <a:rPr sz="1200" spc="-10" dirty="0">
                <a:latin typeface="Lucida Sans Unicode"/>
                <a:cs typeface="Lucida Sans Unicode"/>
              </a:rPr>
              <a:t>Задержка</a:t>
            </a:r>
            <a:r>
              <a:rPr sz="1200" spc="350" dirty="0">
                <a:latin typeface="Lucida Sans Unicode"/>
                <a:cs typeface="Lucida Sans Unicode"/>
              </a:rPr>
              <a:t> </a:t>
            </a:r>
            <a:r>
              <a:rPr sz="1200" spc="-40" dirty="0">
                <a:latin typeface="Lucida Sans Unicode"/>
                <a:cs typeface="Lucida Sans Unicode"/>
              </a:rPr>
              <a:t>с</a:t>
            </a:r>
            <a:r>
              <a:rPr sz="1200" spc="350" dirty="0">
                <a:latin typeface="Lucida Sans Unicode"/>
                <a:cs typeface="Lucida Sans Unicode"/>
              </a:rPr>
              <a:t> </a:t>
            </a:r>
            <a:r>
              <a:rPr sz="1200" spc="-20" dirty="0">
                <a:latin typeface="Lucida Sans Unicode"/>
                <a:cs typeface="Lucida Sans Unicode"/>
              </a:rPr>
              <a:t>подготовкой</a:t>
            </a:r>
            <a:r>
              <a:rPr sz="1200" spc="350" dirty="0">
                <a:latin typeface="Lucida Sans Unicode"/>
                <a:cs typeface="Lucida Sans Unicode"/>
              </a:rPr>
              <a:t> </a:t>
            </a:r>
            <a:r>
              <a:rPr sz="1200" spc="-15" dirty="0">
                <a:latin typeface="Lucida Sans Unicode"/>
                <a:cs typeface="Lucida Sans Unicode"/>
              </a:rPr>
              <a:t>документов</a:t>
            </a:r>
            <a:r>
              <a:rPr sz="1200" spc="350" dirty="0">
                <a:latin typeface="Lucida Sans Unicode"/>
                <a:cs typeface="Lucida Sans Unicode"/>
              </a:rPr>
              <a:t> </a:t>
            </a:r>
            <a:r>
              <a:rPr sz="1200" dirty="0">
                <a:latin typeface="Lucida Sans Unicode"/>
                <a:cs typeface="Lucida Sans Unicode"/>
              </a:rPr>
              <a:t>может</a:t>
            </a:r>
            <a:r>
              <a:rPr sz="1200" spc="350" dirty="0">
                <a:latin typeface="Lucida Sans Unicode"/>
                <a:cs typeface="Lucida Sans Unicode"/>
              </a:rPr>
              <a:t> </a:t>
            </a:r>
            <a:r>
              <a:rPr sz="1200" spc="10" dirty="0">
                <a:latin typeface="Lucida Sans Unicode"/>
                <a:cs typeface="Lucida Sans Unicode"/>
              </a:rPr>
              <a:t>оставить</a:t>
            </a:r>
            <a:r>
              <a:rPr sz="1200" spc="350" dirty="0">
                <a:latin typeface="Lucida Sans Unicode"/>
                <a:cs typeface="Lucida Sans Unicode"/>
              </a:rPr>
              <a:t> </a:t>
            </a:r>
            <a:r>
              <a:rPr sz="1200" spc="10" dirty="0">
                <a:latin typeface="Lucida Sans Unicode"/>
                <a:cs typeface="Lucida Sans Unicode"/>
              </a:rPr>
              <a:t>вас</a:t>
            </a:r>
            <a:r>
              <a:rPr sz="1200" spc="350" dirty="0">
                <a:latin typeface="Lucida Sans Unicode"/>
                <a:cs typeface="Lucida Sans Unicode"/>
              </a:rPr>
              <a:t> </a:t>
            </a:r>
            <a:r>
              <a:rPr sz="1200" spc="5" dirty="0">
                <a:latin typeface="Lucida Sans Unicode"/>
                <a:cs typeface="Lucida Sans Unicode"/>
              </a:rPr>
              <a:t>без</a:t>
            </a:r>
            <a:r>
              <a:rPr sz="1200" spc="350" dirty="0">
                <a:latin typeface="Lucida Sans Unicode"/>
                <a:cs typeface="Lucida Sans Unicode"/>
              </a:rPr>
              <a:t> </a:t>
            </a:r>
            <a:r>
              <a:rPr sz="1200" dirty="0">
                <a:latin typeface="Lucida Sans Unicode"/>
                <a:cs typeface="Lucida Sans Unicode"/>
              </a:rPr>
              <a:t>возможности</a:t>
            </a:r>
            <a:r>
              <a:rPr sz="1200" spc="5" dirty="0">
                <a:latin typeface="Lucida Sans Unicode"/>
                <a:cs typeface="Lucida Sans Unicode"/>
              </a:rPr>
              <a:t> записаться</a:t>
            </a:r>
            <a:r>
              <a:rPr sz="1200" spc="1505" dirty="0">
                <a:latin typeface="Lucida Sans Unicode"/>
                <a:cs typeface="Lucida Sans Unicode"/>
              </a:rPr>
              <a:t> </a:t>
            </a:r>
            <a:r>
              <a:rPr sz="1200" spc="5" dirty="0">
                <a:latin typeface="Lucida Sans Unicode"/>
                <a:cs typeface="Lucida Sans Unicode"/>
              </a:rPr>
              <a:t>на</a:t>
            </a:r>
            <a:r>
              <a:rPr sz="1200" spc="1505" dirty="0">
                <a:latin typeface="Lucida Sans Unicode"/>
                <a:cs typeface="Lucida Sans Unicode"/>
              </a:rPr>
              <a:t> </a:t>
            </a:r>
            <a:r>
              <a:rPr sz="1200" dirty="0">
                <a:latin typeface="Lucida Sans Unicode"/>
                <a:cs typeface="Lucida Sans Unicode"/>
              </a:rPr>
              <a:t>интересующий</a:t>
            </a:r>
            <a:r>
              <a:rPr sz="1200" spc="1505" dirty="0">
                <a:latin typeface="Lucida Sans Unicode"/>
                <a:cs typeface="Lucida Sans Unicode"/>
              </a:rPr>
              <a:t> </a:t>
            </a:r>
            <a:r>
              <a:rPr sz="1200" spc="-20" dirty="0">
                <a:latin typeface="Lucida Sans Unicode"/>
                <a:cs typeface="Lucida Sans Unicode"/>
              </a:rPr>
              <a:t>предмет</a:t>
            </a:r>
            <a:r>
              <a:rPr sz="1200" spc="1505" dirty="0">
                <a:latin typeface="Lucida Sans Unicode"/>
                <a:cs typeface="Lucida Sans Unicode"/>
              </a:rPr>
              <a:t> </a:t>
            </a:r>
            <a:r>
              <a:rPr sz="1200" spc="5" dirty="0">
                <a:latin typeface="Lucida Sans Unicode"/>
                <a:cs typeface="Lucida Sans Unicode"/>
              </a:rPr>
              <a:t>или</a:t>
            </a:r>
            <a:r>
              <a:rPr sz="1200" spc="1505" dirty="0">
                <a:latin typeface="Lucida Sans Unicode"/>
                <a:cs typeface="Lucida Sans Unicode"/>
              </a:rPr>
              <a:t> </a:t>
            </a:r>
            <a:r>
              <a:rPr sz="1200" spc="10" dirty="0">
                <a:latin typeface="Lucida Sans Unicode"/>
                <a:cs typeface="Lucida Sans Unicode"/>
              </a:rPr>
              <a:t>заставить</a:t>
            </a:r>
            <a:r>
              <a:rPr sz="1200" spc="1505" dirty="0">
                <a:latin typeface="Lucida Sans Unicode"/>
                <a:cs typeface="Lucida Sans Unicode"/>
              </a:rPr>
              <a:t> </a:t>
            </a:r>
            <a:r>
              <a:rPr sz="1200" dirty="0">
                <a:latin typeface="Lucida Sans Unicode"/>
                <a:cs typeface="Lucida Sans Unicode"/>
              </a:rPr>
              <a:t>потратить</a:t>
            </a:r>
            <a:r>
              <a:rPr sz="1200" spc="60" dirty="0">
                <a:latin typeface="Lucida Sans Unicode"/>
                <a:cs typeface="Lucida Sans Unicode"/>
              </a:rPr>
              <a:t> </a:t>
            </a:r>
            <a:r>
              <a:rPr sz="1200" spc="-5" dirty="0">
                <a:latin typeface="Lucida Sans Unicode"/>
                <a:cs typeface="Lucida Sans Unicode"/>
              </a:rPr>
              <a:t>дополнительное</a:t>
            </a:r>
            <a:r>
              <a:rPr sz="1200" spc="385" dirty="0">
                <a:latin typeface="Lucida Sans Unicode"/>
                <a:cs typeface="Lucida Sans Unicode"/>
              </a:rPr>
              <a:t> </a:t>
            </a:r>
            <a:r>
              <a:rPr sz="1200" spc="25" dirty="0">
                <a:latin typeface="Lucida Sans Unicode"/>
                <a:cs typeface="Lucida Sans Unicode"/>
              </a:rPr>
              <a:t>время</a:t>
            </a:r>
            <a:r>
              <a:rPr sz="1200" spc="385" dirty="0">
                <a:latin typeface="Lucida Sans Unicode"/>
                <a:cs typeface="Lucida Sans Unicode"/>
              </a:rPr>
              <a:t> </a:t>
            </a:r>
            <a:r>
              <a:rPr sz="1200" spc="15" dirty="0">
                <a:latin typeface="Lucida Sans Unicode"/>
                <a:cs typeface="Lucida Sans Unicode"/>
              </a:rPr>
              <a:t>и</a:t>
            </a:r>
            <a:r>
              <a:rPr sz="1200" spc="385" dirty="0">
                <a:latin typeface="Lucida Sans Unicode"/>
                <a:cs typeface="Lucida Sans Unicode"/>
              </a:rPr>
              <a:t> </a:t>
            </a:r>
            <a:r>
              <a:rPr sz="1200" dirty="0">
                <a:latin typeface="Lucida Sans Unicode"/>
                <a:cs typeface="Lucida Sans Unicode"/>
              </a:rPr>
              <a:t>финансовые</a:t>
            </a:r>
            <a:r>
              <a:rPr sz="1200" spc="385" dirty="0">
                <a:latin typeface="Lucida Sans Unicode"/>
                <a:cs typeface="Lucida Sans Unicode"/>
              </a:rPr>
              <a:t> </a:t>
            </a:r>
            <a:r>
              <a:rPr sz="1200" spc="-20" dirty="0">
                <a:latin typeface="Lucida Sans Unicode"/>
                <a:cs typeface="Lucida Sans Unicode"/>
              </a:rPr>
              <a:t>средства</a:t>
            </a:r>
            <a:r>
              <a:rPr sz="1200" spc="385" dirty="0">
                <a:latin typeface="Lucida Sans Unicode"/>
                <a:cs typeface="Lucida Sans Unicode"/>
              </a:rPr>
              <a:t> </a:t>
            </a:r>
            <a:r>
              <a:rPr sz="1200" spc="5" dirty="0">
                <a:latin typeface="Lucida Sans Unicode"/>
                <a:cs typeface="Lucida Sans Unicode"/>
              </a:rPr>
              <a:t>на</a:t>
            </a:r>
            <a:r>
              <a:rPr sz="1200" spc="385" dirty="0">
                <a:latin typeface="Lucida Sans Unicode"/>
                <a:cs typeface="Lucida Sans Unicode"/>
              </a:rPr>
              <a:t> </a:t>
            </a:r>
            <a:r>
              <a:rPr sz="1200" spc="-15" dirty="0">
                <a:latin typeface="Lucida Sans Unicode"/>
                <a:cs typeface="Lucida Sans Unicode"/>
              </a:rPr>
              <a:t>поиск</a:t>
            </a:r>
            <a:r>
              <a:rPr sz="1200" spc="385" dirty="0">
                <a:latin typeface="Lucida Sans Unicode"/>
                <a:cs typeface="Lucida Sans Unicode"/>
              </a:rPr>
              <a:t> </a:t>
            </a:r>
            <a:r>
              <a:rPr sz="1200" spc="15" dirty="0">
                <a:latin typeface="Lucida Sans Unicode"/>
                <a:cs typeface="Lucida Sans Unicode"/>
              </a:rPr>
              <a:t>и</a:t>
            </a:r>
            <a:r>
              <a:rPr sz="1200" spc="385" dirty="0">
                <a:latin typeface="Lucida Sans Unicode"/>
                <a:cs typeface="Lucida Sans Unicode"/>
              </a:rPr>
              <a:t> </a:t>
            </a:r>
            <a:r>
              <a:rPr sz="1200" spc="5" dirty="0">
                <a:latin typeface="Lucida Sans Unicode"/>
                <a:cs typeface="Lucida Sans Unicode"/>
              </a:rPr>
              <a:t>бронирование </a:t>
            </a:r>
            <a:r>
              <a:rPr sz="1200" spc="10" dirty="0">
                <a:latin typeface="Lucida Sans Unicode"/>
                <a:cs typeface="Lucida Sans Unicode"/>
              </a:rPr>
              <a:t>жилья</a:t>
            </a:r>
            <a:r>
              <a:rPr sz="1200" spc="10" dirty="0">
                <a:latin typeface="Tahoma"/>
                <a:cs typeface="Tahoma"/>
              </a:rPr>
              <a:t>.</a:t>
            </a:r>
            <a:endParaRPr sz="1200">
              <a:latin typeface="Tahoma"/>
              <a:cs typeface="Tahoma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7556500" cy="10696575"/>
            <a:chOff x="0" y="0"/>
            <a:chExt cx="7556500" cy="10696575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2687413"/>
              <a:ext cx="7555991" cy="8009161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319138" y="210776"/>
              <a:ext cx="1847849" cy="590549"/>
            </a:xfrm>
            <a:prstGeom prst="rect">
              <a:avLst/>
            </a:prstGeom>
          </p:spPr>
        </p:pic>
      </p:grpSp>
      <p:sp>
        <p:nvSpPr>
          <p:cNvPr id="7" name="object 7"/>
          <p:cNvSpPr/>
          <p:nvPr/>
        </p:nvSpPr>
        <p:spPr>
          <a:xfrm>
            <a:off x="596015" y="544240"/>
            <a:ext cx="6130925" cy="7138034"/>
          </a:xfrm>
          <a:custGeom>
            <a:avLst/>
            <a:gdLst/>
            <a:ahLst/>
            <a:cxnLst/>
            <a:rect l="l" t="t" r="r" b="b"/>
            <a:pathLst>
              <a:path w="6130925" h="7138034">
                <a:moveTo>
                  <a:pt x="873277" y="436638"/>
                </a:moveTo>
                <a:lnTo>
                  <a:pt x="870712" y="389064"/>
                </a:lnTo>
                <a:lnTo>
                  <a:pt x="863206" y="342976"/>
                </a:lnTo>
                <a:lnTo>
                  <a:pt x="851014" y="298627"/>
                </a:lnTo>
                <a:lnTo>
                  <a:pt x="834415" y="256298"/>
                </a:lnTo>
                <a:lnTo>
                  <a:pt x="813663" y="216255"/>
                </a:lnTo>
                <a:lnTo>
                  <a:pt x="789025" y="178765"/>
                </a:lnTo>
                <a:lnTo>
                  <a:pt x="760780" y="144094"/>
                </a:lnTo>
                <a:lnTo>
                  <a:pt x="729183" y="112496"/>
                </a:lnTo>
                <a:lnTo>
                  <a:pt x="694512" y="84251"/>
                </a:lnTo>
                <a:lnTo>
                  <a:pt x="657009" y="59613"/>
                </a:lnTo>
                <a:lnTo>
                  <a:pt x="616966" y="38862"/>
                </a:lnTo>
                <a:lnTo>
                  <a:pt x="574649" y="22263"/>
                </a:lnTo>
                <a:lnTo>
                  <a:pt x="530301" y="10071"/>
                </a:lnTo>
                <a:lnTo>
                  <a:pt x="484212" y="2565"/>
                </a:lnTo>
                <a:lnTo>
                  <a:pt x="436638" y="0"/>
                </a:lnTo>
                <a:lnTo>
                  <a:pt x="389064" y="2565"/>
                </a:lnTo>
                <a:lnTo>
                  <a:pt x="342963" y="10071"/>
                </a:lnTo>
                <a:lnTo>
                  <a:pt x="298627" y="22263"/>
                </a:lnTo>
                <a:lnTo>
                  <a:pt x="256298" y="38862"/>
                </a:lnTo>
                <a:lnTo>
                  <a:pt x="216255" y="59613"/>
                </a:lnTo>
                <a:lnTo>
                  <a:pt x="178765" y="84251"/>
                </a:lnTo>
                <a:lnTo>
                  <a:pt x="144081" y="112496"/>
                </a:lnTo>
                <a:lnTo>
                  <a:pt x="112483" y="144094"/>
                </a:lnTo>
                <a:lnTo>
                  <a:pt x="84239" y="178765"/>
                </a:lnTo>
                <a:lnTo>
                  <a:pt x="59613" y="216255"/>
                </a:lnTo>
                <a:lnTo>
                  <a:pt x="38862" y="256298"/>
                </a:lnTo>
                <a:lnTo>
                  <a:pt x="22263" y="298627"/>
                </a:lnTo>
                <a:lnTo>
                  <a:pt x="10071" y="342976"/>
                </a:lnTo>
                <a:lnTo>
                  <a:pt x="2565" y="389064"/>
                </a:lnTo>
                <a:lnTo>
                  <a:pt x="0" y="436638"/>
                </a:lnTo>
                <a:lnTo>
                  <a:pt x="2565" y="484212"/>
                </a:lnTo>
                <a:lnTo>
                  <a:pt x="10071" y="530313"/>
                </a:lnTo>
                <a:lnTo>
                  <a:pt x="22263" y="574649"/>
                </a:lnTo>
                <a:lnTo>
                  <a:pt x="38862" y="616978"/>
                </a:lnTo>
                <a:lnTo>
                  <a:pt x="59613" y="657021"/>
                </a:lnTo>
                <a:lnTo>
                  <a:pt x="84239" y="694512"/>
                </a:lnTo>
                <a:lnTo>
                  <a:pt x="112483" y="729183"/>
                </a:lnTo>
                <a:lnTo>
                  <a:pt x="144081" y="760780"/>
                </a:lnTo>
                <a:lnTo>
                  <a:pt x="178765" y="789025"/>
                </a:lnTo>
                <a:lnTo>
                  <a:pt x="216255" y="813663"/>
                </a:lnTo>
                <a:lnTo>
                  <a:pt x="256298" y="834415"/>
                </a:lnTo>
                <a:lnTo>
                  <a:pt x="298627" y="851014"/>
                </a:lnTo>
                <a:lnTo>
                  <a:pt x="342963" y="863206"/>
                </a:lnTo>
                <a:lnTo>
                  <a:pt x="389064" y="870712"/>
                </a:lnTo>
                <a:lnTo>
                  <a:pt x="436638" y="873277"/>
                </a:lnTo>
                <a:lnTo>
                  <a:pt x="484212" y="870712"/>
                </a:lnTo>
                <a:lnTo>
                  <a:pt x="530301" y="863206"/>
                </a:lnTo>
                <a:lnTo>
                  <a:pt x="574649" y="851014"/>
                </a:lnTo>
                <a:lnTo>
                  <a:pt x="616966" y="834415"/>
                </a:lnTo>
                <a:lnTo>
                  <a:pt x="657009" y="813663"/>
                </a:lnTo>
                <a:lnTo>
                  <a:pt x="694512" y="789025"/>
                </a:lnTo>
                <a:lnTo>
                  <a:pt x="729183" y="760780"/>
                </a:lnTo>
                <a:lnTo>
                  <a:pt x="760780" y="729183"/>
                </a:lnTo>
                <a:lnTo>
                  <a:pt x="789025" y="694512"/>
                </a:lnTo>
                <a:lnTo>
                  <a:pt x="813663" y="657021"/>
                </a:lnTo>
                <a:lnTo>
                  <a:pt x="834415" y="616978"/>
                </a:lnTo>
                <a:lnTo>
                  <a:pt x="851014" y="574649"/>
                </a:lnTo>
                <a:lnTo>
                  <a:pt x="863206" y="530313"/>
                </a:lnTo>
                <a:lnTo>
                  <a:pt x="870712" y="484212"/>
                </a:lnTo>
                <a:lnTo>
                  <a:pt x="873277" y="436638"/>
                </a:lnTo>
                <a:close/>
              </a:path>
              <a:path w="6130925" h="7138034">
                <a:moveTo>
                  <a:pt x="6130391" y="6772173"/>
                </a:moveTo>
                <a:lnTo>
                  <a:pt x="6127051" y="6722605"/>
                </a:lnTo>
                <a:lnTo>
                  <a:pt x="6117336" y="6675069"/>
                </a:lnTo>
                <a:lnTo>
                  <a:pt x="6101689" y="6629984"/>
                </a:lnTo>
                <a:lnTo>
                  <a:pt x="6080518" y="6587807"/>
                </a:lnTo>
                <a:lnTo>
                  <a:pt x="6054280" y="6548958"/>
                </a:lnTo>
                <a:lnTo>
                  <a:pt x="6023394" y="6513881"/>
                </a:lnTo>
                <a:lnTo>
                  <a:pt x="5988316" y="6482994"/>
                </a:lnTo>
                <a:lnTo>
                  <a:pt x="5949467" y="6456756"/>
                </a:lnTo>
                <a:lnTo>
                  <a:pt x="5907290" y="6435585"/>
                </a:lnTo>
                <a:lnTo>
                  <a:pt x="5862205" y="6419926"/>
                </a:lnTo>
                <a:lnTo>
                  <a:pt x="5814669" y="6410223"/>
                </a:lnTo>
                <a:lnTo>
                  <a:pt x="5765089" y="6406883"/>
                </a:lnTo>
                <a:lnTo>
                  <a:pt x="5715520" y="6410223"/>
                </a:lnTo>
                <a:lnTo>
                  <a:pt x="5667984" y="6419926"/>
                </a:lnTo>
                <a:lnTo>
                  <a:pt x="5622899" y="6435585"/>
                </a:lnTo>
                <a:lnTo>
                  <a:pt x="5580723" y="6456756"/>
                </a:lnTo>
                <a:lnTo>
                  <a:pt x="5541873" y="6482994"/>
                </a:lnTo>
                <a:lnTo>
                  <a:pt x="5506796" y="6513881"/>
                </a:lnTo>
                <a:lnTo>
                  <a:pt x="5475910" y="6548958"/>
                </a:lnTo>
                <a:lnTo>
                  <a:pt x="5449671" y="6587807"/>
                </a:lnTo>
                <a:lnTo>
                  <a:pt x="5428500" y="6629984"/>
                </a:lnTo>
                <a:lnTo>
                  <a:pt x="5412854" y="6675069"/>
                </a:lnTo>
                <a:lnTo>
                  <a:pt x="5403139" y="6722605"/>
                </a:lnTo>
                <a:lnTo>
                  <a:pt x="5399798" y="6772173"/>
                </a:lnTo>
                <a:lnTo>
                  <a:pt x="5403139" y="6821741"/>
                </a:lnTo>
                <a:lnTo>
                  <a:pt x="5412854" y="6869290"/>
                </a:lnTo>
                <a:lnTo>
                  <a:pt x="5428500" y="6914362"/>
                </a:lnTo>
                <a:lnTo>
                  <a:pt x="5449671" y="6956552"/>
                </a:lnTo>
                <a:lnTo>
                  <a:pt x="5475910" y="6995401"/>
                </a:lnTo>
                <a:lnTo>
                  <a:pt x="5506796" y="7030479"/>
                </a:lnTo>
                <a:lnTo>
                  <a:pt x="5541873" y="7061365"/>
                </a:lnTo>
                <a:lnTo>
                  <a:pt x="5580723" y="7087603"/>
                </a:lnTo>
                <a:lnTo>
                  <a:pt x="5622899" y="7108761"/>
                </a:lnTo>
                <a:lnTo>
                  <a:pt x="5667984" y="7124420"/>
                </a:lnTo>
                <a:lnTo>
                  <a:pt x="5715520" y="7134136"/>
                </a:lnTo>
                <a:lnTo>
                  <a:pt x="5765089" y="7137476"/>
                </a:lnTo>
                <a:lnTo>
                  <a:pt x="5814669" y="7134136"/>
                </a:lnTo>
                <a:lnTo>
                  <a:pt x="5862205" y="7124420"/>
                </a:lnTo>
                <a:lnTo>
                  <a:pt x="5907290" y="7108761"/>
                </a:lnTo>
                <a:lnTo>
                  <a:pt x="5949467" y="7087603"/>
                </a:lnTo>
                <a:lnTo>
                  <a:pt x="5988316" y="7061365"/>
                </a:lnTo>
                <a:lnTo>
                  <a:pt x="6023394" y="7030479"/>
                </a:lnTo>
                <a:lnTo>
                  <a:pt x="6054280" y="6995401"/>
                </a:lnTo>
                <a:lnTo>
                  <a:pt x="6080518" y="6956552"/>
                </a:lnTo>
                <a:lnTo>
                  <a:pt x="6101689" y="6914362"/>
                </a:lnTo>
                <a:lnTo>
                  <a:pt x="6117336" y="6869290"/>
                </a:lnTo>
                <a:lnTo>
                  <a:pt x="6127051" y="6821741"/>
                </a:lnTo>
                <a:lnTo>
                  <a:pt x="6130391" y="6772173"/>
                </a:lnTo>
                <a:close/>
              </a:path>
            </a:pathLst>
          </a:custGeom>
          <a:solidFill>
            <a:srgbClr val="00646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596015" y="6839492"/>
            <a:ext cx="6099175" cy="282564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30480" algn="just">
              <a:lnSpc>
                <a:spcPct val="114599"/>
              </a:lnSpc>
              <a:spcBef>
                <a:spcPts val="100"/>
              </a:spcBef>
            </a:pPr>
            <a:endParaRPr sz="1200" dirty="0">
              <a:latin typeface="Tahoma"/>
              <a:cs typeface="Tahoma"/>
            </a:endParaRPr>
          </a:p>
          <a:p>
            <a:pPr>
              <a:lnSpc>
                <a:spcPct val="100000"/>
              </a:lnSpc>
              <a:spcBef>
                <a:spcPts val="1360"/>
              </a:spcBef>
            </a:pPr>
            <a:endParaRPr sz="1200" dirty="0">
              <a:latin typeface="Tahoma"/>
              <a:cs typeface="Tahoma"/>
            </a:endParaRPr>
          </a:p>
          <a:p>
            <a:pPr marR="7620" algn="ctr">
              <a:lnSpc>
                <a:spcPts val="2065"/>
              </a:lnSpc>
              <a:spcBef>
                <a:spcPts val="5"/>
              </a:spcBef>
            </a:pPr>
            <a:r>
              <a:rPr sz="2000" b="1" spc="80" dirty="0">
                <a:latin typeface="Tahoma"/>
                <a:cs typeface="Tahoma"/>
              </a:rPr>
              <a:t>Как</a:t>
            </a:r>
            <a:r>
              <a:rPr sz="2000" b="1" spc="15" dirty="0">
                <a:latin typeface="Tahoma"/>
                <a:cs typeface="Tahoma"/>
              </a:rPr>
              <a:t> </a:t>
            </a:r>
            <a:r>
              <a:rPr sz="2000" b="1" spc="85" dirty="0">
                <a:latin typeface="Tahoma"/>
                <a:cs typeface="Tahoma"/>
              </a:rPr>
              <a:t>осуществляется</a:t>
            </a:r>
            <a:r>
              <a:rPr sz="2000" b="1" spc="20" dirty="0">
                <a:latin typeface="Tahoma"/>
                <a:cs typeface="Tahoma"/>
              </a:rPr>
              <a:t> </a:t>
            </a:r>
            <a:r>
              <a:rPr sz="2000" b="1" spc="70" dirty="0">
                <a:latin typeface="Tahoma"/>
                <a:cs typeface="Tahoma"/>
              </a:rPr>
              <a:t>финансирование</a:t>
            </a:r>
            <a:endParaRPr sz="2000" dirty="0">
              <a:latin typeface="Tahoma"/>
              <a:cs typeface="Tahoma"/>
            </a:endParaRPr>
          </a:p>
          <a:p>
            <a:pPr marL="536575" marR="544830" algn="ctr">
              <a:lnSpc>
                <a:spcPct val="71900"/>
              </a:lnSpc>
              <a:spcBef>
                <a:spcPts val="335"/>
              </a:spcBef>
            </a:pPr>
            <a:r>
              <a:rPr sz="2000" b="1" spc="80" dirty="0">
                <a:latin typeface="Tahoma"/>
                <a:cs typeface="Tahoma"/>
              </a:rPr>
              <a:t>участия</a:t>
            </a:r>
            <a:r>
              <a:rPr sz="2000" b="1" spc="20" dirty="0">
                <a:latin typeface="Tahoma"/>
                <a:cs typeface="Tahoma"/>
              </a:rPr>
              <a:t> </a:t>
            </a:r>
            <a:r>
              <a:rPr sz="2000" b="1" dirty="0">
                <a:latin typeface="Tahoma"/>
                <a:cs typeface="Tahoma"/>
              </a:rPr>
              <a:t>в</a:t>
            </a:r>
            <a:r>
              <a:rPr sz="2000" b="1" spc="20" dirty="0">
                <a:latin typeface="Tahoma"/>
                <a:cs typeface="Tahoma"/>
              </a:rPr>
              <a:t> </a:t>
            </a:r>
            <a:r>
              <a:rPr sz="2000" b="1" spc="90" dirty="0">
                <a:latin typeface="Tahoma"/>
                <a:cs typeface="Tahoma"/>
              </a:rPr>
              <a:t>программе</a:t>
            </a:r>
            <a:r>
              <a:rPr sz="2000" b="1" spc="20" dirty="0">
                <a:latin typeface="Tahoma"/>
                <a:cs typeface="Tahoma"/>
              </a:rPr>
              <a:t> </a:t>
            </a:r>
            <a:r>
              <a:rPr sz="2000" b="1" spc="35" dirty="0">
                <a:latin typeface="Tahoma"/>
                <a:cs typeface="Tahoma"/>
              </a:rPr>
              <a:t>«Включённое </a:t>
            </a:r>
            <a:r>
              <a:rPr sz="2000" b="1" spc="45" dirty="0">
                <a:latin typeface="Tahoma"/>
                <a:cs typeface="Tahoma"/>
              </a:rPr>
              <a:t>обучение»?</a:t>
            </a:r>
            <a:endParaRPr sz="2000" dirty="0">
              <a:latin typeface="Tahoma"/>
              <a:cs typeface="Tahoma"/>
            </a:endParaRPr>
          </a:p>
          <a:p>
            <a:pPr marL="38100" marR="5080" algn="just">
              <a:lnSpc>
                <a:spcPct val="114599"/>
              </a:lnSpc>
              <a:spcBef>
                <a:spcPts val="1700"/>
              </a:spcBef>
            </a:pPr>
            <a:r>
              <a:rPr sz="1200" spc="-60" dirty="0">
                <a:solidFill>
                  <a:srgbClr val="00646B"/>
                </a:solidFill>
                <a:latin typeface="Arial Black"/>
                <a:cs typeface="Arial Black"/>
              </a:rPr>
              <a:t>Обучение</a:t>
            </a:r>
            <a:r>
              <a:rPr sz="1200" spc="-20" dirty="0">
                <a:solidFill>
                  <a:srgbClr val="00646B"/>
                </a:solidFill>
                <a:latin typeface="Arial Black"/>
                <a:cs typeface="Arial Black"/>
              </a:rPr>
              <a:t> </a:t>
            </a:r>
            <a:r>
              <a:rPr sz="1200" spc="60" dirty="0">
                <a:latin typeface="Lucida Sans Unicode"/>
                <a:cs typeface="Lucida Sans Unicode"/>
              </a:rPr>
              <a:t>в</a:t>
            </a:r>
            <a:r>
              <a:rPr sz="1200" spc="5" dirty="0">
                <a:latin typeface="Lucida Sans Unicode"/>
                <a:cs typeface="Lucida Sans Unicode"/>
              </a:rPr>
              <a:t> </a:t>
            </a:r>
            <a:r>
              <a:rPr sz="1200" dirty="0">
                <a:latin typeface="Lucida Sans Unicode"/>
                <a:cs typeface="Lucida Sans Unicode"/>
              </a:rPr>
              <a:t>принимающем</a:t>
            </a:r>
            <a:r>
              <a:rPr sz="1200" spc="5" dirty="0">
                <a:latin typeface="Lucida Sans Unicode"/>
                <a:cs typeface="Lucida Sans Unicode"/>
              </a:rPr>
              <a:t> </a:t>
            </a:r>
            <a:r>
              <a:rPr sz="1200" dirty="0">
                <a:latin typeface="Lucida Sans Unicode"/>
                <a:cs typeface="Lucida Sans Unicode"/>
              </a:rPr>
              <a:t>вузе</a:t>
            </a:r>
            <a:r>
              <a:rPr sz="1200" spc="5" dirty="0">
                <a:latin typeface="Lucida Sans Unicode"/>
                <a:cs typeface="Lucida Sans Unicode"/>
              </a:rPr>
              <a:t> </a:t>
            </a:r>
            <a:r>
              <a:rPr sz="1200" spc="60" dirty="0">
                <a:latin typeface="Lucida Sans Unicode"/>
                <a:cs typeface="Lucida Sans Unicode"/>
              </a:rPr>
              <a:t>в</a:t>
            </a:r>
            <a:r>
              <a:rPr sz="1200" spc="5" dirty="0">
                <a:latin typeface="Lucida Sans Unicode"/>
                <a:cs typeface="Lucida Sans Unicode"/>
              </a:rPr>
              <a:t> </a:t>
            </a:r>
            <a:r>
              <a:rPr sz="1200" spc="-10" dirty="0">
                <a:latin typeface="Lucida Sans Unicode"/>
                <a:cs typeface="Lucida Sans Unicode"/>
              </a:rPr>
              <a:t>рамках</a:t>
            </a:r>
            <a:r>
              <a:rPr sz="1200" spc="5" dirty="0">
                <a:latin typeface="Lucida Sans Unicode"/>
                <a:cs typeface="Lucida Sans Unicode"/>
              </a:rPr>
              <a:t> </a:t>
            </a:r>
            <a:r>
              <a:rPr sz="1200" dirty="0">
                <a:latin typeface="Lucida Sans Unicode"/>
                <a:cs typeface="Lucida Sans Unicode"/>
              </a:rPr>
              <a:t>квот</a:t>
            </a:r>
            <a:r>
              <a:rPr sz="1200" spc="5" dirty="0">
                <a:latin typeface="Lucida Sans Unicode"/>
                <a:cs typeface="Lucida Sans Unicode"/>
              </a:rPr>
              <a:t> </a:t>
            </a:r>
            <a:r>
              <a:rPr sz="1200" dirty="0">
                <a:latin typeface="Lucida Sans Unicode"/>
                <a:cs typeface="Lucida Sans Unicode"/>
              </a:rPr>
              <a:t>по соглашениям</a:t>
            </a:r>
            <a:r>
              <a:rPr sz="1200" spc="5" dirty="0">
                <a:latin typeface="Lucida Sans Unicode"/>
                <a:cs typeface="Lucida Sans Unicode"/>
              </a:rPr>
              <a:t> </a:t>
            </a:r>
            <a:r>
              <a:rPr sz="1200" dirty="0">
                <a:latin typeface="Lucida Sans Unicode"/>
                <a:cs typeface="Lucida Sans Unicode"/>
              </a:rPr>
              <a:t>с</a:t>
            </a:r>
            <a:r>
              <a:rPr sz="1200" spc="5" dirty="0">
                <a:latin typeface="Lucida Sans Unicode"/>
                <a:cs typeface="Lucida Sans Unicode"/>
              </a:rPr>
              <a:t> </a:t>
            </a:r>
            <a:r>
              <a:rPr sz="1200" spc="-10" dirty="0">
                <a:latin typeface="Lucida Sans Unicode"/>
                <a:cs typeface="Lucida Sans Unicode"/>
              </a:rPr>
              <a:t>Финансовым </a:t>
            </a:r>
            <a:r>
              <a:rPr sz="1200" dirty="0">
                <a:latin typeface="Lucida Sans Unicode"/>
                <a:cs typeface="Lucida Sans Unicode"/>
              </a:rPr>
              <a:t>университетом</a:t>
            </a:r>
            <a:r>
              <a:rPr sz="1200" spc="490" dirty="0">
                <a:latin typeface="Lucida Sans Unicode"/>
                <a:cs typeface="Lucida Sans Unicode"/>
              </a:rPr>
              <a:t> </a:t>
            </a:r>
            <a:r>
              <a:rPr sz="1200" dirty="0">
                <a:latin typeface="Lucida Sans Unicode"/>
                <a:cs typeface="Lucida Sans Unicode"/>
              </a:rPr>
              <a:t>осуществляется</a:t>
            </a:r>
            <a:r>
              <a:rPr sz="1200" spc="495" dirty="0">
                <a:latin typeface="Lucida Sans Unicode"/>
                <a:cs typeface="Lucida Sans Unicode"/>
              </a:rPr>
              <a:t> </a:t>
            </a:r>
            <a:r>
              <a:rPr sz="1200" dirty="0">
                <a:solidFill>
                  <a:srgbClr val="00646B"/>
                </a:solidFill>
                <a:latin typeface="Arial Black"/>
                <a:cs typeface="Arial Black"/>
              </a:rPr>
              <a:t>бесплатно</a:t>
            </a:r>
            <a:r>
              <a:rPr sz="1200" dirty="0">
                <a:latin typeface="Tahoma"/>
                <a:cs typeface="Tahoma"/>
              </a:rPr>
              <a:t>.</a:t>
            </a:r>
            <a:r>
              <a:rPr sz="1200" spc="65" dirty="0">
                <a:latin typeface="Tahoma"/>
                <a:cs typeface="Tahoma"/>
              </a:rPr>
              <a:t>  </a:t>
            </a:r>
            <a:r>
              <a:rPr sz="1200" dirty="0">
                <a:latin typeface="Arial Black"/>
                <a:cs typeface="Arial Black"/>
              </a:rPr>
              <a:t>Остальные</a:t>
            </a:r>
            <a:r>
              <a:rPr sz="1200" spc="455" dirty="0">
                <a:latin typeface="Arial Black"/>
                <a:cs typeface="Arial Black"/>
              </a:rPr>
              <a:t> </a:t>
            </a:r>
            <a:r>
              <a:rPr sz="1200" dirty="0">
                <a:latin typeface="Arial Black"/>
                <a:cs typeface="Arial Black"/>
              </a:rPr>
              <a:t>расходы</a:t>
            </a:r>
            <a:r>
              <a:rPr sz="1200" spc="480" dirty="0">
                <a:latin typeface="Arial Black"/>
                <a:cs typeface="Arial Black"/>
              </a:rPr>
              <a:t> </a:t>
            </a:r>
            <a:r>
              <a:rPr sz="1200" dirty="0">
                <a:latin typeface="Tahoma"/>
                <a:cs typeface="Tahoma"/>
              </a:rPr>
              <a:t>(</a:t>
            </a:r>
            <a:r>
              <a:rPr sz="1200" dirty="0">
                <a:latin typeface="Lucida Sans Unicode"/>
                <a:cs typeface="Lucida Sans Unicode"/>
              </a:rPr>
              <a:t>в</a:t>
            </a:r>
            <a:r>
              <a:rPr sz="1200" spc="490" dirty="0">
                <a:latin typeface="Lucida Sans Unicode"/>
                <a:cs typeface="Lucida Sans Unicode"/>
              </a:rPr>
              <a:t> </a:t>
            </a:r>
            <a:r>
              <a:rPr sz="1200" spc="-20" dirty="0">
                <a:latin typeface="Lucida Sans Unicode"/>
                <a:cs typeface="Lucida Sans Unicode"/>
              </a:rPr>
              <a:t>т</a:t>
            </a:r>
            <a:r>
              <a:rPr sz="1200" spc="-20" dirty="0">
                <a:latin typeface="Tahoma"/>
                <a:cs typeface="Tahoma"/>
              </a:rPr>
              <a:t>.</a:t>
            </a:r>
            <a:r>
              <a:rPr sz="1200" spc="-20" dirty="0">
                <a:latin typeface="Lucida Sans Unicode"/>
                <a:cs typeface="Lucida Sans Unicode"/>
              </a:rPr>
              <a:t>ч</a:t>
            </a:r>
            <a:r>
              <a:rPr sz="1200" spc="-20" dirty="0">
                <a:latin typeface="Tahoma"/>
                <a:cs typeface="Tahoma"/>
              </a:rPr>
              <a:t>. </a:t>
            </a:r>
            <a:r>
              <a:rPr sz="1200" dirty="0">
                <a:latin typeface="Lucida Sans Unicode"/>
                <a:cs typeface="Lucida Sans Unicode"/>
              </a:rPr>
              <a:t>транспортные</a:t>
            </a:r>
            <a:r>
              <a:rPr sz="1200" dirty="0">
                <a:latin typeface="Tahoma"/>
                <a:cs typeface="Tahoma"/>
              </a:rPr>
              <a:t>,</a:t>
            </a:r>
            <a:r>
              <a:rPr sz="1200" spc="254" dirty="0">
                <a:latin typeface="Tahoma"/>
                <a:cs typeface="Tahoma"/>
              </a:rPr>
              <a:t> </a:t>
            </a:r>
            <a:r>
              <a:rPr sz="1200" dirty="0">
                <a:latin typeface="Lucida Sans Unicode"/>
                <a:cs typeface="Lucida Sans Unicode"/>
              </a:rPr>
              <a:t>визовые</a:t>
            </a:r>
            <a:r>
              <a:rPr sz="1200" dirty="0">
                <a:latin typeface="Tahoma"/>
                <a:cs typeface="Tahoma"/>
              </a:rPr>
              <a:t>,</a:t>
            </a:r>
            <a:r>
              <a:rPr sz="1200" spc="254" dirty="0">
                <a:latin typeface="Tahoma"/>
                <a:cs typeface="Tahoma"/>
              </a:rPr>
              <a:t> </a:t>
            </a:r>
            <a:r>
              <a:rPr sz="1200" dirty="0">
                <a:latin typeface="Lucida Sans Unicode"/>
                <a:cs typeface="Lucida Sans Unicode"/>
              </a:rPr>
              <a:t>на</a:t>
            </a:r>
            <a:r>
              <a:rPr sz="1200" spc="245" dirty="0">
                <a:latin typeface="Lucida Sans Unicode"/>
                <a:cs typeface="Lucida Sans Unicode"/>
              </a:rPr>
              <a:t> </a:t>
            </a:r>
            <a:r>
              <a:rPr sz="1200" dirty="0">
                <a:latin typeface="Lucida Sans Unicode"/>
                <a:cs typeface="Lucida Sans Unicode"/>
              </a:rPr>
              <a:t>проживание</a:t>
            </a:r>
            <a:r>
              <a:rPr sz="1200" dirty="0">
                <a:latin typeface="Tahoma"/>
                <a:cs typeface="Tahoma"/>
              </a:rPr>
              <a:t>,</a:t>
            </a:r>
            <a:r>
              <a:rPr sz="1200" spc="260" dirty="0">
                <a:latin typeface="Tahoma"/>
                <a:cs typeface="Tahoma"/>
              </a:rPr>
              <a:t> </a:t>
            </a:r>
            <a:r>
              <a:rPr sz="1200" dirty="0">
                <a:latin typeface="Lucida Sans Unicode"/>
                <a:cs typeface="Lucida Sans Unicode"/>
              </a:rPr>
              <a:t>питание</a:t>
            </a:r>
            <a:r>
              <a:rPr sz="1200" spc="245" dirty="0">
                <a:latin typeface="Lucida Sans Unicode"/>
                <a:cs typeface="Lucida Sans Unicode"/>
              </a:rPr>
              <a:t> </a:t>
            </a:r>
            <a:r>
              <a:rPr sz="1200" dirty="0">
                <a:latin typeface="Lucida Sans Unicode"/>
                <a:cs typeface="Lucida Sans Unicode"/>
              </a:rPr>
              <a:t>и</a:t>
            </a:r>
            <a:r>
              <a:rPr sz="1200" spc="245" dirty="0">
                <a:latin typeface="Lucida Sans Unicode"/>
                <a:cs typeface="Lucida Sans Unicode"/>
              </a:rPr>
              <a:t> </a:t>
            </a:r>
            <a:r>
              <a:rPr sz="1200" spc="-10" dirty="0">
                <a:latin typeface="Lucida Sans Unicode"/>
                <a:cs typeface="Lucida Sans Unicode"/>
              </a:rPr>
              <a:t>т</a:t>
            </a:r>
            <a:r>
              <a:rPr sz="1200" spc="-10" dirty="0">
                <a:latin typeface="Tahoma"/>
                <a:cs typeface="Tahoma"/>
              </a:rPr>
              <a:t>.</a:t>
            </a:r>
            <a:r>
              <a:rPr sz="1200" spc="-10" dirty="0">
                <a:latin typeface="Lucida Sans Unicode"/>
                <a:cs typeface="Lucida Sans Unicode"/>
              </a:rPr>
              <a:t>д</a:t>
            </a:r>
            <a:r>
              <a:rPr sz="1200" spc="-10" dirty="0">
                <a:latin typeface="Tahoma"/>
                <a:cs typeface="Tahoma"/>
              </a:rPr>
              <a:t>.)</a:t>
            </a:r>
            <a:r>
              <a:rPr sz="1200" spc="254" dirty="0">
                <a:latin typeface="Tahoma"/>
                <a:cs typeface="Tahoma"/>
              </a:rPr>
              <a:t> </a:t>
            </a:r>
            <a:r>
              <a:rPr sz="1200" dirty="0">
                <a:latin typeface="Lucida Sans Unicode"/>
                <a:cs typeface="Lucida Sans Unicode"/>
              </a:rPr>
              <a:t>осуществляются</a:t>
            </a:r>
            <a:r>
              <a:rPr sz="1200" spc="250" dirty="0">
                <a:latin typeface="Lucida Sans Unicode"/>
                <a:cs typeface="Lucida Sans Unicode"/>
              </a:rPr>
              <a:t> </a:t>
            </a:r>
            <a:r>
              <a:rPr sz="1200" spc="-25" dirty="0">
                <a:solidFill>
                  <a:srgbClr val="D82125"/>
                </a:solidFill>
                <a:latin typeface="Arial Black"/>
                <a:cs typeface="Arial Black"/>
              </a:rPr>
              <a:t>за </a:t>
            </a:r>
            <a:r>
              <a:rPr sz="1200" spc="-55" dirty="0">
                <a:solidFill>
                  <a:srgbClr val="D82125"/>
                </a:solidFill>
                <a:latin typeface="Arial Black"/>
                <a:cs typeface="Arial Black"/>
              </a:rPr>
              <a:t>счет</a:t>
            </a:r>
            <a:r>
              <a:rPr sz="1200" spc="-5" dirty="0">
                <a:solidFill>
                  <a:srgbClr val="D82125"/>
                </a:solidFill>
                <a:latin typeface="Arial Black"/>
                <a:cs typeface="Arial Black"/>
              </a:rPr>
              <a:t> </a:t>
            </a:r>
            <a:r>
              <a:rPr sz="1200" spc="-55" dirty="0">
                <a:solidFill>
                  <a:srgbClr val="D82125"/>
                </a:solidFill>
                <a:latin typeface="Arial Black"/>
                <a:cs typeface="Arial Black"/>
              </a:rPr>
              <a:t>направляемого</a:t>
            </a:r>
            <a:r>
              <a:rPr sz="1200" spc="-5" dirty="0">
                <a:solidFill>
                  <a:srgbClr val="D82125"/>
                </a:solidFill>
                <a:latin typeface="Arial Black"/>
                <a:cs typeface="Arial Black"/>
              </a:rPr>
              <a:t> </a:t>
            </a:r>
            <a:r>
              <a:rPr sz="1200" spc="-45" dirty="0">
                <a:solidFill>
                  <a:srgbClr val="D82125"/>
                </a:solidFill>
                <a:latin typeface="Arial Black"/>
                <a:cs typeface="Arial Black"/>
              </a:rPr>
              <a:t>студента</a:t>
            </a:r>
            <a:r>
              <a:rPr sz="1200" spc="-45" dirty="0">
                <a:latin typeface="Tahoma"/>
                <a:cs typeface="Tahoma"/>
              </a:rPr>
              <a:t>.</a:t>
            </a:r>
            <a:r>
              <a:rPr sz="1200" spc="55" dirty="0">
                <a:latin typeface="Tahoma"/>
                <a:cs typeface="Tahoma"/>
              </a:rPr>
              <a:t> </a:t>
            </a:r>
            <a:r>
              <a:rPr sz="1200" dirty="0">
                <a:latin typeface="Lucida Sans Unicode"/>
                <a:cs typeface="Lucida Sans Unicode"/>
              </a:rPr>
              <a:t>Примерную</a:t>
            </a:r>
            <a:r>
              <a:rPr sz="1200" spc="50" dirty="0">
                <a:latin typeface="Lucida Sans Unicode"/>
                <a:cs typeface="Lucida Sans Unicode"/>
              </a:rPr>
              <a:t> </a:t>
            </a:r>
            <a:r>
              <a:rPr sz="1200" dirty="0">
                <a:latin typeface="Lucida Sans Unicode"/>
                <a:cs typeface="Lucida Sans Unicode"/>
              </a:rPr>
              <a:t>стоимость</a:t>
            </a:r>
            <a:r>
              <a:rPr sz="1200" spc="50" dirty="0">
                <a:latin typeface="Lucida Sans Unicode"/>
                <a:cs typeface="Lucida Sans Unicode"/>
              </a:rPr>
              <a:t> </a:t>
            </a:r>
            <a:r>
              <a:rPr sz="1200" dirty="0">
                <a:latin typeface="Lucida Sans Unicode"/>
                <a:cs typeface="Lucida Sans Unicode"/>
              </a:rPr>
              <a:t>проживания</a:t>
            </a:r>
            <a:r>
              <a:rPr sz="1200" spc="55" dirty="0">
                <a:latin typeface="Lucida Sans Unicode"/>
                <a:cs typeface="Lucida Sans Unicode"/>
              </a:rPr>
              <a:t> </a:t>
            </a:r>
            <a:r>
              <a:rPr sz="1200" spc="60" dirty="0">
                <a:latin typeface="Lucida Sans Unicode"/>
                <a:cs typeface="Lucida Sans Unicode"/>
              </a:rPr>
              <a:t>в</a:t>
            </a:r>
            <a:r>
              <a:rPr sz="1200" spc="50" dirty="0">
                <a:latin typeface="Lucida Sans Unicode"/>
                <a:cs typeface="Lucida Sans Unicode"/>
              </a:rPr>
              <a:t> </a:t>
            </a:r>
            <a:r>
              <a:rPr sz="1200" dirty="0">
                <a:latin typeface="Lucida Sans Unicode"/>
                <a:cs typeface="Lucida Sans Unicode"/>
              </a:rPr>
              <a:t>том</a:t>
            </a:r>
            <a:r>
              <a:rPr sz="1200" spc="50" dirty="0">
                <a:latin typeface="Lucida Sans Unicode"/>
                <a:cs typeface="Lucida Sans Unicode"/>
              </a:rPr>
              <a:t> </a:t>
            </a:r>
            <a:r>
              <a:rPr sz="1200" spc="-25" dirty="0">
                <a:latin typeface="Lucida Sans Unicode"/>
                <a:cs typeface="Lucida Sans Unicode"/>
              </a:rPr>
              <a:t>или </a:t>
            </a:r>
            <a:r>
              <a:rPr sz="1200" dirty="0">
                <a:latin typeface="Lucida Sans Unicode"/>
                <a:cs typeface="Lucida Sans Unicode"/>
              </a:rPr>
              <a:t>ином</a:t>
            </a:r>
            <a:r>
              <a:rPr sz="1200" spc="90" dirty="0">
                <a:latin typeface="Lucida Sans Unicode"/>
                <a:cs typeface="Lucida Sans Unicode"/>
              </a:rPr>
              <a:t>  </a:t>
            </a:r>
            <a:r>
              <a:rPr sz="1200" dirty="0">
                <a:latin typeface="Lucida Sans Unicode"/>
                <a:cs typeface="Lucida Sans Unicode"/>
              </a:rPr>
              <a:t>городе</a:t>
            </a:r>
            <a:r>
              <a:rPr sz="1200" spc="90" dirty="0">
                <a:latin typeface="Lucida Sans Unicode"/>
                <a:cs typeface="Lucida Sans Unicode"/>
              </a:rPr>
              <a:t>  </a:t>
            </a:r>
            <a:r>
              <a:rPr sz="1200" spc="65" dirty="0">
                <a:latin typeface="Lucida Sans Unicode"/>
                <a:cs typeface="Lucida Sans Unicode"/>
              </a:rPr>
              <a:t>вы</a:t>
            </a:r>
            <a:r>
              <a:rPr sz="1200" spc="90" dirty="0">
                <a:latin typeface="Lucida Sans Unicode"/>
                <a:cs typeface="Lucida Sans Unicode"/>
              </a:rPr>
              <a:t>  </a:t>
            </a:r>
            <a:r>
              <a:rPr sz="1200" dirty="0">
                <a:latin typeface="Lucida Sans Unicode"/>
                <a:cs typeface="Lucida Sans Unicode"/>
              </a:rPr>
              <a:t>можете</a:t>
            </a:r>
            <a:r>
              <a:rPr sz="1200" spc="90" dirty="0">
                <a:latin typeface="Lucida Sans Unicode"/>
                <a:cs typeface="Lucida Sans Unicode"/>
              </a:rPr>
              <a:t>  </a:t>
            </a:r>
            <a:r>
              <a:rPr sz="1200" dirty="0" err="1">
                <a:latin typeface="Lucida Sans Unicode"/>
                <a:cs typeface="Lucida Sans Unicode"/>
              </a:rPr>
              <a:t>посмотреть</a:t>
            </a:r>
            <a:r>
              <a:rPr sz="1200" spc="95" dirty="0">
                <a:latin typeface="Lucida Sans Unicode"/>
                <a:cs typeface="Lucida Sans Unicode"/>
              </a:rPr>
              <a:t> </a:t>
            </a:r>
            <a:r>
              <a:rPr lang="ru-RU" sz="1200" spc="95" dirty="0">
                <a:latin typeface="Lucida Sans Unicode"/>
                <a:cs typeface="Lucida Sans Unicode"/>
              </a:rPr>
              <a:t>на сайте университета или на сайте </a:t>
            </a:r>
            <a:r>
              <a:rPr lang="en-US" sz="1200" spc="95" dirty="0">
                <a:latin typeface="Lucida Sans Unicode"/>
                <a:cs typeface="Lucida Sans Unicode"/>
                <a:hlinkClick r:id="rId4"/>
              </a:rPr>
              <a:t>Numbeo</a:t>
            </a:r>
            <a:endParaRPr sz="1200" dirty="0">
              <a:latin typeface="Tahoma"/>
              <a:cs typeface="Tahoma"/>
            </a:endParaRPr>
          </a:p>
        </p:txBody>
      </p:sp>
      <p:pic>
        <p:nvPicPr>
          <p:cNvPr id="9" name="object 9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791731" y="2537541"/>
            <a:ext cx="314324" cy="314324"/>
          </a:xfrm>
          <a:prstGeom prst="rect">
            <a:avLst/>
          </a:prstGeom>
        </p:spPr>
      </p:pic>
      <p:sp>
        <p:nvSpPr>
          <p:cNvPr id="10" name="object 10"/>
          <p:cNvSpPr txBox="1"/>
          <p:nvPr/>
        </p:nvSpPr>
        <p:spPr>
          <a:xfrm>
            <a:off x="596015" y="715819"/>
            <a:ext cx="6083935" cy="6290055"/>
          </a:xfrm>
          <a:prstGeom prst="rect">
            <a:avLst/>
          </a:prstGeom>
        </p:spPr>
        <p:txBody>
          <a:bodyPr vert="horz" wrap="square" lIns="0" tIns="97790" rIns="0" bIns="0" rtlCol="0">
            <a:spAutoFit/>
          </a:bodyPr>
          <a:lstStyle/>
          <a:p>
            <a:pPr marL="1456055" marR="86995" indent="-1250315">
              <a:lnSpc>
                <a:spcPct val="71900"/>
              </a:lnSpc>
              <a:spcBef>
                <a:spcPts val="770"/>
              </a:spcBef>
            </a:pPr>
            <a:r>
              <a:rPr sz="2000" b="1" spc="80" dirty="0">
                <a:latin typeface="Tahoma"/>
                <a:cs typeface="Tahoma"/>
              </a:rPr>
              <a:t>Как</a:t>
            </a:r>
            <a:r>
              <a:rPr sz="2000" b="1" spc="10" dirty="0">
                <a:latin typeface="Tahoma"/>
                <a:cs typeface="Tahoma"/>
              </a:rPr>
              <a:t> </a:t>
            </a:r>
            <a:r>
              <a:rPr sz="2000" b="1" spc="70" dirty="0">
                <a:latin typeface="Tahoma"/>
                <a:cs typeface="Tahoma"/>
              </a:rPr>
              <a:t>оформляется</a:t>
            </a:r>
            <a:r>
              <a:rPr sz="2000" b="1" spc="10" dirty="0">
                <a:latin typeface="Tahoma"/>
                <a:cs typeface="Tahoma"/>
              </a:rPr>
              <a:t> </a:t>
            </a:r>
            <a:r>
              <a:rPr sz="2000" b="1" spc="75" dirty="0">
                <a:latin typeface="Tahoma"/>
                <a:cs typeface="Tahoma"/>
              </a:rPr>
              <a:t>направление</a:t>
            </a:r>
            <a:r>
              <a:rPr sz="2000" b="1" spc="15" dirty="0">
                <a:latin typeface="Tahoma"/>
                <a:cs typeface="Tahoma"/>
              </a:rPr>
              <a:t> </a:t>
            </a:r>
            <a:r>
              <a:rPr sz="2000" b="1" spc="85" dirty="0">
                <a:latin typeface="Tahoma"/>
                <a:cs typeface="Tahoma"/>
              </a:rPr>
              <a:t>студента </a:t>
            </a:r>
            <a:r>
              <a:rPr sz="2000" b="1" spc="60" dirty="0">
                <a:latin typeface="Tahoma"/>
                <a:cs typeface="Tahoma"/>
              </a:rPr>
              <a:t>на</a:t>
            </a:r>
            <a:r>
              <a:rPr sz="2000" b="1" spc="-5" dirty="0">
                <a:latin typeface="Tahoma"/>
                <a:cs typeface="Tahoma"/>
              </a:rPr>
              <a:t> </a:t>
            </a:r>
            <a:r>
              <a:rPr sz="2000" b="1" spc="95" dirty="0">
                <a:latin typeface="Tahoma"/>
                <a:cs typeface="Tahoma"/>
              </a:rPr>
              <a:t>обучение</a:t>
            </a:r>
            <a:r>
              <a:rPr sz="2000" b="1" dirty="0">
                <a:latin typeface="Tahoma"/>
                <a:cs typeface="Tahoma"/>
              </a:rPr>
              <a:t> </a:t>
            </a:r>
            <a:r>
              <a:rPr sz="2000" b="1" spc="55" dirty="0">
                <a:latin typeface="Tahoma"/>
                <a:cs typeface="Tahoma"/>
              </a:rPr>
              <a:t>за</a:t>
            </a:r>
            <a:r>
              <a:rPr sz="2000" b="1" spc="-5" dirty="0">
                <a:latin typeface="Tahoma"/>
                <a:cs typeface="Tahoma"/>
              </a:rPr>
              <a:t> </a:t>
            </a:r>
            <a:r>
              <a:rPr sz="2000" b="1" spc="90" dirty="0">
                <a:latin typeface="Tahoma"/>
                <a:cs typeface="Tahoma"/>
              </a:rPr>
              <a:t>рубеж?</a:t>
            </a:r>
            <a:endParaRPr sz="2000" dirty="0">
              <a:latin typeface="Tahoma"/>
              <a:cs typeface="Tahoma"/>
            </a:endParaRPr>
          </a:p>
          <a:p>
            <a:pPr marL="22225" marR="5080" algn="just">
              <a:lnSpc>
                <a:spcPct val="114599"/>
              </a:lnSpc>
              <a:spcBef>
                <a:spcPts val="1925"/>
              </a:spcBef>
            </a:pPr>
            <a:r>
              <a:rPr sz="1200" dirty="0">
                <a:latin typeface="Lucida Sans Unicode"/>
                <a:cs typeface="Lucida Sans Unicode"/>
              </a:rPr>
              <a:t>Основным</a:t>
            </a:r>
            <a:r>
              <a:rPr sz="1200" spc="260" dirty="0">
                <a:latin typeface="Lucida Sans Unicode"/>
                <a:cs typeface="Lucida Sans Unicode"/>
              </a:rPr>
              <a:t> </a:t>
            </a:r>
            <a:r>
              <a:rPr sz="1200" dirty="0">
                <a:latin typeface="Lucida Sans Unicode"/>
                <a:cs typeface="Lucida Sans Unicode"/>
              </a:rPr>
              <a:t>локальным</a:t>
            </a:r>
            <a:r>
              <a:rPr sz="1200" spc="265" dirty="0">
                <a:latin typeface="Lucida Sans Unicode"/>
                <a:cs typeface="Lucida Sans Unicode"/>
              </a:rPr>
              <a:t> </a:t>
            </a:r>
            <a:r>
              <a:rPr sz="1200" dirty="0">
                <a:latin typeface="Lucida Sans Unicode"/>
                <a:cs typeface="Lucida Sans Unicode"/>
              </a:rPr>
              <a:t>нормативным</a:t>
            </a:r>
            <a:r>
              <a:rPr sz="1200" spc="265" dirty="0">
                <a:latin typeface="Lucida Sans Unicode"/>
                <a:cs typeface="Lucida Sans Unicode"/>
              </a:rPr>
              <a:t> </a:t>
            </a:r>
            <a:r>
              <a:rPr sz="1200" dirty="0">
                <a:latin typeface="Lucida Sans Unicode"/>
                <a:cs typeface="Lucida Sans Unicode"/>
              </a:rPr>
              <a:t>актом</a:t>
            </a:r>
            <a:r>
              <a:rPr sz="1200" dirty="0">
                <a:latin typeface="Tahoma"/>
                <a:cs typeface="Tahoma"/>
              </a:rPr>
              <a:t>,</a:t>
            </a:r>
            <a:r>
              <a:rPr sz="1200" spc="275" dirty="0">
                <a:latin typeface="Tahoma"/>
                <a:cs typeface="Tahoma"/>
              </a:rPr>
              <a:t> </a:t>
            </a:r>
            <a:r>
              <a:rPr sz="1200" dirty="0">
                <a:latin typeface="Lucida Sans Unicode"/>
                <a:cs typeface="Lucida Sans Unicode"/>
              </a:rPr>
              <a:t>санкционирующим</a:t>
            </a:r>
            <a:r>
              <a:rPr sz="1200" spc="260" dirty="0">
                <a:latin typeface="Lucida Sans Unicode"/>
                <a:cs typeface="Lucida Sans Unicode"/>
              </a:rPr>
              <a:t> </a:t>
            </a:r>
            <a:r>
              <a:rPr sz="1200" spc="-10" dirty="0">
                <a:latin typeface="Lucida Sans Unicode"/>
                <a:cs typeface="Lucida Sans Unicode"/>
              </a:rPr>
              <a:t>направление </a:t>
            </a:r>
            <a:r>
              <a:rPr sz="1200" dirty="0">
                <a:latin typeface="Lucida Sans Unicode"/>
                <a:cs typeface="Lucida Sans Unicode"/>
              </a:rPr>
              <a:t>студента</a:t>
            </a:r>
            <a:r>
              <a:rPr sz="1200" spc="100" dirty="0">
                <a:latin typeface="Lucida Sans Unicode"/>
                <a:cs typeface="Lucida Sans Unicode"/>
              </a:rPr>
              <a:t> </a:t>
            </a:r>
            <a:r>
              <a:rPr sz="1200" dirty="0">
                <a:latin typeface="Lucida Sans Unicode"/>
                <a:cs typeface="Lucida Sans Unicode"/>
              </a:rPr>
              <a:t>на</a:t>
            </a:r>
            <a:r>
              <a:rPr sz="1200" spc="105" dirty="0">
                <a:latin typeface="Lucida Sans Unicode"/>
                <a:cs typeface="Lucida Sans Unicode"/>
              </a:rPr>
              <a:t> </a:t>
            </a:r>
            <a:r>
              <a:rPr sz="1200" dirty="0">
                <a:latin typeface="Lucida Sans Unicode"/>
                <a:cs typeface="Lucida Sans Unicode"/>
              </a:rPr>
              <a:t>обучение</a:t>
            </a:r>
            <a:r>
              <a:rPr sz="1200" spc="105" dirty="0">
                <a:latin typeface="Lucida Sans Unicode"/>
                <a:cs typeface="Lucida Sans Unicode"/>
              </a:rPr>
              <a:t> </a:t>
            </a:r>
            <a:r>
              <a:rPr sz="1200" dirty="0">
                <a:latin typeface="Lucida Sans Unicode"/>
                <a:cs typeface="Lucida Sans Unicode"/>
              </a:rPr>
              <a:t>за</a:t>
            </a:r>
            <a:r>
              <a:rPr sz="1200" spc="105" dirty="0">
                <a:latin typeface="Lucida Sans Unicode"/>
                <a:cs typeface="Lucida Sans Unicode"/>
              </a:rPr>
              <a:t> </a:t>
            </a:r>
            <a:r>
              <a:rPr sz="1200" dirty="0">
                <a:latin typeface="Lucida Sans Unicode"/>
                <a:cs typeface="Lucida Sans Unicode"/>
              </a:rPr>
              <a:t>рубеж</a:t>
            </a:r>
            <a:r>
              <a:rPr sz="1200" dirty="0">
                <a:latin typeface="Tahoma"/>
                <a:cs typeface="Tahoma"/>
              </a:rPr>
              <a:t>,</a:t>
            </a:r>
            <a:r>
              <a:rPr sz="1200" spc="110" dirty="0">
                <a:latin typeface="Tahoma"/>
                <a:cs typeface="Tahoma"/>
              </a:rPr>
              <a:t> </a:t>
            </a:r>
            <a:r>
              <a:rPr sz="1200" dirty="0">
                <a:latin typeface="Lucida Sans Unicode"/>
                <a:cs typeface="Lucida Sans Unicode"/>
              </a:rPr>
              <a:t>является</a:t>
            </a:r>
            <a:r>
              <a:rPr sz="1200" spc="100" dirty="0">
                <a:latin typeface="Lucida Sans Unicode"/>
                <a:cs typeface="Lucida Sans Unicode"/>
              </a:rPr>
              <a:t> </a:t>
            </a:r>
            <a:r>
              <a:rPr sz="1200" spc="-35" dirty="0">
                <a:latin typeface="Arial Black"/>
                <a:cs typeface="Arial Black"/>
              </a:rPr>
              <a:t>приказ</a:t>
            </a:r>
            <a:r>
              <a:rPr sz="1200" spc="55" dirty="0">
                <a:latin typeface="Arial Black"/>
                <a:cs typeface="Arial Black"/>
              </a:rPr>
              <a:t> </a:t>
            </a:r>
            <a:r>
              <a:rPr sz="1200" spc="-40" dirty="0">
                <a:latin typeface="Arial Black"/>
                <a:cs typeface="Arial Black"/>
              </a:rPr>
              <a:t>Финуниверситета</a:t>
            </a:r>
            <a:r>
              <a:rPr sz="1200" spc="-40" dirty="0">
                <a:latin typeface="Tahoma"/>
                <a:cs typeface="Tahoma"/>
              </a:rPr>
              <a:t>.</a:t>
            </a:r>
            <a:r>
              <a:rPr sz="1200" spc="105" dirty="0">
                <a:latin typeface="Tahoma"/>
                <a:cs typeface="Tahoma"/>
              </a:rPr>
              <a:t> </a:t>
            </a:r>
            <a:r>
              <a:rPr sz="1200" dirty="0">
                <a:latin typeface="Lucida Sans Unicode"/>
                <a:cs typeface="Lucida Sans Unicode"/>
              </a:rPr>
              <a:t>Для</a:t>
            </a:r>
            <a:r>
              <a:rPr sz="1200" spc="105" dirty="0">
                <a:latin typeface="Lucida Sans Unicode"/>
                <a:cs typeface="Lucida Sans Unicode"/>
              </a:rPr>
              <a:t> </a:t>
            </a:r>
            <a:r>
              <a:rPr sz="1200" spc="-25" dirty="0">
                <a:latin typeface="Lucida Sans Unicode"/>
                <a:cs typeface="Lucida Sans Unicode"/>
              </a:rPr>
              <a:t>его </a:t>
            </a:r>
            <a:r>
              <a:rPr sz="1200" dirty="0">
                <a:latin typeface="Lucida Sans Unicode"/>
                <a:cs typeface="Lucida Sans Unicode"/>
              </a:rPr>
              <a:t>выпуска</a:t>
            </a:r>
            <a:r>
              <a:rPr sz="1200" spc="315" dirty="0">
                <a:latin typeface="Lucida Sans Unicode"/>
                <a:cs typeface="Lucida Sans Unicode"/>
              </a:rPr>
              <a:t>  </a:t>
            </a:r>
            <a:r>
              <a:rPr sz="1200" dirty="0">
                <a:latin typeface="Lucida Sans Unicode"/>
                <a:cs typeface="Lucida Sans Unicode"/>
              </a:rPr>
              <a:t>вам</a:t>
            </a:r>
            <a:r>
              <a:rPr sz="1200" spc="315" dirty="0">
                <a:latin typeface="Lucida Sans Unicode"/>
                <a:cs typeface="Lucida Sans Unicode"/>
              </a:rPr>
              <a:t>  </a:t>
            </a:r>
            <a:r>
              <a:rPr sz="1200" dirty="0">
                <a:latin typeface="Lucida Sans Unicode"/>
                <a:cs typeface="Lucida Sans Unicode"/>
              </a:rPr>
              <a:t>потребуется</a:t>
            </a:r>
            <a:r>
              <a:rPr sz="1200" spc="315" dirty="0">
                <a:latin typeface="Lucida Sans Unicode"/>
                <a:cs typeface="Lucida Sans Unicode"/>
              </a:rPr>
              <a:t>  </a:t>
            </a:r>
            <a:r>
              <a:rPr sz="1200" dirty="0">
                <a:latin typeface="Lucida Sans Unicode"/>
                <a:cs typeface="Lucida Sans Unicode"/>
              </a:rPr>
              <a:t>предоставить</a:t>
            </a:r>
            <a:r>
              <a:rPr sz="1200" spc="315" dirty="0">
                <a:latin typeface="Lucida Sans Unicode"/>
                <a:cs typeface="Lucida Sans Unicode"/>
              </a:rPr>
              <a:t>  </a:t>
            </a:r>
            <a:r>
              <a:rPr sz="1200" dirty="0">
                <a:latin typeface="Lucida Sans Unicode"/>
                <a:cs typeface="Lucida Sans Unicode"/>
              </a:rPr>
              <a:t>вашему</a:t>
            </a:r>
            <a:r>
              <a:rPr sz="1200" spc="315" dirty="0">
                <a:latin typeface="Lucida Sans Unicode"/>
                <a:cs typeface="Lucida Sans Unicode"/>
              </a:rPr>
              <a:t>  </a:t>
            </a:r>
            <a:r>
              <a:rPr sz="1200" dirty="0">
                <a:latin typeface="Lucida Sans Unicode"/>
                <a:cs typeface="Lucida Sans Unicode"/>
              </a:rPr>
              <a:t>координатору</a:t>
            </a:r>
            <a:r>
              <a:rPr sz="1200" spc="315" dirty="0">
                <a:latin typeface="Lucida Sans Unicode"/>
                <a:cs typeface="Lucida Sans Unicode"/>
              </a:rPr>
              <a:t>  </a:t>
            </a:r>
            <a:r>
              <a:rPr sz="1200" spc="-10" dirty="0">
                <a:latin typeface="Arial Black"/>
                <a:cs typeface="Arial Black"/>
              </a:rPr>
              <a:t>пакет </a:t>
            </a:r>
            <a:r>
              <a:rPr sz="1200" spc="-80" dirty="0">
                <a:latin typeface="Arial Black"/>
                <a:cs typeface="Arial Black"/>
              </a:rPr>
              <a:t>следующих</a:t>
            </a:r>
            <a:r>
              <a:rPr sz="1200" spc="-60" dirty="0">
                <a:latin typeface="Arial Black"/>
                <a:cs typeface="Arial Black"/>
              </a:rPr>
              <a:t> </a:t>
            </a:r>
            <a:r>
              <a:rPr sz="1200" spc="-10" dirty="0">
                <a:latin typeface="Arial Black"/>
                <a:cs typeface="Arial Black"/>
              </a:rPr>
              <a:t>документов</a:t>
            </a:r>
            <a:r>
              <a:rPr sz="1200" spc="-10" dirty="0">
                <a:latin typeface="Tahoma"/>
                <a:cs typeface="Tahoma"/>
              </a:rPr>
              <a:t>:</a:t>
            </a:r>
            <a:endParaRPr sz="1200" dirty="0">
              <a:latin typeface="Tahoma"/>
              <a:cs typeface="Tahoma"/>
            </a:endParaRPr>
          </a:p>
          <a:p>
            <a:pPr>
              <a:lnSpc>
                <a:spcPct val="100000"/>
              </a:lnSpc>
              <a:spcBef>
                <a:spcPts val="819"/>
              </a:spcBef>
            </a:pPr>
            <a:endParaRPr sz="1200" dirty="0">
              <a:latin typeface="Tahoma"/>
              <a:cs typeface="Tahoma"/>
            </a:endParaRPr>
          </a:p>
          <a:p>
            <a:pPr marL="609600">
              <a:lnSpc>
                <a:spcPct val="100000"/>
              </a:lnSpc>
            </a:pPr>
            <a:r>
              <a:rPr sz="1200" dirty="0">
                <a:latin typeface="Lucida Sans Unicode"/>
                <a:cs typeface="Lucida Sans Unicode"/>
              </a:rPr>
              <a:t>Заявление</a:t>
            </a:r>
            <a:r>
              <a:rPr sz="1200" spc="5" dirty="0">
                <a:latin typeface="Lucida Sans Unicode"/>
                <a:cs typeface="Lucida Sans Unicode"/>
              </a:rPr>
              <a:t> </a:t>
            </a:r>
            <a:r>
              <a:rPr sz="1200" dirty="0">
                <a:latin typeface="Lucida Sans Unicode"/>
                <a:cs typeface="Lucida Sans Unicode"/>
              </a:rPr>
              <a:t>о</a:t>
            </a:r>
            <a:r>
              <a:rPr sz="1200" spc="5" dirty="0">
                <a:latin typeface="Lucida Sans Unicode"/>
                <a:cs typeface="Lucida Sans Unicode"/>
              </a:rPr>
              <a:t> </a:t>
            </a:r>
            <a:r>
              <a:rPr sz="1200" dirty="0">
                <a:latin typeface="Lucida Sans Unicode"/>
                <a:cs typeface="Lucida Sans Unicode"/>
              </a:rPr>
              <a:t>направлении</a:t>
            </a:r>
            <a:r>
              <a:rPr sz="1200" spc="5" dirty="0">
                <a:latin typeface="Lucida Sans Unicode"/>
                <a:cs typeface="Lucida Sans Unicode"/>
              </a:rPr>
              <a:t> </a:t>
            </a:r>
            <a:r>
              <a:rPr sz="1200" dirty="0">
                <a:latin typeface="Lucida Sans Unicode"/>
                <a:cs typeface="Lucida Sans Unicode"/>
              </a:rPr>
              <a:t>на</a:t>
            </a:r>
            <a:r>
              <a:rPr sz="1200" spc="5" dirty="0">
                <a:latin typeface="Lucida Sans Unicode"/>
                <a:cs typeface="Lucida Sans Unicode"/>
              </a:rPr>
              <a:t> </a:t>
            </a:r>
            <a:r>
              <a:rPr sz="1200" spc="-10" dirty="0">
                <a:latin typeface="Lucida Sans Unicode"/>
                <a:cs typeface="Lucida Sans Unicode"/>
              </a:rPr>
              <a:t>обучение</a:t>
            </a:r>
            <a:endParaRPr sz="1200" dirty="0">
              <a:latin typeface="Lucida Sans Unicode"/>
              <a:cs typeface="Lucida Sans Unicode"/>
            </a:endParaRPr>
          </a:p>
          <a:p>
            <a:pPr marL="609600" marR="633095">
              <a:lnSpc>
                <a:spcPct val="286500"/>
              </a:lnSpc>
            </a:pPr>
            <a:r>
              <a:rPr sz="1200" dirty="0">
                <a:latin typeface="Lucida Sans Unicode"/>
                <a:cs typeface="Lucida Sans Unicode"/>
              </a:rPr>
              <a:t>Заявление о</a:t>
            </a:r>
            <a:r>
              <a:rPr sz="1200" spc="5" dirty="0">
                <a:latin typeface="Lucida Sans Unicode"/>
                <a:cs typeface="Lucida Sans Unicode"/>
              </a:rPr>
              <a:t> </a:t>
            </a:r>
            <a:r>
              <a:rPr sz="1200" spc="-10" dirty="0">
                <a:latin typeface="Lucida Sans Unicode"/>
                <a:cs typeface="Lucida Sans Unicode"/>
              </a:rPr>
              <a:t>переводе</a:t>
            </a:r>
            <a:r>
              <a:rPr sz="1200" spc="5" dirty="0">
                <a:latin typeface="Lucida Sans Unicode"/>
                <a:cs typeface="Lucida Sans Unicode"/>
              </a:rPr>
              <a:t> </a:t>
            </a:r>
            <a:r>
              <a:rPr sz="1200" dirty="0">
                <a:latin typeface="Lucida Sans Unicode"/>
                <a:cs typeface="Lucida Sans Unicode"/>
              </a:rPr>
              <a:t>на</a:t>
            </a:r>
            <a:r>
              <a:rPr sz="1200" spc="5" dirty="0">
                <a:latin typeface="Lucida Sans Unicode"/>
                <a:cs typeface="Lucida Sans Unicode"/>
              </a:rPr>
              <a:t> </a:t>
            </a:r>
            <a:r>
              <a:rPr sz="1200" dirty="0">
                <a:latin typeface="Lucida Sans Unicode"/>
                <a:cs typeface="Lucida Sans Unicode"/>
              </a:rPr>
              <a:t>индивидуальный</a:t>
            </a:r>
            <a:r>
              <a:rPr sz="1200" spc="5" dirty="0">
                <a:latin typeface="Lucida Sans Unicode"/>
                <a:cs typeface="Lucida Sans Unicode"/>
              </a:rPr>
              <a:t> </a:t>
            </a:r>
            <a:r>
              <a:rPr sz="1200" dirty="0">
                <a:latin typeface="Lucida Sans Unicode"/>
                <a:cs typeface="Lucida Sans Unicode"/>
              </a:rPr>
              <a:t>учебный </a:t>
            </a:r>
            <a:r>
              <a:rPr sz="1200" spc="-20" dirty="0">
                <a:latin typeface="Lucida Sans Unicode"/>
                <a:cs typeface="Lucida Sans Unicode"/>
              </a:rPr>
              <a:t>план </a:t>
            </a:r>
            <a:r>
              <a:rPr sz="1200" dirty="0">
                <a:latin typeface="Lucida Sans Unicode"/>
                <a:cs typeface="Lucida Sans Unicode"/>
              </a:rPr>
              <a:t>Заполненный и</a:t>
            </a:r>
            <a:r>
              <a:rPr sz="1200" spc="5" dirty="0">
                <a:latin typeface="Lucida Sans Unicode"/>
                <a:cs typeface="Lucida Sans Unicode"/>
              </a:rPr>
              <a:t> </a:t>
            </a:r>
            <a:r>
              <a:rPr sz="1200" dirty="0">
                <a:latin typeface="Lucida Sans Unicode"/>
                <a:cs typeface="Lucida Sans Unicode"/>
              </a:rPr>
              <a:t>согласованный</a:t>
            </a:r>
            <a:r>
              <a:rPr sz="1200" spc="5" dirty="0">
                <a:latin typeface="Lucida Sans Unicode"/>
                <a:cs typeface="Lucida Sans Unicode"/>
              </a:rPr>
              <a:t> </a:t>
            </a:r>
            <a:r>
              <a:rPr sz="1200" dirty="0">
                <a:latin typeface="Lucida Sans Unicode"/>
                <a:cs typeface="Lucida Sans Unicode"/>
              </a:rPr>
              <a:t>индивидуальный </a:t>
            </a:r>
            <a:r>
              <a:rPr sz="1200" dirty="0" err="1">
                <a:latin typeface="Lucida Sans Unicode"/>
                <a:cs typeface="Lucida Sans Unicode"/>
              </a:rPr>
              <a:t>учебный</a:t>
            </a:r>
            <a:r>
              <a:rPr sz="1200" spc="5" dirty="0">
                <a:latin typeface="Lucida Sans Unicode"/>
                <a:cs typeface="Lucida Sans Unicode"/>
              </a:rPr>
              <a:t> </a:t>
            </a:r>
            <a:r>
              <a:rPr sz="1200" spc="-20" dirty="0" err="1">
                <a:latin typeface="Lucida Sans Unicode"/>
                <a:cs typeface="Lucida Sans Unicode"/>
              </a:rPr>
              <a:t>план</a:t>
            </a:r>
            <a:endParaRPr lang="ru-RU" sz="1200" spc="-20" dirty="0">
              <a:latin typeface="Lucida Sans Unicode"/>
              <a:cs typeface="Lucida Sans Unicode"/>
            </a:endParaRPr>
          </a:p>
          <a:p>
            <a:pPr marL="609600" marR="633095">
              <a:lnSpc>
                <a:spcPct val="286500"/>
              </a:lnSpc>
            </a:pPr>
            <a:r>
              <a:rPr sz="1200" dirty="0" err="1">
                <a:latin typeface="Lucida Sans Unicode"/>
                <a:cs typeface="Lucida Sans Unicode"/>
              </a:rPr>
              <a:t>Копия</a:t>
            </a:r>
            <a:r>
              <a:rPr sz="1200" spc="-15" dirty="0">
                <a:latin typeface="Lucida Sans Unicode"/>
                <a:cs typeface="Lucida Sans Unicode"/>
              </a:rPr>
              <a:t> </a:t>
            </a:r>
            <a:r>
              <a:rPr sz="1200" dirty="0">
                <a:latin typeface="Lucida Sans Unicode"/>
                <a:cs typeface="Lucida Sans Unicode"/>
              </a:rPr>
              <a:t>приглашения</a:t>
            </a:r>
            <a:r>
              <a:rPr sz="1200" spc="-10" dirty="0">
                <a:latin typeface="Lucida Sans Unicode"/>
                <a:cs typeface="Lucida Sans Unicode"/>
              </a:rPr>
              <a:t> </a:t>
            </a:r>
            <a:r>
              <a:rPr sz="1200" spc="-20" dirty="0">
                <a:latin typeface="Lucida Sans Unicode"/>
                <a:cs typeface="Lucida Sans Unicode"/>
              </a:rPr>
              <a:t>от</a:t>
            </a:r>
            <a:r>
              <a:rPr sz="1200" spc="-10" dirty="0">
                <a:latin typeface="Lucida Sans Unicode"/>
                <a:cs typeface="Lucida Sans Unicode"/>
              </a:rPr>
              <a:t> </a:t>
            </a:r>
            <a:r>
              <a:rPr sz="1200" spc="-20" dirty="0">
                <a:latin typeface="Lucida Sans Unicode"/>
                <a:cs typeface="Lucida Sans Unicode"/>
              </a:rPr>
              <a:t>иностранного</a:t>
            </a:r>
            <a:r>
              <a:rPr sz="1200" spc="-10" dirty="0">
                <a:latin typeface="Lucida Sans Unicode"/>
                <a:cs typeface="Lucida Sans Unicode"/>
              </a:rPr>
              <a:t> университета</a:t>
            </a:r>
            <a:endParaRPr sz="1200" dirty="0">
              <a:latin typeface="Lucida Sans Unicode"/>
              <a:cs typeface="Lucida Sans Unicode"/>
            </a:endParaRPr>
          </a:p>
          <a:p>
            <a:pPr marL="609600">
              <a:lnSpc>
                <a:spcPct val="100000"/>
              </a:lnSpc>
            </a:pPr>
            <a:endParaRPr lang="ru-RU" sz="1200" dirty="0">
              <a:latin typeface="Lucida Sans Unicode"/>
              <a:cs typeface="Lucida Sans Unicode"/>
            </a:endParaRPr>
          </a:p>
          <a:p>
            <a:pPr marL="609600">
              <a:lnSpc>
                <a:spcPct val="100000"/>
              </a:lnSpc>
            </a:pPr>
            <a:r>
              <a:rPr sz="1200" spc="-20" dirty="0" err="1">
                <a:latin typeface="Lucida Sans Unicode"/>
                <a:cs typeface="Lucida Sans Unicode"/>
              </a:rPr>
              <a:t>Перевод</a:t>
            </a:r>
            <a:r>
              <a:rPr sz="1200" spc="-25" dirty="0">
                <a:latin typeface="Lucida Sans Unicode"/>
                <a:cs typeface="Lucida Sans Unicode"/>
              </a:rPr>
              <a:t> </a:t>
            </a:r>
            <a:r>
              <a:rPr sz="1200" spc="-20" dirty="0">
                <a:latin typeface="Lucida Sans Unicode"/>
                <a:cs typeface="Lucida Sans Unicode"/>
              </a:rPr>
              <a:t>текста </a:t>
            </a:r>
            <a:r>
              <a:rPr sz="1200" dirty="0">
                <a:latin typeface="Lucida Sans Unicode"/>
                <a:cs typeface="Lucida Sans Unicode"/>
              </a:rPr>
              <a:t>приглашения</a:t>
            </a:r>
            <a:r>
              <a:rPr sz="1200" spc="-20" dirty="0">
                <a:latin typeface="Lucida Sans Unicode"/>
                <a:cs typeface="Lucida Sans Unicode"/>
              </a:rPr>
              <a:t> </a:t>
            </a:r>
            <a:r>
              <a:rPr sz="1200" dirty="0">
                <a:latin typeface="Lucida Sans Unicode"/>
                <a:cs typeface="Lucida Sans Unicode"/>
              </a:rPr>
              <a:t>на</a:t>
            </a:r>
            <a:r>
              <a:rPr sz="1200" spc="-20" dirty="0">
                <a:latin typeface="Lucida Sans Unicode"/>
                <a:cs typeface="Lucida Sans Unicode"/>
              </a:rPr>
              <a:t> русский</a:t>
            </a:r>
            <a:r>
              <a:rPr sz="1200" spc="-25" dirty="0">
                <a:latin typeface="Lucida Sans Unicode"/>
                <a:cs typeface="Lucida Sans Unicode"/>
              </a:rPr>
              <a:t> </a:t>
            </a:r>
            <a:r>
              <a:rPr sz="1200" dirty="0">
                <a:latin typeface="Lucida Sans Unicode"/>
                <a:cs typeface="Lucida Sans Unicode"/>
              </a:rPr>
              <a:t>язык</a:t>
            </a:r>
            <a:r>
              <a:rPr sz="1200" spc="-20" dirty="0">
                <a:latin typeface="Lucida Sans Unicode"/>
                <a:cs typeface="Lucida Sans Unicode"/>
              </a:rPr>
              <a:t> </a:t>
            </a:r>
            <a:r>
              <a:rPr sz="1200" spc="-20" dirty="0">
                <a:latin typeface="Tahoma"/>
                <a:cs typeface="Tahoma"/>
              </a:rPr>
              <a:t>(</a:t>
            </a:r>
            <a:r>
              <a:rPr sz="1200" spc="-20" dirty="0">
                <a:latin typeface="Lucida Sans Unicode"/>
                <a:cs typeface="Lucida Sans Unicode"/>
              </a:rPr>
              <a:t>без </a:t>
            </a:r>
            <a:r>
              <a:rPr sz="1200" spc="-10" dirty="0" err="1">
                <a:latin typeface="Lucida Sans Unicode"/>
                <a:cs typeface="Lucida Sans Unicode"/>
              </a:rPr>
              <a:t>заверения</a:t>
            </a:r>
            <a:r>
              <a:rPr sz="1200" spc="-10" dirty="0">
                <a:latin typeface="Tahoma"/>
                <a:cs typeface="Tahoma"/>
              </a:rPr>
              <a:t>)</a:t>
            </a:r>
            <a:endParaRPr lang="ru-RU" sz="1200" spc="-10" dirty="0">
              <a:latin typeface="Tahoma"/>
              <a:cs typeface="Tahoma"/>
            </a:endParaRPr>
          </a:p>
          <a:p>
            <a:pPr marL="609600">
              <a:lnSpc>
                <a:spcPct val="100000"/>
              </a:lnSpc>
            </a:pPr>
            <a:endParaRPr lang="ru-RU" sz="1200" spc="-10" dirty="0">
              <a:latin typeface="Tahoma"/>
              <a:cs typeface="Tahoma"/>
            </a:endParaRPr>
          </a:p>
          <a:p>
            <a:pPr marL="609600">
              <a:lnSpc>
                <a:spcPct val="100000"/>
              </a:lnSpc>
            </a:pPr>
            <a:r>
              <a:rPr lang="ru-RU" sz="1200" spc="-10" dirty="0">
                <a:latin typeface="Tahoma"/>
                <a:cs typeface="Tahoma"/>
              </a:rPr>
              <a:t>Заявление о рисках</a:t>
            </a:r>
            <a:endParaRPr sz="1200" dirty="0">
              <a:latin typeface="Tahoma"/>
              <a:cs typeface="Tahoma"/>
            </a:endParaRPr>
          </a:p>
          <a:p>
            <a:pPr>
              <a:lnSpc>
                <a:spcPct val="100000"/>
              </a:lnSpc>
              <a:spcBef>
                <a:spcPts val="475"/>
              </a:spcBef>
            </a:pPr>
            <a:endParaRPr lang="ru-RU" sz="1200" dirty="0">
              <a:latin typeface="Tahoma"/>
              <a:cs typeface="Tahoma"/>
            </a:endParaRPr>
          </a:p>
          <a:p>
            <a:pPr algn="just">
              <a:spcBef>
                <a:spcPts val="475"/>
              </a:spcBef>
            </a:pPr>
            <a:r>
              <a:rPr lang="ru-RU" sz="1200" dirty="0">
                <a:latin typeface="Lucida Sans Unicode"/>
                <a:cs typeface="Lucida Sans Unicode"/>
              </a:rPr>
              <a:t>Образцы</a:t>
            </a:r>
            <a:r>
              <a:rPr lang="ru-RU" sz="1200" spc="15" dirty="0">
                <a:latin typeface="Lucida Sans Unicode"/>
                <a:cs typeface="Lucida Sans Unicode"/>
              </a:rPr>
              <a:t> </a:t>
            </a:r>
            <a:r>
              <a:rPr lang="ru-RU" sz="1200" dirty="0">
                <a:latin typeface="Lucida Sans Unicode"/>
                <a:cs typeface="Lucida Sans Unicode"/>
              </a:rPr>
              <a:t>заявлений</a:t>
            </a:r>
            <a:r>
              <a:rPr lang="ru-RU" sz="1200" spc="15" dirty="0">
                <a:latin typeface="Lucida Sans Unicode"/>
                <a:cs typeface="Lucida Sans Unicode"/>
              </a:rPr>
              <a:t> </a:t>
            </a:r>
            <a:r>
              <a:rPr lang="ru-RU" sz="1200" dirty="0">
                <a:latin typeface="Lucida Sans Unicode"/>
                <a:cs typeface="Lucida Sans Unicode"/>
              </a:rPr>
              <a:t>и</a:t>
            </a:r>
            <a:r>
              <a:rPr lang="ru-RU" sz="1200" spc="20" dirty="0">
                <a:latin typeface="Lucida Sans Unicode"/>
                <a:cs typeface="Lucida Sans Unicode"/>
              </a:rPr>
              <a:t> </a:t>
            </a:r>
            <a:r>
              <a:rPr lang="ru-RU" sz="1200" spc="-10" dirty="0">
                <a:latin typeface="Lucida Sans Unicode"/>
                <a:cs typeface="Lucida Sans Unicode"/>
              </a:rPr>
              <a:t>индивидуального</a:t>
            </a:r>
            <a:r>
              <a:rPr lang="ru-RU" sz="1200" spc="15" dirty="0">
                <a:latin typeface="Lucida Sans Unicode"/>
                <a:cs typeface="Lucida Sans Unicode"/>
              </a:rPr>
              <a:t> </a:t>
            </a:r>
            <a:r>
              <a:rPr lang="ru-RU" sz="1200" dirty="0">
                <a:latin typeface="Lucida Sans Unicode"/>
                <a:cs typeface="Lucida Sans Unicode"/>
              </a:rPr>
              <a:t>учебного</a:t>
            </a:r>
            <a:r>
              <a:rPr lang="ru-RU" sz="1200" spc="15" dirty="0">
                <a:latin typeface="Lucida Sans Unicode"/>
                <a:cs typeface="Lucida Sans Unicode"/>
              </a:rPr>
              <a:t> </a:t>
            </a:r>
            <a:r>
              <a:rPr lang="ru-RU" sz="1200" dirty="0">
                <a:latin typeface="Lucida Sans Unicode"/>
                <a:cs typeface="Lucida Sans Unicode"/>
              </a:rPr>
              <a:t>плана</a:t>
            </a:r>
            <a:r>
              <a:rPr lang="ru-RU" sz="1200" spc="20" dirty="0">
                <a:latin typeface="Lucida Sans Unicode"/>
                <a:cs typeface="Lucida Sans Unicode"/>
              </a:rPr>
              <a:t> </a:t>
            </a:r>
            <a:r>
              <a:rPr lang="ru-RU" sz="1200" dirty="0">
                <a:latin typeface="Lucida Sans Unicode"/>
                <a:cs typeface="Lucida Sans Unicode"/>
              </a:rPr>
              <a:t>можно</a:t>
            </a:r>
            <a:r>
              <a:rPr lang="ru-RU" sz="1200" spc="15" dirty="0">
                <a:latin typeface="Lucida Sans Unicode"/>
                <a:cs typeface="Lucida Sans Unicode"/>
              </a:rPr>
              <a:t> </a:t>
            </a:r>
            <a:r>
              <a:rPr lang="ru-RU" sz="1200" dirty="0">
                <a:latin typeface="Lucida Sans Unicode"/>
                <a:cs typeface="Lucida Sans Unicode"/>
              </a:rPr>
              <a:t>найти</a:t>
            </a:r>
            <a:r>
              <a:rPr lang="ru-RU" sz="1200" spc="15" dirty="0">
                <a:latin typeface="Lucida Sans Unicode"/>
                <a:cs typeface="Lucida Sans Unicode"/>
              </a:rPr>
              <a:t> </a:t>
            </a:r>
            <a:r>
              <a:rPr lang="ru-RU" sz="1200" dirty="0">
                <a:latin typeface="Lucida Sans Unicode"/>
                <a:cs typeface="Lucida Sans Unicode"/>
              </a:rPr>
              <a:t>на</a:t>
            </a:r>
            <a:r>
              <a:rPr lang="ru-RU" sz="1200" spc="20" dirty="0">
                <a:latin typeface="Lucida Sans Unicode"/>
                <a:cs typeface="Lucida Sans Unicode"/>
              </a:rPr>
              <a:t> </a:t>
            </a:r>
            <a:r>
              <a:rPr lang="ru-RU" sz="1200" spc="-10" dirty="0">
                <a:latin typeface="Lucida Sans Unicode"/>
                <a:cs typeface="Lucida Sans Unicode"/>
              </a:rPr>
              <a:t>сайте </a:t>
            </a:r>
            <a:r>
              <a:rPr lang="ru-RU" sz="1200" dirty="0" err="1">
                <a:latin typeface="Lucida Sans Unicode"/>
                <a:cs typeface="Lucida Sans Unicode"/>
              </a:rPr>
              <a:t>Финуниверситета</a:t>
            </a:r>
            <a:r>
              <a:rPr lang="ru-RU" sz="1200" spc="110" dirty="0">
                <a:latin typeface="Lucida Sans Unicode"/>
                <a:cs typeface="Lucida Sans Unicode"/>
              </a:rPr>
              <a:t>  </a:t>
            </a:r>
            <a:r>
              <a:rPr lang="ru-RU" sz="1200" spc="60" dirty="0">
                <a:latin typeface="Lucida Sans Unicode"/>
                <a:cs typeface="Lucida Sans Unicode"/>
              </a:rPr>
              <a:t>в</a:t>
            </a:r>
            <a:r>
              <a:rPr lang="ru-RU" sz="1200" spc="114" dirty="0">
                <a:latin typeface="Lucida Sans Unicode"/>
                <a:cs typeface="Lucida Sans Unicode"/>
              </a:rPr>
              <a:t>  </a:t>
            </a:r>
            <a:r>
              <a:rPr lang="ru-RU" sz="1200" dirty="0">
                <a:latin typeface="Lucida Sans Unicode"/>
                <a:cs typeface="Lucida Sans Unicode"/>
              </a:rPr>
              <a:t>разделе</a:t>
            </a:r>
            <a:r>
              <a:rPr lang="ru-RU" sz="1200" spc="120" dirty="0">
                <a:latin typeface="Lucida Sans Unicode"/>
                <a:cs typeface="Lucida Sans Unicode"/>
              </a:rPr>
              <a:t>  </a:t>
            </a:r>
            <a:r>
              <a:rPr lang="ru-RU" sz="1200" u="sng" dirty="0">
                <a:solidFill>
                  <a:srgbClr val="006A80"/>
                </a:solidFill>
                <a:uFill>
                  <a:solidFill>
                    <a:srgbClr val="006A80"/>
                  </a:solidFill>
                </a:uFill>
                <a:latin typeface="Tahoma"/>
                <a:cs typeface="Tahoma"/>
                <a:hlinkClick r:id="rId6"/>
              </a:rPr>
              <a:t>«</a:t>
            </a:r>
            <a:r>
              <a:rPr lang="ru-RU" sz="1200" u="sng" dirty="0">
                <a:solidFill>
                  <a:srgbClr val="006A80"/>
                </a:solidFill>
                <a:uFill>
                  <a:solidFill>
                    <a:srgbClr val="006A80"/>
                  </a:solidFill>
                </a:uFill>
                <a:latin typeface="Lucida Sans Unicode"/>
                <a:cs typeface="Lucida Sans Unicode"/>
                <a:hlinkClick r:id="rId6"/>
              </a:rPr>
              <a:t>Включённое</a:t>
            </a:r>
            <a:r>
              <a:rPr lang="ru-RU" sz="1200" u="sng" spc="110" dirty="0">
                <a:solidFill>
                  <a:srgbClr val="006A80"/>
                </a:solidFill>
                <a:uFill>
                  <a:solidFill>
                    <a:srgbClr val="006A80"/>
                  </a:solidFill>
                </a:uFill>
                <a:latin typeface="Lucida Sans Unicode"/>
                <a:cs typeface="Lucida Sans Unicode"/>
                <a:hlinkClick r:id="rId6"/>
              </a:rPr>
              <a:t>  </a:t>
            </a:r>
            <a:r>
              <a:rPr lang="ru-RU" sz="1200" u="sng" dirty="0">
                <a:solidFill>
                  <a:srgbClr val="006A80"/>
                </a:solidFill>
                <a:uFill>
                  <a:solidFill>
                    <a:srgbClr val="006A80"/>
                  </a:solidFill>
                </a:uFill>
                <a:latin typeface="Lucida Sans Unicode"/>
                <a:cs typeface="Lucida Sans Unicode"/>
                <a:hlinkClick r:id="rId6"/>
              </a:rPr>
              <a:t>обучение</a:t>
            </a:r>
            <a:r>
              <a:rPr lang="ru-RU" sz="1200" u="sng" dirty="0">
                <a:solidFill>
                  <a:srgbClr val="006A80"/>
                </a:solidFill>
                <a:uFill>
                  <a:solidFill>
                    <a:srgbClr val="006A80"/>
                  </a:solidFill>
                </a:uFill>
                <a:latin typeface="Tahoma"/>
                <a:cs typeface="Tahoma"/>
                <a:hlinkClick r:id="rId6"/>
              </a:rPr>
              <a:t>»</a:t>
            </a:r>
            <a:r>
              <a:rPr lang="ru-RU" sz="1200" dirty="0">
                <a:latin typeface="Tahoma"/>
                <a:cs typeface="Tahoma"/>
              </a:rPr>
              <a:t>.</a:t>
            </a:r>
            <a:r>
              <a:rPr lang="ru-RU" sz="1200" spc="125" dirty="0">
                <a:latin typeface="Tahoma"/>
                <a:cs typeface="Tahoma"/>
              </a:rPr>
              <a:t>  </a:t>
            </a:r>
            <a:r>
              <a:rPr lang="ru-RU" sz="1200" dirty="0">
                <a:latin typeface="Lucida Sans Unicode"/>
                <a:cs typeface="Lucida Sans Unicode"/>
              </a:rPr>
              <a:t>Данные</a:t>
            </a:r>
            <a:r>
              <a:rPr lang="ru-RU" sz="1200" spc="114" dirty="0">
                <a:latin typeface="Lucida Sans Unicode"/>
                <a:cs typeface="Lucida Sans Unicode"/>
              </a:rPr>
              <a:t>  </a:t>
            </a:r>
            <a:r>
              <a:rPr lang="ru-RU" sz="1200" spc="-10" dirty="0">
                <a:latin typeface="Lucida Sans Unicode"/>
                <a:cs typeface="Lucida Sans Unicode"/>
              </a:rPr>
              <a:t>документы следует предоставлять в Управление международного сотрудничества </a:t>
            </a:r>
            <a:r>
              <a:rPr lang="ru-RU" sz="1200" b="1" spc="-10" dirty="0">
                <a:latin typeface="Lucida Sans Unicode"/>
                <a:cs typeface="Lucida Sans Unicode"/>
              </a:rPr>
              <a:t>непосредственно после получения приглашения от принимающей стороны. </a:t>
            </a:r>
            <a:r>
              <a:rPr lang="ru-RU" sz="1200" spc="-10" dirty="0">
                <a:latin typeface="Lucida Sans Unicode"/>
                <a:cs typeface="Lucida Sans Unicode"/>
              </a:rPr>
              <a:t>Направление студента без приказа является невозможным, а его </a:t>
            </a:r>
            <a:r>
              <a:rPr lang="ru-RU" sz="1200" spc="-10" dirty="0" err="1">
                <a:latin typeface="Lucida Sans Unicode"/>
                <a:cs typeface="Lucida Sans Unicode"/>
              </a:rPr>
              <a:t>отсутсвие</a:t>
            </a:r>
            <a:r>
              <a:rPr lang="ru-RU" sz="1200" spc="-10" dirty="0">
                <a:latin typeface="Lucida Sans Unicode"/>
                <a:cs typeface="Lucida Sans Unicode"/>
              </a:rPr>
              <a:t> на занятиях будет приравниваться к </a:t>
            </a:r>
            <a:r>
              <a:rPr lang="ru-RU" sz="1200" b="1" spc="-10" dirty="0">
                <a:solidFill>
                  <a:srgbClr val="FF0000"/>
                </a:solidFill>
                <a:latin typeface="Lucida Sans Unicode"/>
                <a:cs typeface="Lucida Sans Unicode"/>
              </a:rPr>
              <a:t>прогулам</a:t>
            </a:r>
            <a:r>
              <a:rPr lang="ru-RU" sz="1200" spc="-10" dirty="0">
                <a:latin typeface="Lucida Sans Unicode"/>
                <a:cs typeface="Lucida Sans Unicode"/>
              </a:rPr>
              <a:t>, что может повлечь к применению штрафных санкций вплоть до отчисления из </a:t>
            </a:r>
            <a:r>
              <a:rPr lang="ru-RU" sz="1200" spc="-10" dirty="0" err="1">
                <a:latin typeface="Lucida Sans Unicode"/>
                <a:cs typeface="Lucida Sans Unicode"/>
              </a:rPr>
              <a:t>Финуниверситета</a:t>
            </a:r>
            <a:r>
              <a:rPr lang="ru-RU" sz="1200" spc="-10" dirty="0">
                <a:latin typeface="Lucida Sans Unicode"/>
                <a:cs typeface="Lucida Sans Unicode"/>
              </a:rPr>
              <a:t>.</a:t>
            </a:r>
            <a:endParaRPr lang="ru-RU" sz="1200" dirty="0">
              <a:latin typeface="Lucida Sans Unicode"/>
              <a:cs typeface="Lucida Sans Unicode"/>
            </a:endParaRPr>
          </a:p>
          <a:p>
            <a:pPr>
              <a:lnSpc>
                <a:spcPct val="100000"/>
              </a:lnSpc>
              <a:spcBef>
                <a:spcPts val="475"/>
              </a:spcBef>
            </a:pPr>
            <a:endParaRPr sz="1200" dirty="0">
              <a:latin typeface="Tahoma"/>
              <a:cs typeface="Tahoma"/>
            </a:endParaRPr>
          </a:p>
        </p:txBody>
      </p:sp>
      <p:pic>
        <p:nvPicPr>
          <p:cNvPr id="16" name="object 9">
            <a:extLst>
              <a:ext uri="{FF2B5EF4-FFF2-40B4-BE49-F238E27FC236}">
                <a16:creationId xmlns:a16="http://schemas.microsoft.com/office/drawing/2014/main" id="{5B0D0543-498A-4048-8532-5553C0DB91C9}"/>
              </a:ext>
            </a:extLst>
          </p:cNvPr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791731" y="4877485"/>
            <a:ext cx="314324" cy="314324"/>
          </a:xfrm>
          <a:prstGeom prst="rect">
            <a:avLst/>
          </a:prstGeom>
        </p:spPr>
      </p:pic>
      <p:pic>
        <p:nvPicPr>
          <p:cNvPr id="17" name="object 9">
            <a:extLst>
              <a:ext uri="{FF2B5EF4-FFF2-40B4-BE49-F238E27FC236}">
                <a16:creationId xmlns:a16="http://schemas.microsoft.com/office/drawing/2014/main" id="{BF32ED3C-D0CD-420F-8A63-FE9D5AB2EC5E}"/>
              </a:ext>
            </a:extLst>
          </p:cNvPr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791731" y="4430414"/>
            <a:ext cx="314324" cy="314324"/>
          </a:xfrm>
          <a:prstGeom prst="rect">
            <a:avLst/>
          </a:prstGeom>
        </p:spPr>
      </p:pic>
      <p:pic>
        <p:nvPicPr>
          <p:cNvPr id="18" name="object 9">
            <a:extLst>
              <a:ext uri="{FF2B5EF4-FFF2-40B4-BE49-F238E27FC236}">
                <a16:creationId xmlns:a16="http://schemas.microsoft.com/office/drawing/2014/main" id="{A068EB58-4ECD-49A4-8BE4-1D7E46282ADD}"/>
              </a:ext>
            </a:extLst>
          </p:cNvPr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791731" y="3990417"/>
            <a:ext cx="314324" cy="314324"/>
          </a:xfrm>
          <a:prstGeom prst="rect">
            <a:avLst/>
          </a:prstGeom>
        </p:spPr>
      </p:pic>
      <p:pic>
        <p:nvPicPr>
          <p:cNvPr id="19" name="object 9">
            <a:extLst>
              <a:ext uri="{FF2B5EF4-FFF2-40B4-BE49-F238E27FC236}">
                <a16:creationId xmlns:a16="http://schemas.microsoft.com/office/drawing/2014/main" id="{CEF25DFF-128A-4DBF-9485-4827912661E1}"/>
              </a:ext>
            </a:extLst>
          </p:cNvPr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791731" y="3491575"/>
            <a:ext cx="314324" cy="314324"/>
          </a:xfrm>
          <a:prstGeom prst="rect">
            <a:avLst/>
          </a:prstGeom>
        </p:spPr>
      </p:pic>
      <p:pic>
        <p:nvPicPr>
          <p:cNvPr id="20" name="object 9">
            <a:extLst>
              <a:ext uri="{FF2B5EF4-FFF2-40B4-BE49-F238E27FC236}">
                <a16:creationId xmlns:a16="http://schemas.microsoft.com/office/drawing/2014/main" id="{39D28F5B-1A01-4E1B-A769-EA7945461F2F}"/>
              </a:ext>
            </a:extLst>
          </p:cNvPr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791731" y="3007565"/>
            <a:ext cx="314324" cy="314324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533</TotalTime>
  <Words>2094</Words>
  <Application>Microsoft Office PowerPoint</Application>
  <PresentationFormat>Произвольный</PresentationFormat>
  <Paragraphs>152</Paragraphs>
  <Slides>11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7" baseType="lpstr">
      <vt:lpstr>Arial</vt:lpstr>
      <vt:lpstr>Arial Black</vt:lpstr>
      <vt:lpstr>Lucida Sans Unicode</vt:lpstr>
      <vt:lpstr>Tahoma</vt:lpstr>
      <vt:lpstr>Verdana</vt:lpstr>
      <vt:lpstr>Office Theme</vt:lpstr>
      <vt:lpstr>ВКЛЮЧЁННОЕ ОБУЧЕНИЕ</vt:lpstr>
      <vt:lpstr>Общая информация о программе "Включённое обучение"</vt:lpstr>
      <vt:lpstr>Конкурс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Памятка "Включённое обучение"</dc:title>
  <dc:creator>Daria Shalina</dc:creator>
  <cp:keywords>DAFFDvr2ubA,BAE6roTmvVE</cp:keywords>
  <cp:lastModifiedBy>Миц Елизавета Юрьевна</cp:lastModifiedBy>
  <cp:revision>16</cp:revision>
  <dcterms:created xsi:type="dcterms:W3CDTF">2026-03-11T08:51:22Z</dcterms:created>
  <dcterms:modified xsi:type="dcterms:W3CDTF">2026-03-25T08:43:18Z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2024-02-13T00:00:00Z</vt:filetime>
  </property>
  <property fmtid="{D5CDD505-2E9C-101B-9397-08002B2CF9AE}" pid="3" name="Creator">
    <vt:lpwstr>Canva</vt:lpwstr>
  </property>
  <property fmtid="{D5CDD505-2E9C-101B-9397-08002B2CF9AE}" pid="4" name="LastSaved">
    <vt:filetime>2026-03-11T00:00:00Z</vt:filetime>
  </property>
  <property fmtid="{D5CDD505-2E9C-101B-9397-08002B2CF9AE}" pid="5" name="Producer">
    <vt:lpwstr>Canva</vt:lpwstr>
  </property>
</Properties>
</file>