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356" r:id="rId4"/>
    <p:sldId id="355" r:id="rId5"/>
    <p:sldId id="363" r:id="rId6"/>
    <p:sldId id="357" r:id="rId7"/>
    <p:sldId id="362" r:id="rId8"/>
    <p:sldId id="360" r:id="rId9"/>
    <p:sldId id="361" r:id="rId10"/>
    <p:sldId id="349" r:id="rId11"/>
    <p:sldId id="352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DCEF1"/>
    <a:srgbClr val="0066FF"/>
    <a:srgbClr val="CC99FF"/>
    <a:srgbClr val="FFFFCC"/>
    <a:srgbClr val="B266AD"/>
    <a:srgbClr val="3C1034"/>
    <a:srgbClr val="4976D1"/>
    <a:srgbClr val="D7E6EE"/>
    <a:srgbClr val="6F9A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09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hyperlink" Target="https://create.kahoot.it/login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hyperlink" Target="https://m.vk.com/ld120967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FAAC9-8669-41EE-B4E6-4122B78FCC6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09529054-66D7-43DE-92F2-FE9C3485D932}">
      <dgm:prSet phldrT="[Текст]"/>
      <dgm:spPr>
        <a:solidFill>
          <a:srgbClr val="6DCEF1"/>
        </a:solidFill>
      </dgm:spPr>
      <dgm:t>
        <a:bodyPr/>
        <a:lstStyle/>
        <a:p>
          <a:r>
            <a:rPr lang="ru-RU" dirty="0" smtClean="0"/>
            <a:t>Как использовать </a:t>
          </a:r>
          <a:r>
            <a:rPr lang="ru-RU" dirty="0" err="1" smtClean="0"/>
            <a:t>гаджеты</a:t>
          </a:r>
          <a:r>
            <a:rPr lang="ru-RU" dirty="0" smtClean="0"/>
            <a:t> студентов, социальные сети, мобильные приложения в образовательном процессе?</a:t>
          </a:r>
          <a:endParaRPr lang="ru-RU" dirty="0"/>
        </a:p>
      </dgm:t>
    </dgm:pt>
    <dgm:pt modelId="{844F8989-9233-4051-A49F-A662C05AC716}" type="parTrans" cxnId="{4612B7D7-6384-4E41-8BD2-E2A4E99CDF7A}">
      <dgm:prSet/>
      <dgm:spPr/>
      <dgm:t>
        <a:bodyPr/>
        <a:lstStyle/>
        <a:p>
          <a:endParaRPr lang="ru-RU"/>
        </a:p>
      </dgm:t>
    </dgm:pt>
    <dgm:pt modelId="{ED38DC6C-B38B-4793-8BF3-92039D2489EF}" type="sibTrans" cxnId="{4612B7D7-6384-4E41-8BD2-E2A4E99CDF7A}">
      <dgm:prSet/>
      <dgm:spPr/>
      <dgm:t>
        <a:bodyPr/>
        <a:lstStyle/>
        <a:p>
          <a:endParaRPr lang="ru-RU"/>
        </a:p>
      </dgm:t>
    </dgm:pt>
    <dgm:pt modelId="{5B20CF70-5BE6-4F60-8E16-D8C7920DF5A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Как минимизировать риски использования </a:t>
          </a:r>
          <a:r>
            <a:rPr lang="ru-RU" dirty="0" err="1" smtClean="0"/>
            <a:t>гаджетов</a:t>
          </a:r>
          <a:r>
            <a:rPr lang="ru-RU" dirty="0" smtClean="0"/>
            <a:t> в процессе обучения?</a:t>
          </a:r>
          <a:endParaRPr lang="ru-RU" dirty="0"/>
        </a:p>
      </dgm:t>
    </dgm:pt>
    <dgm:pt modelId="{53D34098-DC4A-4D1A-AD6B-337E3C05964C}" type="parTrans" cxnId="{F37201E0-AFF7-4A47-B613-9F55434DC506}">
      <dgm:prSet/>
      <dgm:spPr/>
      <dgm:t>
        <a:bodyPr/>
        <a:lstStyle/>
        <a:p>
          <a:endParaRPr lang="ru-RU"/>
        </a:p>
      </dgm:t>
    </dgm:pt>
    <dgm:pt modelId="{4A3B47E7-0EA5-4162-86C1-597CFB269027}" type="sibTrans" cxnId="{F37201E0-AFF7-4A47-B613-9F55434DC506}">
      <dgm:prSet/>
      <dgm:spPr/>
      <dgm:t>
        <a:bodyPr/>
        <a:lstStyle/>
        <a:p>
          <a:endParaRPr lang="ru-RU"/>
        </a:p>
      </dgm:t>
    </dgm:pt>
    <dgm:pt modelId="{806406C9-A092-491F-AFF7-71C8162D78B4}">
      <dgm:prSet phldrT="[Текст]"/>
      <dgm:spPr>
        <a:solidFill>
          <a:srgbClr val="0066FF"/>
        </a:solidFill>
      </dgm:spPr>
      <dgm:t>
        <a:bodyPr/>
        <a:lstStyle/>
        <a:p>
          <a:r>
            <a:rPr lang="ru-RU" dirty="0" smtClean="0"/>
            <a:t>Какие есть возможности и перспективы их использования?</a:t>
          </a:r>
          <a:endParaRPr lang="ru-RU" dirty="0"/>
        </a:p>
      </dgm:t>
    </dgm:pt>
    <dgm:pt modelId="{F4D7C38E-E9F8-4501-8918-4D96551B23F4}" type="parTrans" cxnId="{9F3E66D0-29D6-48D0-8A9F-E372A79F93D0}">
      <dgm:prSet/>
      <dgm:spPr/>
      <dgm:t>
        <a:bodyPr/>
        <a:lstStyle/>
        <a:p>
          <a:endParaRPr lang="ru-RU"/>
        </a:p>
      </dgm:t>
    </dgm:pt>
    <dgm:pt modelId="{38D2D52A-CE12-4072-BC9A-735CD8F417B0}" type="sibTrans" cxnId="{9F3E66D0-29D6-48D0-8A9F-E372A79F93D0}">
      <dgm:prSet/>
      <dgm:spPr/>
      <dgm:t>
        <a:bodyPr/>
        <a:lstStyle/>
        <a:p>
          <a:endParaRPr lang="ru-RU"/>
        </a:p>
      </dgm:t>
    </dgm:pt>
    <dgm:pt modelId="{06B50840-AE91-4412-8DE5-BC9606E739AB}" type="pres">
      <dgm:prSet presAssocID="{E65FAAC9-8669-41EE-B4E6-4122B78FCC64}" presName="linearFlow" presStyleCnt="0">
        <dgm:presLayoutVars>
          <dgm:dir/>
          <dgm:resizeHandles val="exact"/>
        </dgm:presLayoutVars>
      </dgm:prSet>
      <dgm:spPr/>
    </dgm:pt>
    <dgm:pt modelId="{88F55C60-5708-4EC5-AB8B-CB1F3095FB54}" type="pres">
      <dgm:prSet presAssocID="{09529054-66D7-43DE-92F2-FE9C3485D932}" presName="composite" presStyleCnt="0"/>
      <dgm:spPr/>
    </dgm:pt>
    <dgm:pt modelId="{AFAC3540-9EA7-4491-AB3A-E20625F8B9BF}" type="pres">
      <dgm:prSet presAssocID="{09529054-66D7-43DE-92F2-FE9C3485D932}" presName="imgShp" presStyleLbl="fgImgPlace1" presStyleIdx="0" presStyleCnt="3" custScaleX="95135" custScaleY="92019" custLinFactNeighborX="-66367" custLinFactNeighborY="-24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1B6DC2-A8D8-41B3-8446-3093EE9C9F0F}" type="pres">
      <dgm:prSet presAssocID="{09529054-66D7-43DE-92F2-FE9C3485D932}" presName="txShp" presStyleLbl="node1" presStyleIdx="0" presStyleCnt="3" custScaleX="150376" custScaleY="15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99A65-D2F3-48B9-BB4F-22C35F4ADDEA}" type="pres">
      <dgm:prSet presAssocID="{ED38DC6C-B38B-4793-8BF3-92039D2489EF}" presName="spacing" presStyleCnt="0"/>
      <dgm:spPr/>
    </dgm:pt>
    <dgm:pt modelId="{E157FA4D-5F0A-4CCD-8775-E624E0287613}" type="pres">
      <dgm:prSet presAssocID="{5B20CF70-5BE6-4F60-8E16-D8C7920DF5AD}" presName="composite" presStyleCnt="0"/>
      <dgm:spPr/>
    </dgm:pt>
    <dgm:pt modelId="{9BBAD95A-E605-4566-8139-EE2AA6FEDADB}" type="pres">
      <dgm:prSet presAssocID="{5B20CF70-5BE6-4F60-8E16-D8C7920DF5AD}" presName="imgShp" presStyleLbl="fgImgPlace1" presStyleIdx="1" presStyleCnt="3" custScaleX="88449" custScaleY="96378" custLinFactNeighborX="-64705" custLinFactNeighborY="-6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60D107-9A15-4816-B0BC-495B7E979EDE}" type="pres">
      <dgm:prSet presAssocID="{5B20CF70-5BE6-4F60-8E16-D8C7920DF5AD}" presName="txShp" presStyleLbl="node1" presStyleIdx="1" presStyleCnt="3" custScaleX="146353" custScaleY="19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D6D06-B30F-4A67-B9C6-317BF1FAF0FA}" type="pres">
      <dgm:prSet presAssocID="{4A3B47E7-0EA5-4162-86C1-597CFB269027}" presName="spacing" presStyleCnt="0"/>
      <dgm:spPr/>
    </dgm:pt>
    <dgm:pt modelId="{2444F7D1-BCEC-4D33-A007-D3D1E1B25171}" type="pres">
      <dgm:prSet presAssocID="{806406C9-A092-491F-AFF7-71C8162D78B4}" presName="composite" presStyleCnt="0"/>
      <dgm:spPr/>
    </dgm:pt>
    <dgm:pt modelId="{D9F54061-4056-477D-A64F-F7E6D6E96D4F}" type="pres">
      <dgm:prSet presAssocID="{806406C9-A092-491F-AFF7-71C8162D78B4}" presName="imgShp" presStyleLbl="fgImgPlace1" presStyleIdx="2" presStyleCnt="3" custScaleX="102440" custScaleY="87348" custLinFactNeighborX="-71819" custLinFactNeighborY="-134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77BAB9F-6FC8-4331-A242-B1CC6A802EF5}" type="pres">
      <dgm:prSet presAssocID="{806406C9-A092-491F-AFF7-71C8162D78B4}" presName="txShp" presStyleLbl="node1" presStyleIdx="2" presStyleCnt="3" custScaleX="150376" custScaleY="139562" custLinFactNeighborX="-1761" custLinFactNeighborY="-12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B6CE8-2205-43FD-9908-1B7AD2CA771F}" type="presOf" srcId="{E65FAAC9-8669-41EE-B4E6-4122B78FCC64}" destId="{06B50840-AE91-4412-8DE5-BC9606E739AB}" srcOrd="0" destOrd="0" presId="urn:microsoft.com/office/officeart/2005/8/layout/vList3"/>
    <dgm:cxn modelId="{9F3E66D0-29D6-48D0-8A9F-E372A79F93D0}" srcId="{E65FAAC9-8669-41EE-B4E6-4122B78FCC64}" destId="{806406C9-A092-491F-AFF7-71C8162D78B4}" srcOrd="2" destOrd="0" parTransId="{F4D7C38E-E9F8-4501-8918-4D96551B23F4}" sibTransId="{38D2D52A-CE12-4072-BC9A-735CD8F417B0}"/>
    <dgm:cxn modelId="{BCB19D13-89C9-4B7C-9075-18F7257A81DB}" type="presOf" srcId="{5B20CF70-5BE6-4F60-8E16-D8C7920DF5AD}" destId="{CE60D107-9A15-4816-B0BC-495B7E979EDE}" srcOrd="0" destOrd="0" presId="urn:microsoft.com/office/officeart/2005/8/layout/vList3"/>
    <dgm:cxn modelId="{6444C2E6-3C7A-4BD5-AA42-1CC3A19B2C4E}" type="presOf" srcId="{09529054-66D7-43DE-92F2-FE9C3485D932}" destId="{811B6DC2-A8D8-41B3-8446-3093EE9C9F0F}" srcOrd="0" destOrd="0" presId="urn:microsoft.com/office/officeart/2005/8/layout/vList3"/>
    <dgm:cxn modelId="{62725CDE-EF3B-4324-9B63-A4C07C660245}" type="presOf" srcId="{806406C9-A092-491F-AFF7-71C8162D78B4}" destId="{777BAB9F-6FC8-4331-A242-B1CC6A802EF5}" srcOrd="0" destOrd="0" presId="urn:microsoft.com/office/officeart/2005/8/layout/vList3"/>
    <dgm:cxn modelId="{4612B7D7-6384-4E41-8BD2-E2A4E99CDF7A}" srcId="{E65FAAC9-8669-41EE-B4E6-4122B78FCC64}" destId="{09529054-66D7-43DE-92F2-FE9C3485D932}" srcOrd="0" destOrd="0" parTransId="{844F8989-9233-4051-A49F-A662C05AC716}" sibTransId="{ED38DC6C-B38B-4793-8BF3-92039D2489EF}"/>
    <dgm:cxn modelId="{F37201E0-AFF7-4A47-B613-9F55434DC506}" srcId="{E65FAAC9-8669-41EE-B4E6-4122B78FCC64}" destId="{5B20CF70-5BE6-4F60-8E16-D8C7920DF5AD}" srcOrd="1" destOrd="0" parTransId="{53D34098-DC4A-4D1A-AD6B-337E3C05964C}" sibTransId="{4A3B47E7-0EA5-4162-86C1-597CFB269027}"/>
    <dgm:cxn modelId="{0ECF8DE9-6C9B-43D4-8089-A9D62B1EE06C}" type="presParOf" srcId="{06B50840-AE91-4412-8DE5-BC9606E739AB}" destId="{88F55C60-5708-4EC5-AB8B-CB1F3095FB54}" srcOrd="0" destOrd="0" presId="urn:microsoft.com/office/officeart/2005/8/layout/vList3"/>
    <dgm:cxn modelId="{F2B62F8E-BBF8-4443-A250-2F9011D8EF8A}" type="presParOf" srcId="{88F55C60-5708-4EC5-AB8B-CB1F3095FB54}" destId="{AFAC3540-9EA7-4491-AB3A-E20625F8B9BF}" srcOrd="0" destOrd="0" presId="urn:microsoft.com/office/officeart/2005/8/layout/vList3"/>
    <dgm:cxn modelId="{52BC0DE8-DC2F-4988-8C6F-94F5E2E07551}" type="presParOf" srcId="{88F55C60-5708-4EC5-AB8B-CB1F3095FB54}" destId="{811B6DC2-A8D8-41B3-8446-3093EE9C9F0F}" srcOrd="1" destOrd="0" presId="urn:microsoft.com/office/officeart/2005/8/layout/vList3"/>
    <dgm:cxn modelId="{C61A7991-3646-474B-9EA3-F1F21B4EA34E}" type="presParOf" srcId="{06B50840-AE91-4412-8DE5-BC9606E739AB}" destId="{E0F99A65-D2F3-48B9-BB4F-22C35F4ADDEA}" srcOrd="1" destOrd="0" presId="urn:microsoft.com/office/officeart/2005/8/layout/vList3"/>
    <dgm:cxn modelId="{ADC4D8ED-1369-4503-B395-C44C75A12069}" type="presParOf" srcId="{06B50840-AE91-4412-8DE5-BC9606E739AB}" destId="{E157FA4D-5F0A-4CCD-8775-E624E0287613}" srcOrd="2" destOrd="0" presId="urn:microsoft.com/office/officeart/2005/8/layout/vList3"/>
    <dgm:cxn modelId="{1F15EB5B-D7CE-4F6B-9979-F3F53DC23437}" type="presParOf" srcId="{E157FA4D-5F0A-4CCD-8775-E624E0287613}" destId="{9BBAD95A-E605-4566-8139-EE2AA6FEDADB}" srcOrd="0" destOrd="0" presId="urn:microsoft.com/office/officeart/2005/8/layout/vList3"/>
    <dgm:cxn modelId="{0E930415-C31F-46FC-A74F-01C674FB1A0F}" type="presParOf" srcId="{E157FA4D-5F0A-4CCD-8775-E624E0287613}" destId="{CE60D107-9A15-4816-B0BC-495B7E979EDE}" srcOrd="1" destOrd="0" presId="urn:microsoft.com/office/officeart/2005/8/layout/vList3"/>
    <dgm:cxn modelId="{17734E12-2AC6-4F36-9E77-987079B66367}" type="presParOf" srcId="{06B50840-AE91-4412-8DE5-BC9606E739AB}" destId="{1ECD6D06-B30F-4A67-B9C6-317BF1FAF0FA}" srcOrd="3" destOrd="0" presId="urn:microsoft.com/office/officeart/2005/8/layout/vList3"/>
    <dgm:cxn modelId="{B226DDC2-F196-42CE-9B3B-2D3292E62D04}" type="presParOf" srcId="{06B50840-AE91-4412-8DE5-BC9606E739AB}" destId="{2444F7D1-BCEC-4D33-A007-D3D1E1B25171}" srcOrd="4" destOrd="0" presId="urn:microsoft.com/office/officeart/2005/8/layout/vList3"/>
    <dgm:cxn modelId="{543EC447-2450-40E0-BCA7-3E2D0068F4C6}" type="presParOf" srcId="{2444F7D1-BCEC-4D33-A007-D3D1E1B25171}" destId="{D9F54061-4056-477D-A64F-F7E6D6E96D4F}" srcOrd="0" destOrd="0" presId="urn:microsoft.com/office/officeart/2005/8/layout/vList3"/>
    <dgm:cxn modelId="{03EB1C70-BA5C-4430-BEFE-83494503C691}" type="presParOf" srcId="{2444F7D1-BCEC-4D33-A007-D3D1E1B25171}" destId="{777BAB9F-6FC8-4331-A242-B1CC6A802EF5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EC950-D6C5-4428-9F10-4ED596C61BB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C42239-AD33-453C-81AE-475FC6690D0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EEA550D-1BD9-4AD4-AD1F-FCA3DDC03F72}" type="parTrans" cxnId="{38C7DAF8-D5B9-46CB-9061-FEFAA02DAF27}">
      <dgm:prSet/>
      <dgm:spPr/>
      <dgm:t>
        <a:bodyPr/>
        <a:lstStyle/>
        <a:p>
          <a:endParaRPr lang="ru-RU"/>
        </a:p>
      </dgm:t>
    </dgm:pt>
    <dgm:pt modelId="{F019ABF2-C593-41FC-A2B7-1FACDD577FED}" type="sibTrans" cxnId="{38C7DAF8-D5B9-46CB-9061-FEFAA02DAF27}">
      <dgm:prSet/>
      <dgm:spPr/>
      <dgm:t>
        <a:bodyPr/>
        <a:lstStyle/>
        <a:p>
          <a:endParaRPr lang="ru-RU"/>
        </a:p>
      </dgm:t>
    </dgm:pt>
    <dgm:pt modelId="{87BB2CC5-CEF3-45B2-AFD2-F8DDDFF7CA35}">
      <dgm:prSet phldrT="[Текст]"/>
      <dgm:spPr/>
      <dgm:t>
        <a:bodyPr/>
        <a:lstStyle/>
        <a:p>
          <a:r>
            <a:rPr lang="ru-RU" dirty="0" smtClean="0"/>
            <a:t>Используя существующие программы для быстрого оценивания</a:t>
          </a:r>
          <a:endParaRPr lang="ru-RU" dirty="0"/>
        </a:p>
      </dgm:t>
    </dgm:pt>
    <dgm:pt modelId="{8001AA65-203F-4E29-A342-002E5552F397}" type="parTrans" cxnId="{5736B808-6D3D-461E-A56C-E684066A424E}">
      <dgm:prSet/>
      <dgm:spPr/>
      <dgm:t>
        <a:bodyPr/>
        <a:lstStyle/>
        <a:p>
          <a:endParaRPr lang="ru-RU"/>
        </a:p>
      </dgm:t>
    </dgm:pt>
    <dgm:pt modelId="{0FE5314D-6BED-434B-91DA-CA81FE6F65D8}" type="sibTrans" cxnId="{5736B808-6D3D-461E-A56C-E684066A424E}">
      <dgm:prSet/>
      <dgm:spPr/>
      <dgm:t>
        <a:bodyPr/>
        <a:lstStyle/>
        <a:p>
          <a:endParaRPr lang="ru-RU"/>
        </a:p>
      </dgm:t>
    </dgm:pt>
    <dgm:pt modelId="{B17A7088-B912-46F9-8C29-5D4FFDB41A14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7403DA-A7DE-41FD-87E4-249CBB9FAA00}" type="parTrans" cxnId="{03FD19F4-A2E1-4471-8722-7B945E6CC8A8}">
      <dgm:prSet/>
      <dgm:spPr/>
      <dgm:t>
        <a:bodyPr/>
        <a:lstStyle/>
        <a:p>
          <a:endParaRPr lang="ru-RU"/>
        </a:p>
      </dgm:t>
    </dgm:pt>
    <dgm:pt modelId="{4E4CE157-2E77-4411-9052-345C72F94D94}" type="sibTrans" cxnId="{03FD19F4-A2E1-4471-8722-7B945E6CC8A8}">
      <dgm:prSet/>
      <dgm:spPr/>
      <dgm:t>
        <a:bodyPr/>
        <a:lstStyle/>
        <a:p>
          <a:endParaRPr lang="ru-RU"/>
        </a:p>
      </dgm:t>
    </dgm:pt>
    <dgm:pt modelId="{80401DC8-A233-416F-86BF-966734AFA03E}">
      <dgm:prSet phldrT="[Текст]"/>
      <dgm:spPr>
        <a:solidFill>
          <a:srgbClr val="CC99FF"/>
        </a:solidFill>
      </dgm:spPr>
      <dgm:t>
        <a:bodyPr/>
        <a:lstStyle/>
        <a:p>
          <a:r>
            <a:rPr lang="ru-RU" dirty="0" smtClean="0"/>
            <a:t>При передаче информации, ее хранении и обработки, в том числе студентами </a:t>
          </a:r>
          <a:endParaRPr lang="ru-RU" dirty="0"/>
        </a:p>
      </dgm:t>
    </dgm:pt>
    <dgm:pt modelId="{230CF5B1-A5D4-4854-BB11-13A1A3F69491}" type="parTrans" cxnId="{74A7C385-C073-4F13-AEA7-FF685AB49A24}">
      <dgm:prSet/>
      <dgm:spPr/>
      <dgm:t>
        <a:bodyPr/>
        <a:lstStyle/>
        <a:p>
          <a:endParaRPr lang="ru-RU"/>
        </a:p>
      </dgm:t>
    </dgm:pt>
    <dgm:pt modelId="{6730C681-D941-4F69-A449-7F716404B69D}" type="sibTrans" cxnId="{74A7C385-C073-4F13-AEA7-FF685AB49A24}">
      <dgm:prSet/>
      <dgm:spPr/>
      <dgm:t>
        <a:bodyPr/>
        <a:lstStyle/>
        <a:p>
          <a:endParaRPr lang="ru-RU"/>
        </a:p>
      </dgm:t>
    </dgm:pt>
    <dgm:pt modelId="{5E26CE8F-3CF9-4E1C-B8BC-DCB6E6E20CC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761F7CD-107C-40CA-892B-A5AEAEFBEE8A}" type="parTrans" cxnId="{6F799CE9-1C6B-44D0-AABD-F7A71859AC0C}">
      <dgm:prSet/>
      <dgm:spPr/>
    </dgm:pt>
    <dgm:pt modelId="{86B66CBE-BCC0-4B13-A873-D749D2D8AB9C}" type="sibTrans" cxnId="{6F799CE9-1C6B-44D0-AABD-F7A71859AC0C}">
      <dgm:prSet/>
      <dgm:spPr/>
    </dgm:pt>
    <dgm:pt modelId="{A292C2DA-7D7F-458B-8281-200D2FB47E09}">
      <dgm:prSet/>
      <dgm:spPr>
        <a:solidFill>
          <a:srgbClr val="FFFFCC">
            <a:alpha val="89804"/>
          </a:srgbClr>
        </a:solidFill>
      </dgm:spPr>
      <dgm:t>
        <a:bodyPr/>
        <a:lstStyle/>
        <a:p>
          <a:r>
            <a:rPr lang="ru-RU" dirty="0" smtClean="0"/>
            <a:t>Для активизация внимания</a:t>
          </a:r>
          <a:endParaRPr lang="ru-RU" dirty="0"/>
        </a:p>
      </dgm:t>
    </dgm:pt>
    <dgm:pt modelId="{DB4B291A-ABA4-473D-9D56-E1FA163D5CB5}" type="parTrans" cxnId="{F741F8E3-FADA-4F86-BAB8-C4E30926ED41}">
      <dgm:prSet/>
      <dgm:spPr/>
    </dgm:pt>
    <dgm:pt modelId="{7326D071-9BCD-4A58-B4A8-B7C50BB71419}" type="sibTrans" cxnId="{F741F8E3-FADA-4F86-BAB8-C4E30926ED41}">
      <dgm:prSet/>
      <dgm:spPr/>
    </dgm:pt>
    <dgm:pt modelId="{63356494-3C0E-45D2-957B-F75A810994D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FAB2267-F5B0-4B9F-843C-A174349D9D53}" type="parTrans" cxnId="{8E804EFA-104F-4254-B444-F8CAB6E674A8}">
      <dgm:prSet/>
      <dgm:spPr/>
    </dgm:pt>
    <dgm:pt modelId="{EA37EF92-88BB-40A3-9871-EAA3D076F719}" type="sibTrans" cxnId="{8E804EFA-104F-4254-B444-F8CAB6E674A8}">
      <dgm:prSet/>
      <dgm:spPr/>
    </dgm:pt>
    <dgm:pt modelId="{3C71A7B0-95DA-455C-8966-359863EACC5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Удаленное обучение, даже при отсутствии Интернета (мобильные приложения)</a:t>
          </a:r>
          <a:endParaRPr lang="ru-RU" dirty="0"/>
        </a:p>
      </dgm:t>
    </dgm:pt>
    <dgm:pt modelId="{DFEFCF4C-8DC3-45A8-B17A-7856B9515F83}" type="parTrans" cxnId="{81B44759-4597-4EEB-8069-4135C693D75E}">
      <dgm:prSet/>
      <dgm:spPr/>
    </dgm:pt>
    <dgm:pt modelId="{D3F215DB-1E8A-4649-B905-F098582D5313}" type="sibTrans" cxnId="{81B44759-4597-4EEB-8069-4135C693D75E}">
      <dgm:prSet/>
      <dgm:spPr/>
    </dgm:pt>
    <dgm:pt modelId="{09CD8BDC-EA2C-4D74-B8F9-533EB25D7ACF}" type="pres">
      <dgm:prSet presAssocID="{601EC950-D6C5-4428-9F10-4ED596C61BB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6C8A62-04B1-4186-BCA0-9B115DDDA312}" type="pres">
      <dgm:prSet presAssocID="{D7C42239-AD33-453C-81AE-475FC6690D00}" presName="linNode" presStyleCnt="0"/>
      <dgm:spPr/>
    </dgm:pt>
    <dgm:pt modelId="{D8239230-BBC6-48C1-AA11-D494E674CD73}" type="pres">
      <dgm:prSet presAssocID="{D7C42239-AD33-453C-81AE-475FC6690D0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CC76F-BAD7-40CC-ADD3-7ABC7C8CD764}" type="pres">
      <dgm:prSet presAssocID="{D7C42239-AD33-453C-81AE-475FC6690D0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80E01-7741-42BA-9A37-AA5C3B4104AB}" type="pres">
      <dgm:prSet presAssocID="{F019ABF2-C593-41FC-A2B7-1FACDD577FED}" presName="spacing" presStyleCnt="0"/>
      <dgm:spPr/>
    </dgm:pt>
    <dgm:pt modelId="{144FB1AF-78AE-48C7-8492-39DE23F33141}" type="pres">
      <dgm:prSet presAssocID="{B17A7088-B912-46F9-8C29-5D4FFDB41A14}" presName="linNode" presStyleCnt="0"/>
      <dgm:spPr/>
    </dgm:pt>
    <dgm:pt modelId="{8E3CB552-C745-4500-88B5-3BB92FB814A3}" type="pres">
      <dgm:prSet presAssocID="{B17A7088-B912-46F9-8C29-5D4FFDB41A14}" presName="parentShp" presStyleLbl="node1" presStyleIdx="1" presStyleCnt="4" custLinFactNeighborX="867" custLinFactNeighborY="-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2554A-5433-4D7B-A52F-7AEE2B1861F6}" type="pres">
      <dgm:prSet presAssocID="{B17A7088-B912-46F9-8C29-5D4FFDB41A1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4CBE-44FA-408E-B498-0762922D18D8}" type="pres">
      <dgm:prSet presAssocID="{4E4CE157-2E77-4411-9052-345C72F94D94}" presName="spacing" presStyleCnt="0"/>
      <dgm:spPr/>
    </dgm:pt>
    <dgm:pt modelId="{E97124B4-0453-4D5A-9E34-1A4D9F9D3B81}" type="pres">
      <dgm:prSet presAssocID="{5E26CE8F-3CF9-4E1C-B8BC-DCB6E6E20CCD}" presName="linNode" presStyleCnt="0"/>
      <dgm:spPr/>
    </dgm:pt>
    <dgm:pt modelId="{E7564977-D811-46DD-85B4-EA33121CA63F}" type="pres">
      <dgm:prSet presAssocID="{5E26CE8F-3CF9-4E1C-B8BC-DCB6E6E20CC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0FF2E-707A-4B0C-AB79-F6A76900BFAD}" type="pres">
      <dgm:prSet presAssocID="{5E26CE8F-3CF9-4E1C-B8BC-DCB6E6E20CC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DB411-D5D7-4005-AF19-0445D50D6EB5}" type="pres">
      <dgm:prSet presAssocID="{86B66CBE-BCC0-4B13-A873-D749D2D8AB9C}" presName="spacing" presStyleCnt="0"/>
      <dgm:spPr/>
    </dgm:pt>
    <dgm:pt modelId="{5AE29275-F25F-487F-88B6-223B7EECE101}" type="pres">
      <dgm:prSet presAssocID="{63356494-3C0E-45D2-957B-F75A810994D9}" presName="linNode" presStyleCnt="0"/>
      <dgm:spPr/>
    </dgm:pt>
    <dgm:pt modelId="{FBFA19C1-544A-426F-A95D-A393924ECEC3}" type="pres">
      <dgm:prSet presAssocID="{63356494-3C0E-45D2-957B-F75A810994D9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CDDD0-267D-4C70-9DA8-5AE2A7C5E42F}" type="pres">
      <dgm:prSet presAssocID="{63356494-3C0E-45D2-957B-F75A810994D9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31031-06D4-4064-8654-4EE622526837}" type="presOf" srcId="{D7C42239-AD33-453C-81AE-475FC6690D00}" destId="{D8239230-BBC6-48C1-AA11-D494E674CD73}" srcOrd="0" destOrd="0" presId="urn:microsoft.com/office/officeart/2005/8/layout/vList6"/>
    <dgm:cxn modelId="{6F799CE9-1C6B-44D0-AABD-F7A71859AC0C}" srcId="{601EC950-D6C5-4428-9F10-4ED596C61BB1}" destId="{5E26CE8F-3CF9-4E1C-B8BC-DCB6E6E20CCD}" srcOrd="2" destOrd="0" parTransId="{F761F7CD-107C-40CA-892B-A5AEAEFBEE8A}" sibTransId="{86B66CBE-BCC0-4B13-A873-D749D2D8AB9C}"/>
    <dgm:cxn modelId="{7B96CA56-190B-4E91-BC83-AA06FC090FA0}" type="presOf" srcId="{A292C2DA-7D7F-458B-8281-200D2FB47E09}" destId="{2450FF2E-707A-4B0C-AB79-F6A76900BFAD}" srcOrd="0" destOrd="0" presId="urn:microsoft.com/office/officeart/2005/8/layout/vList6"/>
    <dgm:cxn modelId="{66ADB040-7A2E-4DE1-AF69-E1C83FC21DB4}" type="presOf" srcId="{63356494-3C0E-45D2-957B-F75A810994D9}" destId="{FBFA19C1-544A-426F-A95D-A393924ECEC3}" srcOrd="0" destOrd="0" presId="urn:microsoft.com/office/officeart/2005/8/layout/vList6"/>
    <dgm:cxn modelId="{D6AA4D60-4D8F-4E8A-8E7A-7295502540F2}" type="presOf" srcId="{601EC950-D6C5-4428-9F10-4ED596C61BB1}" destId="{09CD8BDC-EA2C-4D74-B8F9-533EB25D7ACF}" srcOrd="0" destOrd="0" presId="urn:microsoft.com/office/officeart/2005/8/layout/vList6"/>
    <dgm:cxn modelId="{03FD19F4-A2E1-4471-8722-7B945E6CC8A8}" srcId="{601EC950-D6C5-4428-9F10-4ED596C61BB1}" destId="{B17A7088-B912-46F9-8C29-5D4FFDB41A14}" srcOrd="1" destOrd="0" parTransId="{2B7403DA-A7DE-41FD-87E4-249CBB9FAA00}" sibTransId="{4E4CE157-2E77-4411-9052-345C72F94D94}"/>
    <dgm:cxn modelId="{74A7C385-C073-4F13-AEA7-FF685AB49A24}" srcId="{B17A7088-B912-46F9-8C29-5D4FFDB41A14}" destId="{80401DC8-A233-416F-86BF-966734AFA03E}" srcOrd="0" destOrd="0" parTransId="{230CF5B1-A5D4-4854-BB11-13A1A3F69491}" sibTransId="{6730C681-D941-4F69-A449-7F716404B69D}"/>
    <dgm:cxn modelId="{38C7DAF8-D5B9-46CB-9061-FEFAA02DAF27}" srcId="{601EC950-D6C5-4428-9F10-4ED596C61BB1}" destId="{D7C42239-AD33-453C-81AE-475FC6690D00}" srcOrd="0" destOrd="0" parTransId="{DEEA550D-1BD9-4AD4-AD1F-FCA3DDC03F72}" sibTransId="{F019ABF2-C593-41FC-A2B7-1FACDD577FED}"/>
    <dgm:cxn modelId="{0622D6CD-FBD9-4FE0-8034-2DAD6055C2A7}" type="presOf" srcId="{80401DC8-A233-416F-86BF-966734AFA03E}" destId="{8EA2554A-5433-4D7B-A52F-7AEE2B1861F6}" srcOrd="0" destOrd="0" presId="urn:microsoft.com/office/officeart/2005/8/layout/vList6"/>
    <dgm:cxn modelId="{77321BE6-29A3-4ADF-A4EE-474E434BBE0F}" type="presOf" srcId="{3C71A7B0-95DA-455C-8966-359863EACC52}" destId="{D62CDDD0-267D-4C70-9DA8-5AE2A7C5E42F}" srcOrd="0" destOrd="0" presId="urn:microsoft.com/office/officeart/2005/8/layout/vList6"/>
    <dgm:cxn modelId="{B79C0940-33F0-4614-98B2-D5A617B31564}" type="presOf" srcId="{87BB2CC5-CEF3-45B2-AFD2-F8DDDFF7CA35}" destId="{957CC76F-BAD7-40CC-ADD3-7ABC7C8CD764}" srcOrd="0" destOrd="0" presId="urn:microsoft.com/office/officeart/2005/8/layout/vList6"/>
    <dgm:cxn modelId="{DCFD815E-548A-4386-84B3-67D364E8C17E}" type="presOf" srcId="{B17A7088-B912-46F9-8C29-5D4FFDB41A14}" destId="{8E3CB552-C745-4500-88B5-3BB92FB814A3}" srcOrd="0" destOrd="0" presId="urn:microsoft.com/office/officeart/2005/8/layout/vList6"/>
    <dgm:cxn modelId="{5736B808-6D3D-461E-A56C-E684066A424E}" srcId="{D7C42239-AD33-453C-81AE-475FC6690D00}" destId="{87BB2CC5-CEF3-45B2-AFD2-F8DDDFF7CA35}" srcOrd="0" destOrd="0" parTransId="{8001AA65-203F-4E29-A342-002E5552F397}" sibTransId="{0FE5314D-6BED-434B-91DA-CA81FE6F65D8}"/>
    <dgm:cxn modelId="{8E804EFA-104F-4254-B444-F8CAB6E674A8}" srcId="{601EC950-D6C5-4428-9F10-4ED596C61BB1}" destId="{63356494-3C0E-45D2-957B-F75A810994D9}" srcOrd="3" destOrd="0" parTransId="{2FAB2267-F5B0-4B9F-843C-A174349D9D53}" sibTransId="{EA37EF92-88BB-40A3-9871-EAA3D076F719}"/>
    <dgm:cxn modelId="{81B44759-4597-4EEB-8069-4135C693D75E}" srcId="{63356494-3C0E-45D2-957B-F75A810994D9}" destId="{3C71A7B0-95DA-455C-8966-359863EACC52}" srcOrd="0" destOrd="0" parTransId="{DFEFCF4C-8DC3-45A8-B17A-7856B9515F83}" sibTransId="{D3F215DB-1E8A-4649-B905-F098582D5313}"/>
    <dgm:cxn modelId="{B5CB4FF2-6977-482E-AEEC-AC2F8199AD2F}" type="presOf" srcId="{5E26CE8F-3CF9-4E1C-B8BC-DCB6E6E20CCD}" destId="{E7564977-D811-46DD-85B4-EA33121CA63F}" srcOrd="0" destOrd="0" presId="urn:microsoft.com/office/officeart/2005/8/layout/vList6"/>
    <dgm:cxn modelId="{F741F8E3-FADA-4F86-BAB8-C4E30926ED41}" srcId="{5E26CE8F-3CF9-4E1C-B8BC-DCB6E6E20CCD}" destId="{A292C2DA-7D7F-458B-8281-200D2FB47E09}" srcOrd="0" destOrd="0" parTransId="{DB4B291A-ABA4-473D-9D56-E1FA163D5CB5}" sibTransId="{7326D071-9BCD-4A58-B4A8-B7C50BB71419}"/>
    <dgm:cxn modelId="{D40BC4EC-C85B-44C8-B624-F9D18C1FABE9}" type="presParOf" srcId="{09CD8BDC-EA2C-4D74-B8F9-533EB25D7ACF}" destId="{776C8A62-04B1-4186-BCA0-9B115DDDA312}" srcOrd="0" destOrd="0" presId="urn:microsoft.com/office/officeart/2005/8/layout/vList6"/>
    <dgm:cxn modelId="{FA765F88-442F-4D26-8BDB-343683DDBC2D}" type="presParOf" srcId="{776C8A62-04B1-4186-BCA0-9B115DDDA312}" destId="{D8239230-BBC6-48C1-AA11-D494E674CD73}" srcOrd="0" destOrd="0" presId="urn:microsoft.com/office/officeart/2005/8/layout/vList6"/>
    <dgm:cxn modelId="{3C66F431-78F4-454A-B37C-BB55AC550966}" type="presParOf" srcId="{776C8A62-04B1-4186-BCA0-9B115DDDA312}" destId="{957CC76F-BAD7-40CC-ADD3-7ABC7C8CD764}" srcOrd="1" destOrd="0" presId="urn:microsoft.com/office/officeart/2005/8/layout/vList6"/>
    <dgm:cxn modelId="{9001E2B4-68DA-4EAA-B416-11D230B48B0E}" type="presParOf" srcId="{09CD8BDC-EA2C-4D74-B8F9-533EB25D7ACF}" destId="{22980E01-7741-42BA-9A37-AA5C3B4104AB}" srcOrd="1" destOrd="0" presId="urn:microsoft.com/office/officeart/2005/8/layout/vList6"/>
    <dgm:cxn modelId="{36982333-466C-491F-B4AC-64983D601152}" type="presParOf" srcId="{09CD8BDC-EA2C-4D74-B8F9-533EB25D7ACF}" destId="{144FB1AF-78AE-48C7-8492-39DE23F33141}" srcOrd="2" destOrd="0" presId="urn:microsoft.com/office/officeart/2005/8/layout/vList6"/>
    <dgm:cxn modelId="{60B01C82-F98A-43C9-8462-857954A5FB03}" type="presParOf" srcId="{144FB1AF-78AE-48C7-8492-39DE23F33141}" destId="{8E3CB552-C745-4500-88B5-3BB92FB814A3}" srcOrd="0" destOrd="0" presId="urn:microsoft.com/office/officeart/2005/8/layout/vList6"/>
    <dgm:cxn modelId="{AA94B82F-5DC9-48B3-83EB-7FB8B8065615}" type="presParOf" srcId="{144FB1AF-78AE-48C7-8492-39DE23F33141}" destId="{8EA2554A-5433-4D7B-A52F-7AEE2B1861F6}" srcOrd="1" destOrd="0" presId="urn:microsoft.com/office/officeart/2005/8/layout/vList6"/>
    <dgm:cxn modelId="{577BBE76-5AE7-4E45-B40A-9C06BB533FDC}" type="presParOf" srcId="{09CD8BDC-EA2C-4D74-B8F9-533EB25D7ACF}" destId="{E09E4CBE-44FA-408E-B498-0762922D18D8}" srcOrd="3" destOrd="0" presId="urn:microsoft.com/office/officeart/2005/8/layout/vList6"/>
    <dgm:cxn modelId="{EE1FDDCD-0748-4B46-BF2C-F5B42AFB96D3}" type="presParOf" srcId="{09CD8BDC-EA2C-4D74-B8F9-533EB25D7ACF}" destId="{E97124B4-0453-4D5A-9E34-1A4D9F9D3B81}" srcOrd="4" destOrd="0" presId="urn:microsoft.com/office/officeart/2005/8/layout/vList6"/>
    <dgm:cxn modelId="{33222809-EE72-4CD3-8D76-6651E1DB0502}" type="presParOf" srcId="{E97124B4-0453-4D5A-9E34-1A4D9F9D3B81}" destId="{E7564977-D811-46DD-85B4-EA33121CA63F}" srcOrd="0" destOrd="0" presId="urn:microsoft.com/office/officeart/2005/8/layout/vList6"/>
    <dgm:cxn modelId="{FAB0E9A8-B015-484A-A1FA-128AA8860136}" type="presParOf" srcId="{E97124B4-0453-4D5A-9E34-1A4D9F9D3B81}" destId="{2450FF2E-707A-4B0C-AB79-F6A76900BFAD}" srcOrd="1" destOrd="0" presId="urn:microsoft.com/office/officeart/2005/8/layout/vList6"/>
    <dgm:cxn modelId="{25A732F2-72AF-4800-9261-DC14ABBE3931}" type="presParOf" srcId="{09CD8BDC-EA2C-4D74-B8F9-533EB25D7ACF}" destId="{0E0DB411-D5D7-4005-AF19-0445D50D6EB5}" srcOrd="5" destOrd="0" presId="urn:microsoft.com/office/officeart/2005/8/layout/vList6"/>
    <dgm:cxn modelId="{5A84F573-3559-45F6-8110-840EA90DEE9D}" type="presParOf" srcId="{09CD8BDC-EA2C-4D74-B8F9-533EB25D7ACF}" destId="{5AE29275-F25F-487F-88B6-223B7EECE101}" srcOrd="6" destOrd="0" presId="urn:microsoft.com/office/officeart/2005/8/layout/vList6"/>
    <dgm:cxn modelId="{5EFE89AC-4B29-4F0E-AF66-D4AC607B2489}" type="presParOf" srcId="{5AE29275-F25F-487F-88B6-223B7EECE101}" destId="{FBFA19C1-544A-426F-A95D-A393924ECEC3}" srcOrd="0" destOrd="0" presId="urn:microsoft.com/office/officeart/2005/8/layout/vList6"/>
    <dgm:cxn modelId="{E579C631-551A-4235-BDA7-5DDBA294C502}" type="presParOf" srcId="{5AE29275-F25F-487F-88B6-223B7EECE101}" destId="{D62CDDD0-267D-4C70-9DA8-5AE2A7C5E42F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A69ED-1B57-4DE8-B40B-A7728D451021}" type="doc">
      <dgm:prSet loTypeId="urn:microsoft.com/office/officeart/2005/8/layout/radial2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5768E11-22F0-48F3-909D-114FE10173C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E7ACE09-3FED-4AD6-B030-CD3E23069C64}" type="parTrans" cxnId="{C85FE9EB-455D-4004-8DC2-82211B4D531E}">
      <dgm:prSet/>
      <dgm:spPr/>
      <dgm:t>
        <a:bodyPr/>
        <a:lstStyle/>
        <a:p>
          <a:endParaRPr lang="ru-RU"/>
        </a:p>
      </dgm:t>
    </dgm:pt>
    <dgm:pt modelId="{0D932E1D-1CDC-4FB1-827A-F5A4D3C36FE3}" type="sibTrans" cxnId="{C85FE9EB-455D-4004-8DC2-82211B4D531E}">
      <dgm:prSet/>
      <dgm:spPr/>
      <dgm:t>
        <a:bodyPr/>
        <a:lstStyle/>
        <a:p>
          <a:endParaRPr lang="ru-RU"/>
        </a:p>
      </dgm:t>
    </dgm:pt>
    <dgm:pt modelId="{59C23506-9A87-4DF7-BA2D-FE7E72B57732}">
      <dgm:prSet phldrT="[Текст]" custT="1"/>
      <dgm:spPr/>
      <dgm:t>
        <a:bodyPr/>
        <a:lstStyle/>
        <a:p>
          <a:r>
            <a:rPr lang="ru-RU" sz="2800" b="1" dirty="0" smtClean="0"/>
            <a:t>Быстрое оценивание</a:t>
          </a:r>
          <a:endParaRPr lang="ru-RU" sz="2800" b="1" dirty="0"/>
        </a:p>
      </dgm:t>
    </dgm:pt>
    <dgm:pt modelId="{31741597-0BB0-4C42-964A-189595B24D8B}" type="parTrans" cxnId="{6BB525A3-98B9-4624-AFD0-32F129620326}">
      <dgm:prSet/>
      <dgm:spPr/>
      <dgm:t>
        <a:bodyPr/>
        <a:lstStyle/>
        <a:p>
          <a:endParaRPr lang="ru-RU"/>
        </a:p>
      </dgm:t>
    </dgm:pt>
    <dgm:pt modelId="{92ECFBD9-6C76-402E-B99C-F1834EEE1E97}" type="sibTrans" cxnId="{6BB525A3-98B9-4624-AFD0-32F129620326}">
      <dgm:prSet/>
      <dgm:spPr/>
      <dgm:t>
        <a:bodyPr/>
        <a:lstStyle/>
        <a:p>
          <a:endParaRPr lang="ru-RU"/>
        </a:p>
      </dgm:t>
    </dgm:pt>
    <dgm:pt modelId="{8EF27AFA-9655-44CE-90A6-4EEBE89442C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8FFE80B-EDBD-452F-9896-D6F1167B6F8E}" type="parTrans" cxnId="{8F8B3F7E-EA2B-4A59-8F20-E03B96C0A02B}">
      <dgm:prSet/>
      <dgm:spPr/>
      <dgm:t>
        <a:bodyPr/>
        <a:lstStyle/>
        <a:p>
          <a:endParaRPr lang="ru-RU"/>
        </a:p>
      </dgm:t>
    </dgm:pt>
    <dgm:pt modelId="{534A629D-6E74-4AD1-B4B6-81904156AA81}" type="sibTrans" cxnId="{8F8B3F7E-EA2B-4A59-8F20-E03B96C0A02B}">
      <dgm:prSet/>
      <dgm:spPr/>
      <dgm:t>
        <a:bodyPr/>
        <a:lstStyle/>
        <a:p>
          <a:endParaRPr lang="ru-RU"/>
        </a:p>
      </dgm:t>
    </dgm:pt>
    <dgm:pt modelId="{7B2F48A8-3D32-451C-B504-1434843D7EC9}">
      <dgm:prSet phldrT="[Текст]" custT="1"/>
      <dgm:spPr/>
      <dgm:t>
        <a:bodyPr/>
        <a:lstStyle/>
        <a:p>
          <a:r>
            <a:rPr lang="ru-RU" sz="2400" b="1" dirty="0" smtClean="0"/>
            <a:t>Возможность группового, анонимного ответа</a:t>
          </a:r>
          <a:endParaRPr lang="ru-RU" sz="2400" b="1" dirty="0"/>
        </a:p>
      </dgm:t>
    </dgm:pt>
    <dgm:pt modelId="{75AF40F5-33D7-4C1B-90C1-9F15E03994AE}" type="parTrans" cxnId="{E2BD86F0-11EE-4790-B25A-02817D34284F}">
      <dgm:prSet/>
      <dgm:spPr/>
      <dgm:t>
        <a:bodyPr/>
        <a:lstStyle/>
        <a:p>
          <a:endParaRPr lang="ru-RU"/>
        </a:p>
      </dgm:t>
    </dgm:pt>
    <dgm:pt modelId="{E71903F1-AAE6-457D-8466-E19DADFFB495}" type="sibTrans" cxnId="{E2BD86F0-11EE-4790-B25A-02817D34284F}">
      <dgm:prSet/>
      <dgm:spPr/>
      <dgm:t>
        <a:bodyPr/>
        <a:lstStyle/>
        <a:p>
          <a:endParaRPr lang="ru-RU"/>
        </a:p>
      </dgm:t>
    </dgm:pt>
    <dgm:pt modelId="{79EAE350-4D68-46A6-8FC7-8A2A887F53C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A55FA61-65D0-493F-8DC6-3F50BBE48315}" type="parTrans" cxnId="{48D8B6F2-63D3-4B6B-A309-5ED0684F4E9A}">
      <dgm:prSet/>
      <dgm:spPr/>
      <dgm:t>
        <a:bodyPr/>
        <a:lstStyle/>
        <a:p>
          <a:endParaRPr lang="ru-RU"/>
        </a:p>
      </dgm:t>
    </dgm:pt>
    <dgm:pt modelId="{48435A88-5705-45E3-B7FD-D5E51B8F67B2}" type="sibTrans" cxnId="{48D8B6F2-63D3-4B6B-A309-5ED0684F4E9A}">
      <dgm:prSet/>
      <dgm:spPr/>
      <dgm:t>
        <a:bodyPr/>
        <a:lstStyle/>
        <a:p>
          <a:endParaRPr lang="ru-RU"/>
        </a:p>
      </dgm:t>
    </dgm:pt>
    <dgm:pt modelId="{6AF360CA-D3F7-474A-81A3-E4A5298C1151}">
      <dgm:prSet phldrT="[Текст]"/>
      <dgm:spPr/>
      <dgm:t>
        <a:bodyPr/>
        <a:lstStyle/>
        <a:p>
          <a:r>
            <a:rPr lang="ru-RU" b="1" dirty="0" smtClean="0"/>
            <a:t>Формирующие оценивание</a:t>
          </a:r>
          <a:endParaRPr lang="ru-RU" b="1" dirty="0"/>
        </a:p>
      </dgm:t>
    </dgm:pt>
    <dgm:pt modelId="{6A6C7380-EB04-4DEA-A18C-8F6BC41EDA7D}" type="parTrans" cxnId="{93803C13-5FDA-400A-8A65-34D2D7DC7AAF}">
      <dgm:prSet/>
      <dgm:spPr/>
      <dgm:t>
        <a:bodyPr/>
        <a:lstStyle/>
        <a:p>
          <a:endParaRPr lang="ru-RU"/>
        </a:p>
      </dgm:t>
    </dgm:pt>
    <dgm:pt modelId="{90F574E4-1F0C-4EF4-8470-AA7DF92F8BB5}" type="sibTrans" cxnId="{93803C13-5FDA-400A-8A65-34D2D7DC7AAF}">
      <dgm:prSet/>
      <dgm:spPr/>
      <dgm:t>
        <a:bodyPr/>
        <a:lstStyle/>
        <a:p>
          <a:endParaRPr lang="ru-RU"/>
        </a:p>
      </dgm:t>
    </dgm:pt>
    <dgm:pt modelId="{8C4DE30F-8E4F-4756-B55B-870B5A9AF4FD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434D41C-34B2-410B-9B8C-74B6A9D384A4}" type="parTrans" cxnId="{2BB38F19-6525-4FDD-A3C8-2E6B65923226}">
      <dgm:prSet/>
      <dgm:spPr/>
      <dgm:t>
        <a:bodyPr/>
        <a:lstStyle/>
        <a:p>
          <a:endParaRPr lang="ru-RU"/>
        </a:p>
      </dgm:t>
    </dgm:pt>
    <dgm:pt modelId="{161E6FAA-4C04-4983-99ED-0A394AD9BF44}" type="sibTrans" cxnId="{2BB38F19-6525-4FDD-A3C8-2E6B65923226}">
      <dgm:prSet/>
      <dgm:spPr/>
      <dgm:t>
        <a:bodyPr/>
        <a:lstStyle/>
        <a:p>
          <a:endParaRPr lang="ru-RU"/>
        </a:p>
      </dgm:t>
    </dgm:pt>
    <dgm:pt modelId="{4B4A887C-6E65-418C-B73F-052DF0273314}" type="pres">
      <dgm:prSet presAssocID="{93EA69ED-1B57-4DE8-B40B-A7728D4510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60148-A3CF-43EE-AD39-16B9431F83F3}" type="pres">
      <dgm:prSet presAssocID="{93EA69ED-1B57-4DE8-B40B-A7728D451021}" presName="cycle" presStyleCnt="0"/>
      <dgm:spPr/>
    </dgm:pt>
    <dgm:pt modelId="{E48EBB07-CCD6-43D2-B5D5-E6994C62699F}" type="pres">
      <dgm:prSet presAssocID="{93EA69ED-1B57-4DE8-B40B-A7728D451021}" presName="centerShape" presStyleCnt="0"/>
      <dgm:spPr/>
    </dgm:pt>
    <dgm:pt modelId="{1FB2939F-86C6-4DEA-9937-1D9B19E462A2}" type="pres">
      <dgm:prSet presAssocID="{93EA69ED-1B57-4DE8-B40B-A7728D451021}" presName="connSite" presStyleLbl="node1" presStyleIdx="0" presStyleCnt="5"/>
      <dgm:spPr/>
    </dgm:pt>
    <dgm:pt modelId="{38F6249F-6BD5-4C9F-8908-00D11670E8DE}" type="pres">
      <dgm:prSet presAssocID="{93EA69ED-1B57-4DE8-B40B-A7728D451021}" presName="visible" presStyleLbl="node1" presStyleIdx="0" presStyleCnt="5" custScaleX="164035" custScaleY="144529" custLinFactNeighborX="-32177" custLinFactNeighborY="-142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EDE7B7-F7B0-4FFA-974E-12D91CD83A98}" type="pres">
      <dgm:prSet presAssocID="{AE7ACE09-3FED-4AD6-B030-CD3E23069C64}" presName="Name25" presStyleLbl="parChTrans1D1" presStyleIdx="0" presStyleCnt="4"/>
      <dgm:spPr/>
      <dgm:t>
        <a:bodyPr/>
        <a:lstStyle/>
        <a:p>
          <a:endParaRPr lang="ru-RU"/>
        </a:p>
      </dgm:t>
    </dgm:pt>
    <dgm:pt modelId="{6A655020-20D5-4283-AAEC-CAC3E9C79DD1}" type="pres">
      <dgm:prSet presAssocID="{55768E11-22F0-48F3-909D-114FE10173CA}" presName="node" presStyleCnt="0"/>
      <dgm:spPr/>
    </dgm:pt>
    <dgm:pt modelId="{9F2A6362-4BAF-4C98-930E-B1E5C6D398F5}" type="pres">
      <dgm:prSet presAssocID="{55768E11-22F0-48F3-909D-114FE10173CA}" presName="parentNode" presStyleLbl="node1" presStyleIdx="1" presStyleCnt="5" custScaleX="160627" custScaleY="107159" custLinFactNeighborX="10332" custLinFactNeighborY="64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E8F21-D5AC-4BD3-BD86-94D6AD7A148A}" type="pres">
      <dgm:prSet presAssocID="{55768E11-22F0-48F3-909D-114FE10173C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FF161-7C28-4D86-A0B5-36B621F18CD3}" type="pres">
      <dgm:prSet presAssocID="{68FFE80B-EDBD-452F-9896-D6F1167B6F8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A3F9C4F9-B48C-4047-987D-D9C61673EAA5}" type="pres">
      <dgm:prSet presAssocID="{8EF27AFA-9655-44CE-90A6-4EEBE89442CE}" presName="node" presStyleCnt="0"/>
      <dgm:spPr/>
    </dgm:pt>
    <dgm:pt modelId="{09E7E068-E538-42C4-8172-2EAF177EBFB5}" type="pres">
      <dgm:prSet presAssocID="{8EF27AFA-9655-44CE-90A6-4EEBE89442CE}" presName="parentNode" presStyleLbl="node1" presStyleIdx="2" presStyleCnt="5" custScaleX="152594" custScaleY="102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C864D-AB17-445D-8667-56CF815D525D}" type="pres">
      <dgm:prSet presAssocID="{8EF27AFA-9655-44CE-90A6-4EEBE89442C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CCE52-F831-4D32-9F60-F3E5F3A776C9}" type="pres">
      <dgm:prSet presAssocID="{8A55FA61-65D0-493F-8DC6-3F50BBE48315}" presName="Name25" presStyleLbl="parChTrans1D1" presStyleIdx="2" presStyleCnt="4"/>
      <dgm:spPr/>
      <dgm:t>
        <a:bodyPr/>
        <a:lstStyle/>
        <a:p>
          <a:endParaRPr lang="ru-RU"/>
        </a:p>
      </dgm:t>
    </dgm:pt>
    <dgm:pt modelId="{0F3F24DF-1C90-4D38-924E-3711F32B0691}" type="pres">
      <dgm:prSet presAssocID="{79EAE350-4D68-46A6-8FC7-8A2A887F53C2}" presName="node" presStyleCnt="0"/>
      <dgm:spPr/>
    </dgm:pt>
    <dgm:pt modelId="{967987AA-A9A0-4533-A834-FCE78B7CCF97}" type="pres">
      <dgm:prSet presAssocID="{79EAE350-4D68-46A6-8FC7-8A2A887F53C2}" presName="parentNode" presStyleLbl="node1" presStyleIdx="3" presStyleCnt="5" custScaleX="131776" custScaleY="119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7445-5666-41C2-A338-D19143D955B9}" type="pres">
      <dgm:prSet presAssocID="{79EAE350-4D68-46A6-8FC7-8A2A887F53C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DB36-DBAA-409E-96A3-D52363B7ACDC}" type="pres">
      <dgm:prSet presAssocID="{7434D41C-34B2-410B-9B8C-74B6A9D384A4}" presName="Name25" presStyleLbl="parChTrans1D1" presStyleIdx="3" presStyleCnt="4"/>
      <dgm:spPr/>
      <dgm:t>
        <a:bodyPr/>
        <a:lstStyle/>
        <a:p>
          <a:endParaRPr lang="ru-RU"/>
        </a:p>
      </dgm:t>
    </dgm:pt>
    <dgm:pt modelId="{060FD798-1966-4E0B-BCC3-65F2EEF0B7A6}" type="pres">
      <dgm:prSet presAssocID="{8C4DE30F-8E4F-4756-B55B-870B5A9AF4FD}" presName="node" presStyleCnt="0"/>
      <dgm:spPr/>
    </dgm:pt>
    <dgm:pt modelId="{458A9CA6-5CD7-4168-AFA0-853BA7BA4CEF}" type="pres">
      <dgm:prSet presAssocID="{8C4DE30F-8E4F-4756-B55B-870B5A9AF4FD}" presName="parentNode" presStyleLbl="node1" presStyleIdx="4" presStyleCnt="5" custScaleX="146936" custScaleY="111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255E3-895B-4B9F-9BB8-5342B679970F}" type="pres">
      <dgm:prSet presAssocID="{8C4DE30F-8E4F-4756-B55B-870B5A9AF4F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4FF05B0-B603-4022-B928-A9912C027A04}" type="presOf" srcId="{8A55FA61-65D0-493F-8DC6-3F50BBE48315}" destId="{613CCE52-F831-4D32-9F60-F3E5F3A776C9}" srcOrd="0" destOrd="0" presId="urn:microsoft.com/office/officeart/2005/8/layout/radial2"/>
    <dgm:cxn modelId="{17485B85-6328-440A-A954-BFD3E399E323}" type="presOf" srcId="{6AF360CA-D3F7-474A-81A3-E4A5298C1151}" destId="{B6187445-5666-41C2-A338-D19143D955B9}" srcOrd="0" destOrd="0" presId="urn:microsoft.com/office/officeart/2005/8/layout/radial2"/>
    <dgm:cxn modelId="{9CC6F849-17A9-4C5A-A970-00A89BBD2319}" type="presOf" srcId="{7B2F48A8-3D32-451C-B504-1434843D7EC9}" destId="{7B1C864D-AB17-445D-8667-56CF815D525D}" srcOrd="0" destOrd="0" presId="urn:microsoft.com/office/officeart/2005/8/layout/radial2"/>
    <dgm:cxn modelId="{0F55DC5D-B9A7-40D8-8603-CB7021247E47}" type="presOf" srcId="{68FFE80B-EDBD-452F-9896-D6F1167B6F8E}" destId="{98EFF161-7C28-4D86-A0B5-36B621F18CD3}" srcOrd="0" destOrd="0" presId="urn:microsoft.com/office/officeart/2005/8/layout/radial2"/>
    <dgm:cxn modelId="{060E1BF8-3338-4E51-85E7-5EFB16D61F69}" type="presOf" srcId="{79EAE350-4D68-46A6-8FC7-8A2A887F53C2}" destId="{967987AA-A9A0-4533-A834-FCE78B7CCF97}" srcOrd="0" destOrd="0" presId="urn:microsoft.com/office/officeart/2005/8/layout/radial2"/>
    <dgm:cxn modelId="{48D8B6F2-63D3-4B6B-A309-5ED0684F4E9A}" srcId="{93EA69ED-1B57-4DE8-B40B-A7728D451021}" destId="{79EAE350-4D68-46A6-8FC7-8A2A887F53C2}" srcOrd="2" destOrd="0" parTransId="{8A55FA61-65D0-493F-8DC6-3F50BBE48315}" sibTransId="{48435A88-5705-45E3-B7FD-D5E51B8F67B2}"/>
    <dgm:cxn modelId="{6BB525A3-98B9-4624-AFD0-32F129620326}" srcId="{55768E11-22F0-48F3-909D-114FE10173CA}" destId="{59C23506-9A87-4DF7-BA2D-FE7E72B57732}" srcOrd="0" destOrd="0" parTransId="{31741597-0BB0-4C42-964A-189595B24D8B}" sibTransId="{92ECFBD9-6C76-402E-B99C-F1834EEE1E97}"/>
    <dgm:cxn modelId="{8F8B3F7E-EA2B-4A59-8F20-E03B96C0A02B}" srcId="{93EA69ED-1B57-4DE8-B40B-A7728D451021}" destId="{8EF27AFA-9655-44CE-90A6-4EEBE89442CE}" srcOrd="1" destOrd="0" parTransId="{68FFE80B-EDBD-452F-9896-D6F1167B6F8E}" sibTransId="{534A629D-6E74-4AD1-B4B6-81904156AA81}"/>
    <dgm:cxn modelId="{C85FE9EB-455D-4004-8DC2-82211B4D531E}" srcId="{93EA69ED-1B57-4DE8-B40B-A7728D451021}" destId="{55768E11-22F0-48F3-909D-114FE10173CA}" srcOrd="0" destOrd="0" parTransId="{AE7ACE09-3FED-4AD6-B030-CD3E23069C64}" sibTransId="{0D932E1D-1CDC-4FB1-827A-F5A4D3C36FE3}"/>
    <dgm:cxn modelId="{7383DEEE-B042-415E-9F1F-834E39D783D6}" type="presOf" srcId="{8EF27AFA-9655-44CE-90A6-4EEBE89442CE}" destId="{09E7E068-E538-42C4-8172-2EAF177EBFB5}" srcOrd="0" destOrd="0" presId="urn:microsoft.com/office/officeart/2005/8/layout/radial2"/>
    <dgm:cxn modelId="{E4949319-E845-4AB1-B467-024C5AB7B67F}" type="presOf" srcId="{7434D41C-34B2-410B-9B8C-74B6A9D384A4}" destId="{DA85DB36-DBAA-409E-96A3-D52363B7ACDC}" srcOrd="0" destOrd="0" presId="urn:microsoft.com/office/officeart/2005/8/layout/radial2"/>
    <dgm:cxn modelId="{EEF9A40B-B521-4A79-BD26-9E84CAAE7CF1}" type="presOf" srcId="{93EA69ED-1B57-4DE8-B40B-A7728D451021}" destId="{4B4A887C-6E65-418C-B73F-052DF0273314}" srcOrd="0" destOrd="0" presId="urn:microsoft.com/office/officeart/2005/8/layout/radial2"/>
    <dgm:cxn modelId="{93803C13-5FDA-400A-8A65-34D2D7DC7AAF}" srcId="{79EAE350-4D68-46A6-8FC7-8A2A887F53C2}" destId="{6AF360CA-D3F7-474A-81A3-E4A5298C1151}" srcOrd="0" destOrd="0" parTransId="{6A6C7380-EB04-4DEA-A18C-8F6BC41EDA7D}" sibTransId="{90F574E4-1F0C-4EF4-8470-AA7DF92F8BB5}"/>
    <dgm:cxn modelId="{30090216-30DD-4A57-B093-F757A040FAB4}" type="presOf" srcId="{59C23506-9A87-4DF7-BA2D-FE7E72B57732}" destId="{B4CE8F21-D5AC-4BD3-BD86-94D6AD7A148A}" srcOrd="0" destOrd="0" presId="urn:microsoft.com/office/officeart/2005/8/layout/radial2"/>
    <dgm:cxn modelId="{E2BD86F0-11EE-4790-B25A-02817D34284F}" srcId="{8EF27AFA-9655-44CE-90A6-4EEBE89442CE}" destId="{7B2F48A8-3D32-451C-B504-1434843D7EC9}" srcOrd="0" destOrd="0" parTransId="{75AF40F5-33D7-4C1B-90C1-9F15E03994AE}" sibTransId="{E71903F1-AAE6-457D-8466-E19DADFFB495}"/>
    <dgm:cxn modelId="{E426D932-E524-4A07-B711-7069BD45C3C6}" type="presOf" srcId="{55768E11-22F0-48F3-909D-114FE10173CA}" destId="{9F2A6362-4BAF-4C98-930E-B1E5C6D398F5}" srcOrd="0" destOrd="0" presId="urn:microsoft.com/office/officeart/2005/8/layout/radial2"/>
    <dgm:cxn modelId="{2BB38F19-6525-4FDD-A3C8-2E6B65923226}" srcId="{93EA69ED-1B57-4DE8-B40B-A7728D451021}" destId="{8C4DE30F-8E4F-4756-B55B-870B5A9AF4FD}" srcOrd="3" destOrd="0" parTransId="{7434D41C-34B2-410B-9B8C-74B6A9D384A4}" sibTransId="{161E6FAA-4C04-4983-99ED-0A394AD9BF44}"/>
    <dgm:cxn modelId="{E2725D26-47D1-42D7-AFFF-28FB60B3B5A7}" type="presOf" srcId="{8C4DE30F-8E4F-4756-B55B-870B5A9AF4FD}" destId="{458A9CA6-5CD7-4168-AFA0-853BA7BA4CEF}" srcOrd="0" destOrd="0" presId="urn:microsoft.com/office/officeart/2005/8/layout/radial2"/>
    <dgm:cxn modelId="{E854D260-A139-4EEE-BD5F-290A354DCAA4}" type="presOf" srcId="{AE7ACE09-3FED-4AD6-B030-CD3E23069C64}" destId="{F9EDE7B7-F7B0-4FFA-974E-12D91CD83A98}" srcOrd="0" destOrd="0" presId="urn:microsoft.com/office/officeart/2005/8/layout/radial2"/>
    <dgm:cxn modelId="{6A96FE21-5332-454E-804A-6E6A7B105711}" type="presParOf" srcId="{4B4A887C-6E65-418C-B73F-052DF0273314}" destId="{A1960148-A3CF-43EE-AD39-16B9431F83F3}" srcOrd="0" destOrd="0" presId="urn:microsoft.com/office/officeart/2005/8/layout/radial2"/>
    <dgm:cxn modelId="{EF51D9FD-B854-4FAB-B3B0-872F7AEF5012}" type="presParOf" srcId="{A1960148-A3CF-43EE-AD39-16B9431F83F3}" destId="{E48EBB07-CCD6-43D2-B5D5-E6994C62699F}" srcOrd="0" destOrd="0" presId="urn:microsoft.com/office/officeart/2005/8/layout/radial2"/>
    <dgm:cxn modelId="{78587624-FCE9-4DC7-9FB0-9C8B7D80B47F}" type="presParOf" srcId="{E48EBB07-CCD6-43D2-B5D5-E6994C62699F}" destId="{1FB2939F-86C6-4DEA-9937-1D9B19E462A2}" srcOrd="0" destOrd="0" presId="urn:microsoft.com/office/officeart/2005/8/layout/radial2"/>
    <dgm:cxn modelId="{926CE8CA-5820-4319-8487-FD9A144D83A1}" type="presParOf" srcId="{E48EBB07-CCD6-43D2-B5D5-E6994C62699F}" destId="{38F6249F-6BD5-4C9F-8908-00D11670E8DE}" srcOrd="1" destOrd="0" presId="urn:microsoft.com/office/officeart/2005/8/layout/radial2"/>
    <dgm:cxn modelId="{7FF99545-02F4-4E2F-BD22-D190E1BCDD04}" type="presParOf" srcId="{A1960148-A3CF-43EE-AD39-16B9431F83F3}" destId="{F9EDE7B7-F7B0-4FFA-974E-12D91CD83A98}" srcOrd="1" destOrd="0" presId="urn:microsoft.com/office/officeart/2005/8/layout/radial2"/>
    <dgm:cxn modelId="{FCAAC057-966C-4B7A-95DC-C31C0FDD1CA3}" type="presParOf" srcId="{A1960148-A3CF-43EE-AD39-16B9431F83F3}" destId="{6A655020-20D5-4283-AAEC-CAC3E9C79DD1}" srcOrd="2" destOrd="0" presId="urn:microsoft.com/office/officeart/2005/8/layout/radial2"/>
    <dgm:cxn modelId="{9453469B-D411-4867-86CB-B46A32A07447}" type="presParOf" srcId="{6A655020-20D5-4283-AAEC-CAC3E9C79DD1}" destId="{9F2A6362-4BAF-4C98-930E-B1E5C6D398F5}" srcOrd="0" destOrd="0" presId="urn:microsoft.com/office/officeart/2005/8/layout/radial2"/>
    <dgm:cxn modelId="{969FCC86-8ED7-4573-9E69-25558A1981AE}" type="presParOf" srcId="{6A655020-20D5-4283-AAEC-CAC3E9C79DD1}" destId="{B4CE8F21-D5AC-4BD3-BD86-94D6AD7A148A}" srcOrd="1" destOrd="0" presId="urn:microsoft.com/office/officeart/2005/8/layout/radial2"/>
    <dgm:cxn modelId="{FBFC1803-A457-4DD5-B482-0684944F28A0}" type="presParOf" srcId="{A1960148-A3CF-43EE-AD39-16B9431F83F3}" destId="{98EFF161-7C28-4D86-A0B5-36B621F18CD3}" srcOrd="3" destOrd="0" presId="urn:microsoft.com/office/officeart/2005/8/layout/radial2"/>
    <dgm:cxn modelId="{CDBC5A32-F0ED-40DA-86F1-F17EE6C3F5E8}" type="presParOf" srcId="{A1960148-A3CF-43EE-AD39-16B9431F83F3}" destId="{A3F9C4F9-B48C-4047-987D-D9C61673EAA5}" srcOrd="4" destOrd="0" presId="urn:microsoft.com/office/officeart/2005/8/layout/radial2"/>
    <dgm:cxn modelId="{02FBAF55-E45C-4D12-95C4-6A040C644EF5}" type="presParOf" srcId="{A3F9C4F9-B48C-4047-987D-D9C61673EAA5}" destId="{09E7E068-E538-42C4-8172-2EAF177EBFB5}" srcOrd="0" destOrd="0" presId="urn:microsoft.com/office/officeart/2005/8/layout/radial2"/>
    <dgm:cxn modelId="{73C63A39-58F7-4FC0-BF61-E1C5955032E7}" type="presParOf" srcId="{A3F9C4F9-B48C-4047-987D-D9C61673EAA5}" destId="{7B1C864D-AB17-445D-8667-56CF815D525D}" srcOrd="1" destOrd="0" presId="urn:microsoft.com/office/officeart/2005/8/layout/radial2"/>
    <dgm:cxn modelId="{1111DE5A-47CB-4614-9246-D37C9CD602C0}" type="presParOf" srcId="{A1960148-A3CF-43EE-AD39-16B9431F83F3}" destId="{613CCE52-F831-4D32-9F60-F3E5F3A776C9}" srcOrd="5" destOrd="0" presId="urn:microsoft.com/office/officeart/2005/8/layout/radial2"/>
    <dgm:cxn modelId="{0FFC323F-D9B4-4EAF-BE2F-C525E3B44115}" type="presParOf" srcId="{A1960148-A3CF-43EE-AD39-16B9431F83F3}" destId="{0F3F24DF-1C90-4D38-924E-3711F32B0691}" srcOrd="6" destOrd="0" presId="urn:microsoft.com/office/officeart/2005/8/layout/radial2"/>
    <dgm:cxn modelId="{D198F2C7-A647-4746-9F30-509381A0073E}" type="presParOf" srcId="{0F3F24DF-1C90-4D38-924E-3711F32B0691}" destId="{967987AA-A9A0-4533-A834-FCE78B7CCF97}" srcOrd="0" destOrd="0" presId="urn:microsoft.com/office/officeart/2005/8/layout/radial2"/>
    <dgm:cxn modelId="{BA445537-163D-4AA0-9DC0-50CBA14F9FD6}" type="presParOf" srcId="{0F3F24DF-1C90-4D38-924E-3711F32B0691}" destId="{B6187445-5666-41C2-A338-D19143D955B9}" srcOrd="1" destOrd="0" presId="urn:microsoft.com/office/officeart/2005/8/layout/radial2"/>
    <dgm:cxn modelId="{EA05CACA-353A-4D1F-BDA4-2D741BABE9F5}" type="presParOf" srcId="{A1960148-A3CF-43EE-AD39-16B9431F83F3}" destId="{DA85DB36-DBAA-409E-96A3-D52363B7ACDC}" srcOrd="7" destOrd="0" presId="urn:microsoft.com/office/officeart/2005/8/layout/radial2"/>
    <dgm:cxn modelId="{A3A50CE0-741E-4EC1-9F5A-E32D0E57F698}" type="presParOf" srcId="{A1960148-A3CF-43EE-AD39-16B9431F83F3}" destId="{060FD798-1966-4E0B-BCC3-65F2EEF0B7A6}" srcOrd="8" destOrd="0" presId="urn:microsoft.com/office/officeart/2005/8/layout/radial2"/>
    <dgm:cxn modelId="{B344D1B4-DB1B-47A8-B946-9CBAE3FA757B}" type="presParOf" srcId="{060FD798-1966-4E0B-BCC3-65F2EEF0B7A6}" destId="{458A9CA6-5CD7-4168-AFA0-853BA7BA4CEF}" srcOrd="0" destOrd="0" presId="urn:microsoft.com/office/officeart/2005/8/layout/radial2"/>
    <dgm:cxn modelId="{8A94A725-1037-46CB-BFA6-A37BFF5CB5DE}" type="presParOf" srcId="{060FD798-1966-4E0B-BCC3-65F2EEF0B7A6}" destId="{0E4255E3-895B-4B9F-9BB8-5342B679970F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A69ED-1B57-4DE8-B40B-A7728D451021}" type="doc">
      <dgm:prSet loTypeId="urn:microsoft.com/office/officeart/2005/8/layout/radial2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5768E11-22F0-48F3-909D-114FE10173CA}">
      <dgm:prSet phldrT="[Текст]"/>
      <dgm:spPr/>
      <dgm:t>
        <a:bodyPr/>
        <a:lstStyle/>
        <a:p>
          <a:endParaRPr lang="ru-RU" dirty="0"/>
        </a:p>
      </dgm:t>
    </dgm:pt>
    <dgm:pt modelId="{AE7ACE09-3FED-4AD6-B030-CD3E23069C64}" type="parTrans" cxnId="{C85FE9EB-455D-4004-8DC2-82211B4D531E}">
      <dgm:prSet/>
      <dgm:spPr/>
      <dgm:t>
        <a:bodyPr/>
        <a:lstStyle/>
        <a:p>
          <a:endParaRPr lang="ru-RU"/>
        </a:p>
      </dgm:t>
    </dgm:pt>
    <dgm:pt modelId="{0D932E1D-1CDC-4FB1-827A-F5A4D3C36FE3}" type="sibTrans" cxnId="{C85FE9EB-455D-4004-8DC2-82211B4D531E}">
      <dgm:prSet/>
      <dgm:spPr/>
      <dgm:t>
        <a:bodyPr/>
        <a:lstStyle/>
        <a:p>
          <a:endParaRPr lang="ru-RU"/>
        </a:p>
      </dgm:t>
    </dgm:pt>
    <dgm:pt modelId="{59C23506-9A87-4DF7-BA2D-FE7E72B57732}">
      <dgm:prSet phldrT="[Текст]" custT="1"/>
      <dgm:spPr/>
      <dgm:t>
        <a:bodyPr/>
        <a:lstStyle/>
        <a:p>
          <a:r>
            <a:rPr lang="en-US" sz="2800" dirty="0" smtClean="0">
              <a:hlinkClick xmlns:r="http://schemas.openxmlformats.org/officeDocument/2006/relationships" r:id="rId1"/>
            </a:rPr>
            <a:t>https://create.kahoot.it/</a:t>
          </a:r>
          <a:endParaRPr lang="ru-RU" sz="2800" b="1" dirty="0"/>
        </a:p>
      </dgm:t>
    </dgm:pt>
    <dgm:pt modelId="{31741597-0BB0-4C42-964A-189595B24D8B}" type="parTrans" cxnId="{6BB525A3-98B9-4624-AFD0-32F129620326}">
      <dgm:prSet/>
      <dgm:spPr/>
      <dgm:t>
        <a:bodyPr/>
        <a:lstStyle/>
        <a:p>
          <a:endParaRPr lang="ru-RU"/>
        </a:p>
      </dgm:t>
    </dgm:pt>
    <dgm:pt modelId="{92ECFBD9-6C76-402E-B99C-F1834EEE1E97}" type="sibTrans" cxnId="{6BB525A3-98B9-4624-AFD0-32F129620326}">
      <dgm:prSet/>
      <dgm:spPr/>
      <dgm:t>
        <a:bodyPr/>
        <a:lstStyle/>
        <a:p>
          <a:endParaRPr lang="ru-RU"/>
        </a:p>
      </dgm:t>
    </dgm:pt>
    <dgm:pt modelId="{B27D14EE-831F-4A2D-92F5-64AC70E1F341}">
      <dgm:prSet phldrT="[Текст]" custT="1"/>
      <dgm:spPr/>
      <dgm:t>
        <a:bodyPr/>
        <a:lstStyle/>
        <a:p>
          <a:endParaRPr lang="ru-RU" sz="2800" b="1" dirty="0"/>
        </a:p>
      </dgm:t>
    </dgm:pt>
    <dgm:pt modelId="{86B07336-EB1F-404D-9DBA-70C6F2D8C230}" type="parTrans" cxnId="{01ED8D86-48B0-4B5E-A776-340B5AF96E42}">
      <dgm:prSet/>
      <dgm:spPr/>
      <dgm:t>
        <a:bodyPr/>
        <a:lstStyle/>
        <a:p>
          <a:endParaRPr lang="ru-RU"/>
        </a:p>
      </dgm:t>
    </dgm:pt>
    <dgm:pt modelId="{25631473-B708-4F18-B5E4-77525AFA77F4}" type="sibTrans" cxnId="{01ED8D86-48B0-4B5E-A776-340B5AF96E42}">
      <dgm:prSet/>
      <dgm:spPr/>
      <dgm:t>
        <a:bodyPr/>
        <a:lstStyle/>
        <a:p>
          <a:endParaRPr lang="ru-RU"/>
        </a:p>
      </dgm:t>
    </dgm:pt>
    <dgm:pt modelId="{1BAE342C-D091-4D61-966D-59F438F591DC}">
      <dgm:prSet phldrT="[Текст]" custT="1"/>
      <dgm:spPr/>
      <dgm:t>
        <a:bodyPr/>
        <a:lstStyle/>
        <a:p>
          <a:r>
            <a:rPr lang="en-US" sz="2800" dirty="0" smtClean="0">
              <a:hlinkClick xmlns:r="http://schemas.openxmlformats.org/officeDocument/2006/relationships" r:id="rId1"/>
            </a:rPr>
            <a:t>login</a:t>
          </a:r>
          <a:endParaRPr lang="ru-RU" sz="2800" b="1" dirty="0"/>
        </a:p>
      </dgm:t>
    </dgm:pt>
    <dgm:pt modelId="{DBEE8206-2893-43AA-B1D0-A2C725F9AA10}" type="parTrans" cxnId="{FCB2632D-57A4-4DDF-8139-DA1C08894BBD}">
      <dgm:prSet/>
      <dgm:spPr/>
    </dgm:pt>
    <dgm:pt modelId="{F1C4B75C-73C6-4B2A-AB7E-B9DB69BCD13F}" type="sibTrans" cxnId="{FCB2632D-57A4-4DDF-8139-DA1C08894BBD}">
      <dgm:prSet/>
      <dgm:spPr/>
    </dgm:pt>
    <dgm:pt modelId="{4B4A887C-6E65-418C-B73F-052DF0273314}" type="pres">
      <dgm:prSet presAssocID="{93EA69ED-1B57-4DE8-B40B-A7728D4510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60148-A3CF-43EE-AD39-16B9431F83F3}" type="pres">
      <dgm:prSet presAssocID="{93EA69ED-1B57-4DE8-B40B-A7728D451021}" presName="cycle" presStyleCnt="0"/>
      <dgm:spPr/>
    </dgm:pt>
    <dgm:pt modelId="{E48EBB07-CCD6-43D2-B5D5-E6994C62699F}" type="pres">
      <dgm:prSet presAssocID="{93EA69ED-1B57-4DE8-B40B-A7728D451021}" presName="centerShape" presStyleCnt="0"/>
      <dgm:spPr/>
    </dgm:pt>
    <dgm:pt modelId="{1FB2939F-86C6-4DEA-9937-1D9B19E462A2}" type="pres">
      <dgm:prSet presAssocID="{93EA69ED-1B57-4DE8-B40B-A7728D451021}" presName="connSite" presStyleLbl="node1" presStyleIdx="0" presStyleCnt="2"/>
      <dgm:spPr/>
    </dgm:pt>
    <dgm:pt modelId="{38F6249F-6BD5-4C9F-8908-00D11670E8DE}" type="pres">
      <dgm:prSet presAssocID="{93EA69ED-1B57-4DE8-B40B-A7728D451021}" presName="visible" presStyleLbl="node1" presStyleIdx="0" presStyleCnt="2" custScaleX="137212" custScaleY="144529" custLinFactNeighborX="-32177" custLinFactNeighborY="-142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EDE7B7-F7B0-4FFA-974E-12D91CD83A98}" type="pres">
      <dgm:prSet presAssocID="{AE7ACE09-3FED-4AD6-B030-CD3E23069C64}" presName="Name25" presStyleLbl="parChTrans1D1" presStyleIdx="0" presStyleCnt="1"/>
      <dgm:spPr/>
      <dgm:t>
        <a:bodyPr/>
        <a:lstStyle/>
        <a:p>
          <a:endParaRPr lang="ru-RU"/>
        </a:p>
      </dgm:t>
    </dgm:pt>
    <dgm:pt modelId="{6A655020-20D5-4283-AAEC-CAC3E9C79DD1}" type="pres">
      <dgm:prSet presAssocID="{55768E11-22F0-48F3-909D-114FE10173CA}" presName="node" presStyleCnt="0"/>
      <dgm:spPr/>
    </dgm:pt>
    <dgm:pt modelId="{9F2A6362-4BAF-4C98-930E-B1E5C6D398F5}" type="pres">
      <dgm:prSet presAssocID="{55768E11-22F0-48F3-909D-114FE10173CA}" presName="parentNode" presStyleLbl="node1" presStyleIdx="1" presStyleCnt="2" custScaleX="142050" custScaleY="105353" custLinFactNeighborX="-57676" custLinFactNeighborY="16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E8F21-D5AC-4BD3-BD86-94D6AD7A148A}" type="pres">
      <dgm:prSet presAssocID="{55768E11-22F0-48F3-909D-114FE10173C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16F1C-06B1-448F-B64C-74A36ED90BEC}" type="presOf" srcId="{55768E11-22F0-48F3-909D-114FE10173CA}" destId="{9F2A6362-4BAF-4C98-930E-B1E5C6D398F5}" srcOrd="0" destOrd="0" presId="urn:microsoft.com/office/officeart/2005/8/layout/radial2"/>
    <dgm:cxn modelId="{01ED8D86-48B0-4B5E-A776-340B5AF96E42}" srcId="{55768E11-22F0-48F3-909D-114FE10173CA}" destId="{B27D14EE-831F-4A2D-92F5-64AC70E1F341}" srcOrd="2" destOrd="0" parTransId="{86B07336-EB1F-404D-9DBA-70C6F2D8C230}" sibTransId="{25631473-B708-4F18-B5E4-77525AFA77F4}"/>
    <dgm:cxn modelId="{6BB525A3-98B9-4624-AFD0-32F129620326}" srcId="{55768E11-22F0-48F3-909D-114FE10173CA}" destId="{59C23506-9A87-4DF7-BA2D-FE7E72B57732}" srcOrd="0" destOrd="0" parTransId="{31741597-0BB0-4C42-964A-189595B24D8B}" sibTransId="{92ECFBD9-6C76-402E-B99C-F1834EEE1E97}"/>
    <dgm:cxn modelId="{FCB2632D-57A4-4DDF-8139-DA1C08894BBD}" srcId="{55768E11-22F0-48F3-909D-114FE10173CA}" destId="{1BAE342C-D091-4D61-966D-59F438F591DC}" srcOrd="1" destOrd="0" parTransId="{DBEE8206-2893-43AA-B1D0-A2C725F9AA10}" sibTransId="{F1C4B75C-73C6-4B2A-AB7E-B9DB69BCD13F}"/>
    <dgm:cxn modelId="{7223A82F-85B3-40F6-BDE1-C4D3DDB886BC}" type="presOf" srcId="{AE7ACE09-3FED-4AD6-B030-CD3E23069C64}" destId="{F9EDE7B7-F7B0-4FFA-974E-12D91CD83A98}" srcOrd="0" destOrd="0" presId="urn:microsoft.com/office/officeart/2005/8/layout/radial2"/>
    <dgm:cxn modelId="{C85FE9EB-455D-4004-8DC2-82211B4D531E}" srcId="{93EA69ED-1B57-4DE8-B40B-A7728D451021}" destId="{55768E11-22F0-48F3-909D-114FE10173CA}" srcOrd="0" destOrd="0" parTransId="{AE7ACE09-3FED-4AD6-B030-CD3E23069C64}" sibTransId="{0D932E1D-1CDC-4FB1-827A-F5A4D3C36FE3}"/>
    <dgm:cxn modelId="{05091EA8-C271-4CD9-A1AD-B13DC2544970}" type="presOf" srcId="{1BAE342C-D091-4D61-966D-59F438F591DC}" destId="{B4CE8F21-D5AC-4BD3-BD86-94D6AD7A148A}" srcOrd="0" destOrd="1" presId="urn:microsoft.com/office/officeart/2005/8/layout/radial2"/>
    <dgm:cxn modelId="{46236148-E321-4F79-9441-C0BE4B7645EC}" type="presOf" srcId="{93EA69ED-1B57-4DE8-B40B-A7728D451021}" destId="{4B4A887C-6E65-418C-B73F-052DF0273314}" srcOrd="0" destOrd="0" presId="urn:microsoft.com/office/officeart/2005/8/layout/radial2"/>
    <dgm:cxn modelId="{F1B1F389-59ED-4CA3-B9A5-7E1BA3AE0710}" type="presOf" srcId="{59C23506-9A87-4DF7-BA2D-FE7E72B57732}" destId="{B4CE8F21-D5AC-4BD3-BD86-94D6AD7A148A}" srcOrd="0" destOrd="0" presId="urn:microsoft.com/office/officeart/2005/8/layout/radial2"/>
    <dgm:cxn modelId="{070063F8-95CE-4BEC-8FC2-2FF53E25F42C}" type="presOf" srcId="{B27D14EE-831F-4A2D-92F5-64AC70E1F341}" destId="{B4CE8F21-D5AC-4BD3-BD86-94D6AD7A148A}" srcOrd="0" destOrd="2" presId="urn:microsoft.com/office/officeart/2005/8/layout/radial2"/>
    <dgm:cxn modelId="{04C2DCB5-E7B0-4B4E-AC92-561D47E7C15A}" type="presParOf" srcId="{4B4A887C-6E65-418C-B73F-052DF0273314}" destId="{A1960148-A3CF-43EE-AD39-16B9431F83F3}" srcOrd="0" destOrd="0" presId="urn:microsoft.com/office/officeart/2005/8/layout/radial2"/>
    <dgm:cxn modelId="{600D0B4C-BBEB-4A6C-881B-71034D721892}" type="presParOf" srcId="{A1960148-A3CF-43EE-AD39-16B9431F83F3}" destId="{E48EBB07-CCD6-43D2-B5D5-E6994C62699F}" srcOrd="0" destOrd="0" presId="urn:microsoft.com/office/officeart/2005/8/layout/radial2"/>
    <dgm:cxn modelId="{23AB2F4C-2C18-48F1-B2BD-281E96218329}" type="presParOf" srcId="{E48EBB07-CCD6-43D2-B5D5-E6994C62699F}" destId="{1FB2939F-86C6-4DEA-9937-1D9B19E462A2}" srcOrd="0" destOrd="0" presId="urn:microsoft.com/office/officeart/2005/8/layout/radial2"/>
    <dgm:cxn modelId="{9DF90661-7335-4AAB-B9DA-7F0486DC0372}" type="presParOf" srcId="{E48EBB07-CCD6-43D2-B5D5-E6994C62699F}" destId="{38F6249F-6BD5-4C9F-8908-00D11670E8DE}" srcOrd="1" destOrd="0" presId="urn:microsoft.com/office/officeart/2005/8/layout/radial2"/>
    <dgm:cxn modelId="{0DABCBBC-0528-4D98-BE0C-9AC750D75CF0}" type="presParOf" srcId="{A1960148-A3CF-43EE-AD39-16B9431F83F3}" destId="{F9EDE7B7-F7B0-4FFA-974E-12D91CD83A98}" srcOrd="1" destOrd="0" presId="urn:microsoft.com/office/officeart/2005/8/layout/radial2"/>
    <dgm:cxn modelId="{ACC4C2AE-5944-481C-9F2E-7643DFFE851D}" type="presParOf" srcId="{A1960148-A3CF-43EE-AD39-16B9431F83F3}" destId="{6A655020-20D5-4283-AAEC-CAC3E9C79DD1}" srcOrd="2" destOrd="0" presId="urn:microsoft.com/office/officeart/2005/8/layout/radial2"/>
    <dgm:cxn modelId="{299BD297-A8B9-4D12-8C43-7EBA5C8178AE}" type="presParOf" srcId="{6A655020-20D5-4283-AAEC-CAC3E9C79DD1}" destId="{9F2A6362-4BAF-4C98-930E-B1E5C6D398F5}" srcOrd="0" destOrd="0" presId="urn:microsoft.com/office/officeart/2005/8/layout/radial2"/>
    <dgm:cxn modelId="{94B50967-B7F6-446A-AA34-45EBD2F19071}" type="presParOf" srcId="{6A655020-20D5-4283-AAEC-CAC3E9C79DD1}" destId="{B4CE8F21-D5AC-4BD3-BD86-94D6AD7A148A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EA69ED-1B57-4DE8-B40B-A7728D451021}" type="doc">
      <dgm:prSet loTypeId="urn:microsoft.com/office/officeart/2005/8/layout/radial2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5768E11-22F0-48F3-909D-114FE10173C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E7ACE09-3FED-4AD6-B030-CD3E23069C64}" type="parTrans" cxnId="{C85FE9EB-455D-4004-8DC2-82211B4D531E}">
      <dgm:prSet/>
      <dgm:spPr/>
      <dgm:t>
        <a:bodyPr/>
        <a:lstStyle/>
        <a:p>
          <a:endParaRPr lang="ru-RU"/>
        </a:p>
      </dgm:t>
    </dgm:pt>
    <dgm:pt modelId="{0D932E1D-1CDC-4FB1-827A-F5A4D3C36FE3}" type="sibTrans" cxnId="{C85FE9EB-455D-4004-8DC2-82211B4D531E}">
      <dgm:prSet/>
      <dgm:spPr/>
      <dgm:t>
        <a:bodyPr/>
        <a:lstStyle/>
        <a:p>
          <a:endParaRPr lang="ru-RU"/>
        </a:p>
      </dgm:t>
    </dgm:pt>
    <dgm:pt modelId="{59C23506-9A87-4DF7-BA2D-FE7E72B57732}">
      <dgm:prSet phldrT="[Текст]" custT="1"/>
      <dgm:spPr/>
      <dgm:t>
        <a:bodyPr/>
        <a:lstStyle/>
        <a:p>
          <a:r>
            <a:rPr lang="ru-RU" sz="2800" b="1" dirty="0" smtClean="0"/>
            <a:t>Передача информации, в том числе из СМИ </a:t>
          </a:r>
          <a:endParaRPr lang="ru-RU" sz="2800" b="1" dirty="0"/>
        </a:p>
      </dgm:t>
    </dgm:pt>
    <dgm:pt modelId="{31741597-0BB0-4C42-964A-189595B24D8B}" type="parTrans" cxnId="{6BB525A3-98B9-4624-AFD0-32F129620326}">
      <dgm:prSet/>
      <dgm:spPr/>
      <dgm:t>
        <a:bodyPr/>
        <a:lstStyle/>
        <a:p>
          <a:endParaRPr lang="ru-RU"/>
        </a:p>
      </dgm:t>
    </dgm:pt>
    <dgm:pt modelId="{92ECFBD9-6C76-402E-B99C-F1834EEE1E97}" type="sibTrans" cxnId="{6BB525A3-98B9-4624-AFD0-32F129620326}">
      <dgm:prSet/>
      <dgm:spPr/>
      <dgm:t>
        <a:bodyPr/>
        <a:lstStyle/>
        <a:p>
          <a:endParaRPr lang="ru-RU"/>
        </a:p>
      </dgm:t>
    </dgm:pt>
    <dgm:pt modelId="{8EF27AFA-9655-44CE-90A6-4EEBE89442C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8FFE80B-EDBD-452F-9896-D6F1167B6F8E}" type="parTrans" cxnId="{8F8B3F7E-EA2B-4A59-8F20-E03B96C0A02B}">
      <dgm:prSet/>
      <dgm:spPr/>
      <dgm:t>
        <a:bodyPr/>
        <a:lstStyle/>
        <a:p>
          <a:endParaRPr lang="ru-RU"/>
        </a:p>
      </dgm:t>
    </dgm:pt>
    <dgm:pt modelId="{534A629D-6E74-4AD1-B4B6-81904156AA81}" type="sibTrans" cxnId="{8F8B3F7E-EA2B-4A59-8F20-E03B96C0A02B}">
      <dgm:prSet/>
      <dgm:spPr/>
      <dgm:t>
        <a:bodyPr/>
        <a:lstStyle/>
        <a:p>
          <a:endParaRPr lang="ru-RU"/>
        </a:p>
      </dgm:t>
    </dgm:pt>
    <dgm:pt modelId="{7B2F48A8-3D32-451C-B504-1434843D7EC9}">
      <dgm:prSet phldrT="[Текст]" custT="1"/>
      <dgm:spPr/>
      <dgm:t>
        <a:bodyPr/>
        <a:lstStyle/>
        <a:p>
          <a:r>
            <a:rPr lang="ru-RU" sz="2400" b="1" dirty="0" smtClean="0"/>
            <a:t>Возможность работы в группе, чате</a:t>
          </a:r>
          <a:endParaRPr lang="ru-RU" sz="2400" b="1" dirty="0"/>
        </a:p>
      </dgm:t>
    </dgm:pt>
    <dgm:pt modelId="{75AF40F5-33D7-4C1B-90C1-9F15E03994AE}" type="parTrans" cxnId="{E2BD86F0-11EE-4790-B25A-02817D34284F}">
      <dgm:prSet/>
      <dgm:spPr/>
      <dgm:t>
        <a:bodyPr/>
        <a:lstStyle/>
        <a:p>
          <a:endParaRPr lang="ru-RU"/>
        </a:p>
      </dgm:t>
    </dgm:pt>
    <dgm:pt modelId="{E71903F1-AAE6-457D-8466-E19DADFFB495}" type="sibTrans" cxnId="{E2BD86F0-11EE-4790-B25A-02817D34284F}">
      <dgm:prSet/>
      <dgm:spPr/>
      <dgm:t>
        <a:bodyPr/>
        <a:lstStyle/>
        <a:p>
          <a:endParaRPr lang="ru-RU"/>
        </a:p>
      </dgm:t>
    </dgm:pt>
    <dgm:pt modelId="{79EAE350-4D68-46A6-8FC7-8A2A887F53C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A55FA61-65D0-493F-8DC6-3F50BBE48315}" type="parTrans" cxnId="{48D8B6F2-63D3-4B6B-A309-5ED0684F4E9A}">
      <dgm:prSet/>
      <dgm:spPr/>
      <dgm:t>
        <a:bodyPr/>
        <a:lstStyle/>
        <a:p>
          <a:endParaRPr lang="ru-RU"/>
        </a:p>
      </dgm:t>
    </dgm:pt>
    <dgm:pt modelId="{48435A88-5705-45E3-B7FD-D5E51B8F67B2}" type="sibTrans" cxnId="{48D8B6F2-63D3-4B6B-A309-5ED0684F4E9A}">
      <dgm:prSet/>
      <dgm:spPr/>
      <dgm:t>
        <a:bodyPr/>
        <a:lstStyle/>
        <a:p>
          <a:endParaRPr lang="ru-RU"/>
        </a:p>
      </dgm:t>
    </dgm:pt>
    <dgm:pt modelId="{6AF360CA-D3F7-474A-81A3-E4A5298C1151}">
      <dgm:prSet phldrT="[Текст]"/>
      <dgm:spPr/>
      <dgm:t>
        <a:bodyPr/>
        <a:lstStyle/>
        <a:p>
          <a:r>
            <a:rPr lang="ru-RU" b="1" dirty="0" smtClean="0"/>
            <a:t>Получение обратной связи</a:t>
          </a:r>
          <a:endParaRPr lang="ru-RU" b="1" dirty="0"/>
        </a:p>
      </dgm:t>
    </dgm:pt>
    <dgm:pt modelId="{6A6C7380-EB04-4DEA-A18C-8F6BC41EDA7D}" type="parTrans" cxnId="{93803C13-5FDA-400A-8A65-34D2D7DC7AAF}">
      <dgm:prSet/>
      <dgm:spPr/>
      <dgm:t>
        <a:bodyPr/>
        <a:lstStyle/>
        <a:p>
          <a:endParaRPr lang="ru-RU"/>
        </a:p>
      </dgm:t>
    </dgm:pt>
    <dgm:pt modelId="{90F574E4-1F0C-4EF4-8470-AA7DF92F8BB5}" type="sibTrans" cxnId="{93803C13-5FDA-400A-8A65-34D2D7DC7AAF}">
      <dgm:prSet/>
      <dgm:spPr/>
      <dgm:t>
        <a:bodyPr/>
        <a:lstStyle/>
        <a:p>
          <a:endParaRPr lang="ru-RU"/>
        </a:p>
      </dgm:t>
    </dgm:pt>
    <dgm:pt modelId="{8C4DE30F-8E4F-4756-B55B-870B5A9AF4FD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434D41C-34B2-410B-9B8C-74B6A9D384A4}" type="parTrans" cxnId="{2BB38F19-6525-4FDD-A3C8-2E6B65923226}">
      <dgm:prSet/>
      <dgm:spPr/>
      <dgm:t>
        <a:bodyPr/>
        <a:lstStyle/>
        <a:p>
          <a:endParaRPr lang="ru-RU"/>
        </a:p>
      </dgm:t>
    </dgm:pt>
    <dgm:pt modelId="{161E6FAA-4C04-4983-99ED-0A394AD9BF44}" type="sibTrans" cxnId="{2BB38F19-6525-4FDD-A3C8-2E6B65923226}">
      <dgm:prSet/>
      <dgm:spPr/>
      <dgm:t>
        <a:bodyPr/>
        <a:lstStyle/>
        <a:p>
          <a:endParaRPr lang="ru-RU"/>
        </a:p>
      </dgm:t>
    </dgm:pt>
    <dgm:pt modelId="{4B4A887C-6E65-418C-B73F-052DF0273314}" type="pres">
      <dgm:prSet presAssocID="{93EA69ED-1B57-4DE8-B40B-A7728D4510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60148-A3CF-43EE-AD39-16B9431F83F3}" type="pres">
      <dgm:prSet presAssocID="{93EA69ED-1B57-4DE8-B40B-A7728D451021}" presName="cycle" presStyleCnt="0"/>
      <dgm:spPr/>
    </dgm:pt>
    <dgm:pt modelId="{E48EBB07-CCD6-43D2-B5D5-E6994C62699F}" type="pres">
      <dgm:prSet presAssocID="{93EA69ED-1B57-4DE8-B40B-A7728D451021}" presName="centerShape" presStyleCnt="0"/>
      <dgm:spPr/>
    </dgm:pt>
    <dgm:pt modelId="{1FB2939F-86C6-4DEA-9937-1D9B19E462A2}" type="pres">
      <dgm:prSet presAssocID="{93EA69ED-1B57-4DE8-B40B-A7728D451021}" presName="connSite" presStyleLbl="node1" presStyleIdx="0" presStyleCnt="5"/>
      <dgm:spPr/>
    </dgm:pt>
    <dgm:pt modelId="{38F6249F-6BD5-4C9F-8908-00D11670E8DE}" type="pres">
      <dgm:prSet presAssocID="{93EA69ED-1B57-4DE8-B40B-A7728D451021}" presName="visible" presStyleLbl="node1" presStyleIdx="0" presStyleCnt="5" custScaleX="164035" custScaleY="144529" custLinFactNeighborX="-40078" custLinFactNeighborY="-10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EDE7B7-F7B0-4FFA-974E-12D91CD83A98}" type="pres">
      <dgm:prSet presAssocID="{AE7ACE09-3FED-4AD6-B030-CD3E23069C64}" presName="Name25" presStyleLbl="parChTrans1D1" presStyleIdx="0" presStyleCnt="4"/>
      <dgm:spPr/>
      <dgm:t>
        <a:bodyPr/>
        <a:lstStyle/>
        <a:p>
          <a:endParaRPr lang="ru-RU"/>
        </a:p>
      </dgm:t>
    </dgm:pt>
    <dgm:pt modelId="{6A655020-20D5-4283-AAEC-CAC3E9C79DD1}" type="pres">
      <dgm:prSet presAssocID="{55768E11-22F0-48F3-909D-114FE10173CA}" presName="node" presStyleCnt="0"/>
      <dgm:spPr/>
    </dgm:pt>
    <dgm:pt modelId="{9F2A6362-4BAF-4C98-930E-B1E5C6D398F5}" type="pres">
      <dgm:prSet presAssocID="{55768E11-22F0-48F3-909D-114FE10173CA}" presName="parentNode" presStyleLbl="node1" presStyleIdx="1" presStyleCnt="5" custScaleX="160627" custScaleY="107159" custLinFactNeighborX="10332" custLinFactNeighborY="64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E8F21-D5AC-4BD3-BD86-94D6AD7A148A}" type="pres">
      <dgm:prSet presAssocID="{55768E11-22F0-48F3-909D-114FE10173C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FF161-7C28-4D86-A0B5-36B621F18CD3}" type="pres">
      <dgm:prSet presAssocID="{68FFE80B-EDBD-452F-9896-D6F1167B6F8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A3F9C4F9-B48C-4047-987D-D9C61673EAA5}" type="pres">
      <dgm:prSet presAssocID="{8EF27AFA-9655-44CE-90A6-4EEBE89442CE}" presName="node" presStyleCnt="0"/>
      <dgm:spPr/>
    </dgm:pt>
    <dgm:pt modelId="{09E7E068-E538-42C4-8172-2EAF177EBFB5}" type="pres">
      <dgm:prSet presAssocID="{8EF27AFA-9655-44CE-90A6-4EEBE89442CE}" presName="parentNode" presStyleLbl="node1" presStyleIdx="2" presStyleCnt="5" custScaleX="149321" custScaleY="849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C864D-AB17-445D-8667-56CF815D525D}" type="pres">
      <dgm:prSet presAssocID="{8EF27AFA-9655-44CE-90A6-4EEBE89442C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CCE52-F831-4D32-9F60-F3E5F3A776C9}" type="pres">
      <dgm:prSet presAssocID="{8A55FA61-65D0-493F-8DC6-3F50BBE48315}" presName="Name25" presStyleLbl="parChTrans1D1" presStyleIdx="2" presStyleCnt="4"/>
      <dgm:spPr/>
      <dgm:t>
        <a:bodyPr/>
        <a:lstStyle/>
        <a:p>
          <a:endParaRPr lang="ru-RU"/>
        </a:p>
      </dgm:t>
    </dgm:pt>
    <dgm:pt modelId="{0F3F24DF-1C90-4D38-924E-3711F32B0691}" type="pres">
      <dgm:prSet presAssocID="{79EAE350-4D68-46A6-8FC7-8A2A887F53C2}" presName="node" presStyleCnt="0"/>
      <dgm:spPr/>
    </dgm:pt>
    <dgm:pt modelId="{967987AA-A9A0-4533-A834-FCE78B7CCF97}" type="pres">
      <dgm:prSet presAssocID="{79EAE350-4D68-46A6-8FC7-8A2A887F53C2}" presName="parentNode" presStyleLbl="node1" presStyleIdx="3" presStyleCnt="5" custScaleX="131776" custScaleY="119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7445-5666-41C2-A338-D19143D955B9}" type="pres">
      <dgm:prSet presAssocID="{79EAE350-4D68-46A6-8FC7-8A2A887F53C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DB36-DBAA-409E-96A3-D52363B7ACDC}" type="pres">
      <dgm:prSet presAssocID="{7434D41C-34B2-410B-9B8C-74B6A9D384A4}" presName="Name25" presStyleLbl="parChTrans1D1" presStyleIdx="3" presStyleCnt="4"/>
      <dgm:spPr/>
      <dgm:t>
        <a:bodyPr/>
        <a:lstStyle/>
        <a:p>
          <a:endParaRPr lang="ru-RU"/>
        </a:p>
      </dgm:t>
    </dgm:pt>
    <dgm:pt modelId="{060FD798-1966-4E0B-BCC3-65F2EEF0B7A6}" type="pres">
      <dgm:prSet presAssocID="{8C4DE30F-8E4F-4756-B55B-870B5A9AF4FD}" presName="node" presStyleCnt="0"/>
      <dgm:spPr/>
    </dgm:pt>
    <dgm:pt modelId="{458A9CA6-5CD7-4168-AFA0-853BA7BA4CEF}" type="pres">
      <dgm:prSet presAssocID="{8C4DE30F-8E4F-4756-B55B-870B5A9AF4FD}" presName="parentNode" presStyleLbl="node1" presStyleIdx="4" presStyleCnt="5" custScaleX="146936" custScaleY="111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255E3-895B-4B9F-9BB8-5342B679970F}" type="pres">
      <dgm:prSet presAssocID="{8C4DE30F-8E4F-4756-B55B-870B5A9AF4F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ABE6AA75-BB48-4D0A-B63E-E54F12D3E795}" type="presOf" srcId="{7B2F48A8-3D32-451C-B504-1434843D7EC9}" destId="{7B1C864D-AB17-445D-8667-56CF815D525D}" srcOrd="0" destOrd="0" presId="urn:microsoft.com/office/officeart/2005/8/layout/radial2"/>
    <dgm:cxn modelId="{5F5E0ED8-CC94-49ED-9886-C9B00A7D92AC}" type="presOf" srcId="{AE7ACE09-3FED-4AD6-B030-CD3E23069C64}" destId="{F9EDE7B7-F7B0-4FFA-974E-12D91CD83A98}" srcOrd="0" destOrd="0" presId="urn:microsoft.com/office/officeart/2005/8/layout/radial2"/>
    <dgm:cxn modelId="{FC848960-2CD7-45B1-B439-56BED017FB5A}" type="presOf" srcId="{6AF360CA-D3F7-474A-81A3-E4A5298C1151}" destId="{B6187445-5666-41C2-A338-D19143D955B9}" srcOrd="0" destOrd="0" presId="urn:microsoft.com/office/officeart/2005/8/layout/radial2"/>
    <dgm:cxn modelId="{60216F30-3E8B-4E6F-90AC-26DF659AD487}" type="presOf" srcId="{59C23506-9A87-4DF7-BA2D-FE7E72B57732}" destId="{B4CE8F21-D5AC-4BD3-BD86-94D6AD7A148A}" srcOrd="0" destOrd="0" presId="urn:microsoft.com/office/officeart/2005/8/layout/radial2"/>
    <dgm:cxn modelId="{48D8B6F2-63D3-4B6B-A309-5ED0684F4E9A}" srcId="{93EA69ED-1B57-4DE8-B40B-A7728D451021}" destId="{79EAE350-4D68-46A6-8FC7-8A2A887F53C2}" srcOrd="2" destOrd="0" parTransId="{8A55FA61-65D0-493F-8DC6-3F50BBE48315}" sibTransId="{48435A88-5705-45E3-B7FD-D5E51B8F67B2}"/>
    <dgm:cxn modelId="{6BB525A3-98B9-4624-AFD0-32F129620326}" srcId="{55768E11-22F0-48F3-909D-114FE10173CA}" destId="{59C23506-9A87-4DF7-BA2D-FE7E72B57732}" srcOrd="0" destOrd="0" parTransId="{31741597-0BB0-4C42-964A-189595B24D8B}" sibTransId="{92ECFBD9-6C76-402E-B99C-F1834EEE1E97}"/>
    <dgm:cxn modelId="{5511B93D-6038-417C-A0E2-104A4E5EAF79}" type="presOf" srcId="{8C4DE30F-8E4F-4756-B55B-870B5A9AF4FD}" destId="{458A9CA6-5CD7-4168-AFA0-853BA7BA4CEF}" srcOrd="0" destOrd="0" presId="urn:microsoft.com/office/officeart/2005/8/layout/radial2"/>
    <dgm:cxn modelId="{CC7CDE7D-4726-4B9A-8685-D8C8201140F0}" type="presOf" srcId="{79EAE350-4D68-46A6-8FC7-8A2A887F53C2}" destId="{967987AA-A9A0-4533-A834-FCE78B7CCF97}" srcOrd="0" destOrd="0" presId="urn:microsoft.com/office/officeart/2005/8/layout/radial2"/>
    <dgm:cxn modelId="{8F8B3F7E-EA2B-4A59-8F20-E03B96C0A02B}" srcId="{93EA69ED-1B57-4DE8-B40B-A7728D451021}" destId="{8EF27AFA-9655-44CE-90A6-4EEBE89442CE}" srcOrd="1" destOrd="0" parTransId="{68FFE80B-EDBD-452F-9896-D6F1167B6F8E}" sibTransId="{534A629D-6E74-4AD1-B4B6-81904156AA81}"/>
    <dgm:cxn modelId="{C85FE9EB-455D-4004-8DC2-82211B4D531E}" srcId="{93EA69ED-1B57-4DE8-B40B-A7728D451021}" destId="{55768E11-22F0-48F3-909D-114FE10173CA}" srcOrd="0" destOrd="0" parTransId="{AE7ACE09-3FED-4AD6-B030-CD3E23069C64}" sibTransId="{0D932E1D-1CDC-4FB1-827A-F5A4D3C36FE3}"/>
    <dgm:cxn modelId="{ECE30D63-F146-488E-B68C-141DBAC24B04}" type="presOf" srcId="{8EF27AFA-9655-44CE-90A6-4EEBE89442CE}" destId="{09E7E068-E538-42C4-8172-2EAF177EBFB5}" srcOrd="0" destOrd="0" presId="urn:microsoft.com/office/officeart/2005/8/layout/radial2"/>
    <dgm:cxn modelId="{C8D118C5-A97F-4910-8E29-B6C88A926116}" type="presOf" srcId="{7434D41C-34B2-410B-9B8C-74B6A9D384A4}" destId="{DA85DB36-DBAA-409E-96A3-D52363B7ACDC}" srcOrd="0" destOrd="0" presId="urn:microsoft.com/office/officeart/2005/8/layout/radial2"/>
    <dgm:cxn modelId="{0949F0BA-0040-4AC5-AD3B-C0FA1F09E797}" type="presOf" srcId="{8A55FA61-65D0-493F-8DC6-3F50BBE48315}" destId="{613CCE52-F831-4D32-9F60-F3E5F3A776C9}" srcOrd="0" destOrd="0" presId="urn:microsoft.com/office/officeart/2005/8/layout/radial2"/>
    <dgm:cxn modelId="{93803C13-5FDA-400A-8A65-34D2D7DC7AAF}" srcId="{79EAE350-4D68-46A6-8FC7-8A2A887F53C2}" destId="{6AF360CA-D3F7-474A-81A3-E4A5298C1151}" srcOrd="0" destOrd="0" parTransId="{6A6C7380-EB04-4DEA-A18C-8F6BC41EDA7D}" sibTransId="{90F574E4-1F0C-4EF4-8470-AA7DF92F8BB5}"/>
    <dgm:cxn modelId="{E2BD86F0-11EE-4790-B25A-02817D34284F}" srcId="{8EF27AFA-9655-44CE-90A6-4EEBE89442CE}" destId="{7B2F48A8-3D32-451C-B504-1434843D7EC9}" srcOrd="0" destOrd="0" parTransId="{75AF40F5-33D7-4C1B-90C1-9F15E03994AE}" sibTransId="{E71903F1-AAE6-457D-8466-E19DADFFB495}"/>
    <dgm:cxn modelId="{092628F2-2E1E-41A6-8AE4-A303A5766BD3}" type="presOf" srcId="{55768E11-22F0-48F3-909D-114FE10173CA}" destId="{9F2A6362-4BAF-4C98-930E-B1E5C6D398F5}" srcOrd="0" destOrd="0" presId="urn:microsoft.com/office/officeart/2005/8/layout/radial2"/>
    <dgm:cxn modelId="{2BB38F19-6525-4FDD-A3C8-2E6B65923226}" srcId="{93EA69ED-1B57-4DE8-B40B-A7728D451021}" destId="{8C4DE30F-8E4F-4756-B55B-870B5A9AF4FD}" srcOrd="3" destOrd="0" parTransId="{7434D41C-34B2-410B-9B8C-74B6A9D384A4}" sibTransId="{161E6FAA-4C04-4983-99ED-0A394AD9BF44}"/>
    <dgm:cxn modelId="{1B93671D-3B3B-46BE-B7D3-1283E9F4A1CA}" type="presOf" srcId="{68FFE80B-EDBD-452F-9896-D6F1167B6F8E}" destId="{98EFF161-7C28-4D86-A0B5-36B621F18CD3}" srcOrd="0" destOrd="0" presId="urn:microsoft.com/office/officeart/2005/8/layout/radial2"/>
    <dgm:cxn modelId="{F63A09D9-D5E6-4565-B93E-E5E5C5C35E08}" type="presOf" srcId="{93EA69ED-1B57-4DE8-B40B-A7728D451021}" destId="{4B4A887C-6E65-418C-B73F-052DF0273314}" srcOrd="0" destOrd="0" presId="urn:microsoft.com/office/officeart/2005/8/layout/radial2"/>
    <dgm:cxn modelId="{D7351E61-40D5-4D94-BC5E-BDCF4B4D7B62}" type="presParOf" srcId="{4B4A887C-6E65-418C-B73F-052DF0273314}" destId="{A1960148-A3CF-43EE-AD39-16B9431F83F3}" srcOrd="0" destOrd="0" presId="urn:microsoft.com/office/officeart/2005/8/layout/radial2"/>
    <dgm:cxn modelId="{33287CFE-EAF8-42EC-8FCC-9E8A4B3658AB}" type="presParOf" srcId="{A1960148-A3CF-43EE-AD39-16B9431F83F3}" destId="{E48EBB07-CCD6-43D2-B5D5-E6994C62699F}" srcOrd="0" destOrd="0" presId="urn:microsoft.com/office/officeart/2005/8/layout/radial2"/>
    <dgm:cxn modelId="{66DF4490-B7EB-47D7-AF5F-C16C7F72FD8D}" type="presParOf" srcId="{E48EBB07-CCD6-43D2-B5D5-E6994C62699F}" destId="{1FB2939F-86C6-4DEA-9937-1D9B19E462A2}" srcOrd="0" destOrd="0" presId="urn:microsoft.com/office/officeart/2005/8/layout/radial2"/>
    <dgm:cxn modelId="{C26AC2C2-E5DC-4606-9A9F-1E2F8AA4B884}" type="presParOf" srcId="{E48EBB07-CCD6-43D2-B5D5-E6994C62699F}" destId="{38F6249F-6BD5-4C9F-8908-00D11670E8DE}" srcOrd="1" destOrd="0" presId="urn:microsoft.com/office/officeart/2005/8/layout/radial2"/>
    <dgm:cxn modelId="{B2646E33-5F4A-484E-8B07-F2E6F3A1944F}" type="presParOf" srcId="{A1960148-A3CF-43EE-AD39-16B9431F83F3}" destId="{F9EDE7B7-F7B0-4FFA-974E-12D91CD83A98}" srcOrd="1" destOrd="0" presId="urn:microsoft.com/office/officeart/2005/8/layout/radial2"/>
    <dgm:cxn modelId="{87EB230C-7A40-4F99-921C-C8AE1B21F250}" type="presParOf" srcId="{A1960148-A3CF-43EE-AD39-16B9431F83F3}" destId="{6A655020-20D5-4283-AAEC-CAC3E9C79DD1}" srcOrd="2" destOrd="0" presId="urn:microsoft.com/office/officeart/2005/8/layout/radial2"/>
    <dgm:cxn modelId="{6425905D-E1B7-475F-A9D3-509DE338C06B}" type="presParOf" srcId="{6A655020-20D5-4283-AAEC-CAC3E9C79DD1}" destId="{9F2A6362-4BAF-4C98-930E-B1E5C6D398F5}" srcOrd="0" destOrd="0" presId="urn:microsoft.com/office/officeart/2005/8/layout/radial2"/>
    <dgm:cxn modelId="{8652598C-2764-439A-8726-30E092FA625B}" type="presParOf" srcId="{6A655020-20D5-4283-AAEC-CAC3E9C79DD1}" destId="{B4CE8F21-D5AC-4BD3-BD86-94D6AD7A148A}" srcOrd="1" destOrd="0" presId="urn:microsoft.com/office/officeart/2005/8/layout/radial2"/>
    <dgm:cxn modelId="{18D5DB01-2A99-459E-85EF-CC0E2B2A1D14}" type="presParOf" srcId="{A1960148-A3CF-43EE-AD39-16B9431F83F3}" destId="{98EFF161-7C28-4D86-A0B5-36B621F18CD3}" srcOrd="3" destOrd="0" presId="urn:microsoft.com/office/officeart/2005/8/layout/radial2"/>
    <dgm:cxn modelId="{F63DE3C3-7DC7-4EB9-9753-214D489870C6}" type="presParOf" srcId="{A1960148-A3CF-43EE-AD39-16B9431F83F3}" destId="{A3F9C4F9-B48C-4047-987D-D9C61673EAA5}" srcOrd="4" destOrd="0" presId="urn:microsoft.com/office/officeart/2005/8/layout/radial2"/>
    <dgm:cxn modelId="{775295E8-CD10-4B07-A0BC-D18CE9EF2DCF}" type="presParOf" srcId="{A3F9C4F9-B48C-4047-987D-D9C61673EAA5}" destId="{09E7E068-E538-42C4-8172-2EAF177EBFB5}" srcOrd="0" destOrd="0" presId="urn:microsoft.com/office/officeart/2005/8/layout/radial2"/>
    <dgm:cxn modelId="{A29996C3-5C52-4D4C-B9E0-14FCBB144258}" type="presParOf" srcId="{A3F9C4F9-B48C-4047-987D-D9C61673EAA5}" destId="{7B1C864D-AB17-445D-8667-56CF815D525D}" srcOrd="1" destOrd="0" presId="urn:microsoft.com/office/officeart/2005/8/layout/radial2"/>
    <dgm:cxn modelId="{A153C642-6ADD-457E-B5BE-01C7D4336EE3}" type="presParOf" srcId="{A1960148-A3CF-43EE-AD39-16B9431F83F3}" destId="{613CCE52-F831-4D32-9F60-F3E5F3A776C9}" srcOrd="5" destOrd="0" presId="urn:microsoft.com/office/officeart/2005/8/layout/radial2"/>
    <dgm:cxn modelId="{EE076841-2DF8-4B77-BE59-6FA6128DF377}" type="presParOf" srcId="{A1960148-A3CF-43EE-AD39-16B9431F83F3}" destId="{0F3F24DF-1C90-4D38-924E-3711F32B0691}" srcOrd="6" destOrd="0" presId="urn:microsoft.com/office/officeart/2005/8/layout/radial2"/>
    <dgm:cxn modelId="{57D701D6-20ED-4C4C-90C8-278661F7B874}" type="presParOf" srcId="{0F3F24DF-1C90-4D38-924E-3711F32B0691}" destId="{967987AA-A9A0-4533-A834-FCE78B7CCF97}" srcOrd="0" destOrd="0" presId="urn:microsoft.com/office/officeart/2005/8/layout/radial2"/>
    <dgm:cxn modelId="{0B3D1B43-0686-412B-A886-7936A32DCBB4}" type="presParOf" srcId="{0F3F24DF-1C90-4D38-924E-3711F32B0691}" destId="{B6187445-5666-41C2-A338-D19143D955B9}" srcOrd="1" destOrd="0" presId="urn:microsoft.com/office/officeart/2005/8/layout/radial2"/>
    <dgm:cxn modelId="{5B30FC1E-C01B-4E9F-9471-D317E055A6BC}" type="presParOf" srcId="{A1960148-A3CF-43EE-AD39-16B9431F83F3}" destId="{DA85DB36-DBAA-409E-96A3-D52363B7ACDC}" srcOrd="7" destOrd="0" presId="urn:microsoft.com/office/officeart/2005/8/layout/radial2"/>
    <dgm:cxn modelId="{D5D6A19B-C6DA-4361-9523-E3D74A2833B6}" type="presParOf" srcId="{A1960148-A3CF-43EE-AD39-16B9431F83F3}" destId="{060FD798-1966-4E0B-BCC3-65F2EEF0B7A6}" srcOrd="8" destOrd="0" presId="urn:microsoft.com/office/officeart/2005/8/layout/radial2"/>
    <dgm:cxn modelId="{A1F7931A-5043-4B2F-A62F-836CBFE04816}" type="presParOf" srcId="{060FD798-1966-4E0B-BCC3-65F2EEF0B7A6}" destId="{458A9CA6-5CD7-4168-AFA0-853BA7BA4CEF}" srcOrd="0" destOrd="0" presId="urn:microsoft.com/office/officeart/2005/8/layout/radial2"/>
    <dgm:cxn modelId="{6B816AEA-860F-4C79-B90B-A7153E6E68BD}" type="presParOf" srcId="{060FD798-1966-4E0B-BCC3-65F2EEF0B7A6}" destId="{0E4255E3-895B-4B9F-9BB8-5342B679970F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A69ED-1B57-4DE8-B40B-A7728D451021}" type="doc">
      <dgm:prSet loTypeId="urn:microsoft.com/office/officeart/2005/8/layout/radial2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B2F48A8-3D32-451C-B504-1434843D7EC9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400" dirty="0" smtClean="0">
            <a:hlinkClick xmlns:r="http://schemas.openxmlformats.org/officeDocument/2006/relationships" r:id="rId1"/>
          </a:endParaRPr>
        </a:p>
        <a:p>
          <a:endParaRPr lang="ru-RU" sz="2400" dirty="0" smtClean="0">
            <a:hlinkClick xmlns:r="http://schemas.openxmlformats.org/officeDocument/2006/relationships" r:id="rId1"/>
          </a:endParaRPr>
        </a:p>
        <a:p>
          <a:endParaRPr lang="ru-RU" sz="2400" dirty="0" smtClean="0">
            <a:hlinkClick xmlns:r="http://schemas.openxmlformats.org/officeDocument/2006/relationships" r:id="rId1"/>
          </a:endParaRPr>
        </a:p>
        <a:p>
          <a:endParaRPr lang="ru-RU" sz="2400" dirty="0" smtClean="0">
            <a:hlinkClick xmlns:r="http://schemas.openxmlformats.org/officeDocument/2006/relationships" r:id="rId1"/>
          </a:endParaRPr>
        </a:p>
        <a:p>
          <a:endParaRPr lang="ru-RU" sz="2400" dirty="0" smtClean="0"/>
        </a:p>
        <a:p>
          <a:endParaRPr lang="ru-RU" sz="2400" dirty="0" smtClean="0"/>
        </a:p>
        <a:p>
          <a:endParaRPr lang="ru-RU" sz="2400" dirty="0" smtClean="0"/>
        </a:p>
        <a:p>
          <a:endParaRPr lang="ru-RU" sz="2400" b="1" dirty="0"/>
        </a:p>
      </dgm:t>
    </dgm:pt>
    <dgm:pt modelId="{75AF40F5-33D7-4C1B-90C1-9F15E03994AE}" type="parTrans" cxnId="{E2BD86F0-11EE-4790-B25A-02817D34284F}">
      <dgm:prSet/>
      <dgm:spPr/>
      <dgm:t>
        <a:bodyPr/>
        <a:lstStyle/>
        <a:p>
          <a:endParaRPr lang="ru-RU"/>
        </a:p>
      </dgm:t>
    </dgm:pt>
    <dgm:pt modelId="{E71903F1-AAE6-457D-8466-E19DADFFB495}" type="sibTrans" cxnId="{E2BD86F0-11EE-4790-B25A-02817D34284F}">
      <dgm:prSet/>
      <dgm:spPr/>
      <dgm:t>
        <a:bodyPr/>
        <a:lstStyle/>
        <a:p>
          <a:endParaRPr lang="ru-RU"/>
        </a:p>
      </dgm:t>
    </dgm:pt>
    <dgm:pt modelId="{4B4A887C-6E65-418C-B73F-052DF0273314}" type="pres">
      <dgm:prSet presAssocID="{93EA69ED-1B57-4DE8-B40B-A7728D4510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60148-A3CF-43EE-AD39-16B9431F83F3}" type="pres">
      <dgm:prSet presAssocID="{93EA69ED-1B57-4DE8-B40B-A7728D451021}" presName="cycle" presStyleCnt="0"/>
      <dgm:spPr/>
    </dgm:pt>
    <dgm:pt modelId="{E48EBB07-CCD6-43D2-B5D5-E6994C62699F}" type="pres">
      <dgm:prSet presAssocID="{93EA69ED-1B57-4DE8-B40B-A7728D451021}" presName="centerShape" presStyleCnt="0"/>
      <dgm:spPr/>
    </dgm:pt>
    <dgm:pt modelId="{1FB2939F-86C6-4DEA-9937-1D9B19E462A2}" type="pres">
      <dgm:prSet presAssocID="{93EA69ED-1B57-4DE8-B40B-A7728D451021}" presName="connSite" presStyleLbl="node1" presStyleIdx="0" presStyleCnt="2"/>
      <dgm:spPr/>
    </dgm:pt>
    <dgm:pt modelId="{38F6249F-6BD5-4C9F-8908-00D11670E8DE}" type="pres">
      <dgm:prSet presAssocID="{93EA69ED-1B57-4DE8-B40B-A7728D451021}" presName="visible" presStyleLbl="node1" presStyleIdx="0" presStyleCnt="2" custScaleX="164035" custScaleY="144529" custLinFactNeighborX="68916" custLinFactNeighborY="-192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C51A1B-4B30-492A-8BB3-0AADA1F55F6F}" type="pres">
      <dgm:prSet presAssocID="{75AF40F5-33D7-4C1B-90C1-9F15E03994AE}" presName="Name25" presStyleLbl="parChTrans1D1" presStyleIdx="0" presStyleCnt="1"/>
      <dgm:spPr/>
      <dgm:t>
        <a:bodyPr/>
        <a:lstStyle/>
        <a:p>
          <a:endParaRPr lang="ru-RU"/>
        </a:p>
      </dgm:t>
    </dgm:pt>
    <dgm:pt modelId="{A2B26155-A506-48EC-BFDC-FD767A6D30EA}" type="pres">
      <dgm:prSet presAssocID="{7B2F48A8-3D32-451C-B504-1434843D7EC9}" presName="node" presStyleCnt="0"/>
      <dgm:spPr/>
    </dgm:pt>
    <dgm:pt modelId="{D592894D-0EC9-4B3E-8834-BD8DC4B331F4}" type="pres">
      <dgm:prSet presAssocID="{7B2F48A8-3D32-451C-B504-1434843D7EC9}" presName="parentNode" presStyleLbl="node1" presStyleIdx="1" presStyleCnt="2" custScaleX="285288" custLinFactX="16688" custLinFactNeighborX="100000" custLinFactNeighborY="-198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7E280-F821-43FC-AA23-56F378F04821}" type="pres">
      <dgm:prSet presAssocID="{7B2F48A8-3D32-451C-B504-1434843D7EC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2BD86F0-11EE-4790-B25A-02817D34284F}" srcId="{93EA69ED-1B57-4DE8-B40B-A7728D451021}" destId="{7B2F48A8-3D32-451C-B504-1434843D7EC9}" srcOrd="0" destOrd="0" parTransId="{75AF40F5-33D7-4C1B-90C1-9F15E03994AE}" sibTransId="{E71903F1-AAE6-457D-8466-E19DADFFB495}"/>
    <dgm:cxn modelId="{D5258258-E9DC-4C61-81A7-C3C9A8B4851F}" type="presOf" srcId="{93EA69ED-1B57-4DE8-B40B-A7728D451021}" destId="{4B4A887C-6E65-418C-B73F-052DF0273314}" srcOrd="0" destOrd="0" presId="urn:microsoft.com/office/officeart/2005/8/layout/radial2"/>
    <dgm:cxn modelId="{CDC3DA91-D5A7-4A54-AD93-55B3E4A862C1}" type="presOf" srcId="{75AF40F5-33D7-4C1B-90C1-9F15E03994AE}" destId="{0BC51A1B-4B30-492A-8BB3-0AADA1F55F6F}" srcOrd="0" destOrd="0" presId="urn:microsoft.com/office/officeart/2005/8/layout/radial2"/>
    <dgm:cxn modelId="{89E419C6-BEB4-44C3-A8BE-0C444F8B1E1B}" type="presOf" srcId="{7B2F48A8-3D32-451C-B504-1434843D7EC9}" destId="{D592894D-0EC9-4B3E-8834-BD8DC4B331F4}" srcOrd="0" destOrd="0" presId="urn:microsoft.com/office/officeart/2005/8/layout/radial2"/>
    <dgm:cxn modelId="{E0F251B4-45AC-4325-BB6B-C812EB3D1BEA}" type="presParOf" srcId="{4B4A887C-6E65-418C-B73F-052DF0273314}" destId="{A1960148-A3CF-43EE-AD39-16B9431F83F3}" srcOrd="0" destOrd="0" presId="urn:microsoft.com/office/officeart/2005/8/layout/radial2"/>
    <dgm:cxn modelId="{38880CE0-7314-42E3-954B-1E60C82A5D79}" type="presParOf" srcId="{A1960148-A3CF-43EE-AD39-16B9431F83F3}" destId="{E48EBB07-CCD6-43D2-B5D5-E6994C62699F}" srcOrd="0" destOrd="0" presId="urn:microsoft.com/office/officeart/2005/8/layout/radial2"/>
    <dgm:cxn modelId="{69A83101-17D5-437B-8AA0-E2EA0C8A75B9}" type="presParOf" srcId="{E48EBB07-CCD6-43D2-B5D5-E6994C62699F}" destId="{1FB2939F-86C6-4DEA-9937-1D9B19E462A2}" srcOrd="0" destOrd="0" presId="urn:microsoft.com/office/officeart/2005/8/layout/radial2"/>
    <dgm:cxn modelId="{07924B0D-6CBC-4B9E-B51A-B9535AB12D25}" type="presParOf" srcId="{E48EBB07-CCD6-43D2-B5D5-E6994C62699F}" destId="{38F6249F-6BD5-4C9F-8908-00D11670E8DE}" srcOrd="1" destOrd="0" presId="urn:microsoft.com/office/officeart/2005/8/layout/radial2"/>
    <dgm:cxn modelId="{84B76442-C3F3-405D-B161-2C897DA76CFD}" type="presParOf" srcId="{A1960148-A3CF-43EE-AD39-16B9431F83F3}" destId="{0BC51A1B-4B30-492A-8BB3-0AADA1F55F6F}" srcOrd="1" destOrd="0" presId="urn:microsoft.com/office/officeart/2005/8/layout/radial2"/>
    <dgm:cxn modelId="{4A165CBF-A28E-40D6-92F4-C791EA2831D1}" type="presParOf" srcId="{A1960148-A3CF-43EE-AD39-16B9431F83F3}" destId="{A2B26155-A506-48EC-BFDC-FD767A6D30EA}" srcOrd="2" destOrd="0" presId="urn:microsoft.com/office/officeart/2005/8/layout/radial2"/>
    <dgm:cxn modelId="{268C01B8-5BF4-46AC-A7F3-536EFC577C65}" type="presParOf" srcId="{A2B26155-A506-48EC-BFDC-FD767A6D30EA}" destId="{D592894D-0EC9-4B3E-8834-BD8DC4B331F4}" srcOrd="0" destOrd="0" presId="urn:microsoft.com/office/officeart/2005/8/layout/radial2"/>
    <dgm:cxn modelId="{BA7F207A-1AA0-4BFE-AB3B-5FDB6E673DE2}" type="presParOf" srcId="{A2B26155-A506-48EC-BFDC-FD767A6D30EA}" destId="{F197E280-F821-43FC-AA23-56F378F04821}" srcOrd="1" destOrd="0" presId="urn:microsoft.com/office/officeart/2005/8/layout/radial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B691A6-E610-4FA9-BFBF-2F61F647335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25C62E-C832-443D-B73E-2C958158E81B}">
      <dgm:prSet phldrT="[Текст]"/>
      <dgm:spPr/>
      <dgm:t>
        <a:bodyPr/>
        <a:lstStyle/>
        <a:p>
          <a:r>
            <a:rPr lang="ru-RU" dirty="0" smtClean="0"/>
            <a:t>2012-2015</a:t>
          </a:r>
          <a:endParaRPr lang="ru-RU" dirty="0"/>
        </a:p>
      </dgm:t>
    </dgm:pt>
    <dgm:pt modelId="{64DE9983-2EAF-444D-9D58-1A39A5997F9B}" type="parTrans" cxnId="{454FC08F-CF51-416F-8007-9FF5265FDC89}">
      <dgm:prSet/>
      <dgm:spPr/>
      <dgm:t>
        <a:bodyPr/>
        <a:lstStyle/>
        <a:p>
          <a:endParaRPr lang="ru-RU"/>
        </a:p>
      </dgm:t>
    </dgm:pt>
    <dgm:pt modelId="{FD6B058D-7E34-420F-A80C-9988A4CFC3EA}" type="sibTrans" cxnId="{454FC08F-CF51-416F-8007-9FF5265FDC89}">
      <dgm:prSet/>
      <dgm:spPr/>
      <dgm:t>
        <a:bodyPr/>
        <a:lstStyle/>
        <a:p>
          <a:endParaRPr lang="ru-RU"/>
        </a:p>
      </dgm:t>
    </dgm:pt>
    <dgm:pt modelId="{B1833F2C-5FE1-43BE-84AB-31736C1EDEEB}">
      <dgm:prSet phldrT="[Текст]"/>
      <dgm:spPr/>
      <dgm:t>
        <a:bodyPr/>
        <a:lstStyle/>
        <a:p>
          <a:r>
            <a:rPr lang="ru-RU" dirty="0" smtClean="0"/>
            <a:t> мобильные приложения МООК</a:t>
          </a:r>
          <a:endParaRPr lang="ru-RU" dirty="0"/>
        </a:p>
      </dgm:t>
    </dgm:pt>
    <dgm:pt modelId="{F660F2BA-11FF-47FB-A1B9-77821D283215}" type="parTrans" cxnId="{79834C02-3C2C-43CF-9176-4D7DFC7517EB}">
      <dgm:prSet/>
      <dgm:spPr/>
      <dgm:t>
        <a:bodyPr/>
        <a:lstStyle/>
        <a:p>
          <a:endParaRPr lang="ru-RU"/>
        </a:p>
      </dgm:t>
    </dgm:pt>
    <dgm:pt modelId="{9EA58175-087D-4B63-A632-2CC1689E77F4}" type="sibTrans" cxnId="{79834C02-3C2C-43CF-9176-4D7DFC7517EB}">
      <dgm:prSet/>
      <dgm:spPr/>
      <dgm:t>
        <a:bodyPr/>
        <a:lstStyle/>
        <a:p>
          <a:endParaRPr lang="ru-RU"/>
        </a:p>
      </dgm:t>
    </dgm:pt>
    <dgm:pt modelId="{A06FCF48-73CE-4561-BF33-A0DD814B2BF3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095257AE-1CE2-4BAA-A40C-4D550F4CE5E2}" type="parTrans" cxnId="{47944655-6AC1-4993-9852-D23EAB33F51C}">
      <dgm:prSet/>
      <dgm:spPr/>
      <dgm:t>
        <a:bodyPr/>
        <a:lstStyle/>
        <a:p>
          <a:endParaRPr lang="ru-RU"/>
        </a:p>
      </dgm:t>
    </dgm:pt>
    <dgm:pt modelId="{84136B8E-6FE9-4658-A09A-ADB436D7D258}" type="sibTrans" cxnId="{47944655-6AC1-4993-9852-D23EAB33F51C}">
      <dgm:prSet/>
      <dgm:spPr/>
      <dgm:t>
        <a:bodyPr/>
        <a:lstStyle/>
        <a:p>
          <a:endParaRPr lang="ru-RU"/>
        </a:p>
      </dgm:t>
    </dgm:pt>
    <dgm:pt modelId="{3696DE74-BB02-4F8A-A3C4-BC05AE0DFD01}">
      <dgm:prSet phldrT="[Текст]"/>
      <dgm:spPr/>
      <dgm:t>
        <a:bodyPr/>
        <a:lstStyle/>
        <a:p>
          <a:r>
            <a:rPr lang="ru-RU" dirty="0" smtClean="0"/>
            <a:t>Официальные сайты Минфина Российской Федерации, Федерального казначейства, Минэкономразвития и др.</a:t>
          </a:r>
          <a:endParaRPr lang="ru-RU" dirty="0"/>
        </a:p>
      </dgm:t>
    </dgm:pt>
    <dgm:pt modelId="{C9A23D1E-2EF4-4C05-B960-C4CD238DE8D5}" type="parTrans" cxnId="{75068904-0F08-41CB-82CA-55B67C5185D8}">
      <dgm:prSet/>
      <dgm:spPr/>
      <dgm:t>
        <a:bodyPr/>
        <a:lstStyle/>
        <a:p>
          <a:endParaRPr lang="ru-RU"/>
        </a:p>
      </dgm:t>
    </dgm:pt>
    <dgm:pt modelId="{B1888B62-75FE-4D21-B265-FDD8822B82BC}" type="sibTrans" cxnId="{75068904-0F08-41CB-82CA-55B67C5185D8}">
      <dgm:prSet/>
      <dgm:spPr/>
      <dgm:t>
        <a:bodyPr/>
        <a:lstStyle/>
        <a:p>
          <a:endParaRPr lang="ru-RU"/>
        </a:p>
      </dgm:t>
    </dgm:pt>
    <dgm:pt modelId="{9FD1B583-2FA4-450A-B372-91A7B74AD935}">
      <dgm:prSet phldrT="[Текст]"/>
      <dgm:spPr/>
      <dgm:t>
        <a:bodyPr/>
        <a:lstStyle/>
        <a:p>
          <a:r>
            <a:rPr lang="ru-RU" dirty="0" smtClean="0"/>
            <a:t>Электронные библиотеки</a:t>
          </a:r>
          <a:endParaRPr lang="ru-RU" dirty="0"/>
        </a:p>
      </dgm:t>
    </dgm:pt>
    <dgm:pt modelId="{76026AED-AB6F-476C-99B3-B7278A3D5B58}" type="parTrans" cxnId="{C7595FF3-EE26-44B1-A2FF-4B9807E62D5A}">
      <dgm:prSet/>
      <dgm:spPr/>
    </dgm:pt>
    <dgm:pt modelId="{D3688898-B341-4E2C-99D2-4440B16D7198}" type="sibTrans" cxnId="{C7595FF3-EE26-44B1-A2FF-4B9807E62D5A}">
      <dgm:prSet/>
      <dgm:spPr/>
    </dgm:pt>
    <dgm:pt modelId="{90855B07-0084-470A-B30F-4663381B30F9}" type="pres">
      <dgm:prSet presAssocID="{86B691A6-E610-4FA9-BFBF-2F61F64733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21190-3A72-44F2-9F22-30AD977A4F6A}" type="pres">
      <dgm:prSet presAssocID="{86B691A6-E610-4FA9-BFBF-2F61F6473358}" presName="tSp" presStyleCnt="0"/>
      <dgm:spPr/>
    </dgm:pt>
    <dgm:pt modelId="{3C993C94-4770-4887-A4B7-0B12CE25234B}" type="pres">
      <dgm:prSet presAssocID="{86B691A6-E610-4FA9-BFBF-2F61F6473358}" presName="bSp" presStyleCnt="0"/>
      <dgm:spPr/>
    </dgm:pt>
    <dgm:pt modelId="{7FEAC7B8-9284-4D1D-B219-EBCF0F3A2C4D}" type="pres">
      <dgm:prSet presAssocID="{86B691A6-E610-4FA9-BFBF-2F61F6473358}" presName="process" presStyleCnt="0"/>
      <dgm:spPr/>
    </dgm:pt>
    <dgm:pt modelId="{D0D24819-A4DB-4B04-AF46-26992F1715F2}" type="pres">
      <dgm:prSet presAssocID="{B025C62E-C832-443D-B73E-2C958158E81B}" presName="composite1" presStyleCnt="0"/>
      <dgm:spPr/>
    </dgm:pt>
    <dgm:pt modelId="{A4712382-B409-44B6-AA77-B25D30EA6026}" type="pres">
      <dgm:prSet presAssocID="{B025C62E-C832-443D-B73E-2C958158E81B}" presName="dummyNode1" presStyleLbl="node1" presStyleIdx="0" presStyleCnt="2"/>
      <dgm:spPr/>
    </dgm:pt>
    <dgm:pt modelId="{29B01582-590F-4B14-B2AB-541722AD9881}" type="pres">
      <dgm:prSet presAssocID="{B025C62E-C832-443D-B73E-2C958158E81B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FBD43-887F-4616-8CE5-19F685D8075B}" type="pres">
      <dgm:prSet presAssocID="{B025C62E-C832-443D-B73E-2C958158E81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D0CE4-4442-4419-AC32-9B1E19A4429C}" type="pres">
      <dgm:prSet presAssocID="{B025C62E-C832-443D-B73E-2C958158E81B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5984C-2433-4420-8B95-323B57FEE4A1}" type="pres">
      <dgm:prSet presAssocID="{B025C62E-C832-443D-B73E-2C958158E81B}" presName="connSite1" presStyleCnt="0"/>
      <dgm:spPr/>
    </dgm:pt>
    <dgm:pt modelId="{7D36A3D9-3267-4DA0-81B8-F69414B74688}" type="pres">
      <dgm:prSet presAssocID="{FD6B058D-7E34-420F-A80C-9988A4CFC3EA}" presName="Name9" presStyleLbl="sibTrans2D1" presStyleIdx="0" presStyleCnt="1"/>
      <dgm:spPr/>
      <dgm:t>
        <a:bodyPr/>
        <a:lstStyle/>
        <a:p>
          <a:endParaRPr lang="ru-RU"/>
        </a:p>
      </dgm:t>
    </dgm:pt>
    <dgm:pt modelId="{C1F4D54E-2D8B-4042-A655-505569F51BD2}" type="pres">
      <dgm:prSet presAssocID="{A06FCF48-73CE-4561-BF33-A0DD814B2BF3}" presName="composite2" presStyleCnt="0"/>
      <dgm:spPr/>
    </dgm:pt>
    <dgm:pt modelId="{2790D2E5-2055-4087-A265-6D7379590101}" type="pres">
      <dgm:prSet presAssocID="{A06FCF48-73CE-4561-BF33-A0DD814B2BF3}" presName="dummyNode2" presStyleLbl="node1" presStyleIdx="0" presStyleCnt="2"/>
      <dgm:spPr/>
    </dgm:pt>
    <dgm:pt modelId="{3871CEC1-5BE5-487C-9DB0-97185B5B6DED}" type="pres">
      <dgm:prSet presAssocID="{A06FCF48-73CE-4561-BF33-A0DD814B2BF3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553E8-5218-4085-83C8-D32CC24649E9}" type="pres">
      <dgm:prSet presAssocID="{A06FCF48-73CE-4561-BF33-A0DD814B2BF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F33F7-2DEA-4609-8D7D-FAEC2B3D8146}" type="pres">
      <dgm:prSet presAssocID="{A06FCF48-73CE-4561-BF33-A0DD814B2BF3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9EC6D-064E-470B-8D6E-1EA7A4CB7150}" type="pres">
      <dgm:prSet presAssocID="{A06FCF48-73CE-4561-BF33-A0DD814B2BF3}" presName="connSite2" presStyleCnt="0"/>
      <dgm:spPr/>
    </dgm:pt>
  </dgm:ptLst>
  <dgm:cxnLst>
    <dgm:cxn modelId="{FB4EAC28-5DFB-40A9-BDA5-DF7D41E82BDB}" type="presOf" srcId="{86B691A6-E610-4FA9-BFBF-2F61F6473358}" destId="{90855B07-0084-470A-B30F-4663381B30F9}" srcOrd="0" destOrd="0" presId="urn:microsoft.com/office/officeart/2005/8/layout/hProcess4"/>
    <dgm:cxn modelId="{F2D4DB08-4315-411B-9DA9-0E0A366F968E}" type="presOf" srcId="{A06FCF48-73CE-4561-BF33-A0DD814B2BF3}" destId="{325F33F7-2DEA-4609-8D7D-FAEC2B3D8146}" srcOrd="0" destOrd="0" presId="urn:microsoft.com/office/officeart/2005/8/layout/hProcess4"/>
    <dgm:cxn modelId="{7785398E-7F1B-40FD-95CF-3F424AD2B3AC}" type="presOf" srcId="{9FD1B583-2FA4-450A-B372-91A7B74AD935}" destId="{506FBD43-887F-4616-8CE5-19F685D8075B}" srcOrd="1" destOrd="1" presId="urn:microsoft.com/office/officeart/2005/8/layout/hProcess4"/>
    <dgm:cxn modelId="{4E37F2E8-9012-41C6-B049-40860DB3D795}" type="presOf" srcId="{3696DE74-BB02-4F8A-A3C4-BC05AE0DFD01}" destId="{3871CEC1-5BE5-487C-9DB0-97185B5B6DED}" srcOrd="0" destOrd="0" presId="urn:microsoft.com/office/officeart/2005/8/layout/hProcess4"/>
    <dgm:cxn modelId="{157C2357-057B-4404-97D0-F8D32C52DE44}" type="presOf" srcId="{9FD1B583-2FA4-450A-B372-91A7B74AD935}" destId="{29B01582-590F-4B14-B2AB-541722AD9881}" srcOrd="0" destOrd="1" presId="urn:microsoft.com/office/officeart/2005/8/layout/hProcess4"/>
    <dgm:cxn modelId="{79834C02-3C2C-43CF-9176-4D7DFC7517EB}" srcId="{B025C62E-C832-443D-B73E-2C958158E81B}" destId="{B1833F2C-5FE1-43BE-84AB-31736C1EDEEB}" srcOrd="0" destOrd="0" parTransId="{F660F2BA-11FF-47FB-A1B9-77821D283215}" sibTransId="{9EA58175-087D-4B63-A632-2CC1689E77F4}"/>
    <dgm:cxn modelId="{2A9DC621-A193-4DD8-B79A-A475ABD988B1}" type="presOf" srcId="{3696DE74-BB02-4F8A-A3C4-BC05AE0DFD01}" destId="{363553E8-5218-4085-83C8-D32CC24649E9}" srcOrd="1" destOrd="0" presId="urn:microsoft.com/office/officeart/2005/8/layout/hProcess4"/>
    <dgm:cxn modelId="{4DCE1054-1880-4A2D-9FD6-949905BF5C2B}" type="presOf" srcId="{B025C62E-C832-443D-B73E-2C958158E81B}" destId="{510D0CE4-4442-4419-AC32-9B1E19A4429C}" srcOrd="0" destOrd="0" presId="urn:microsoft.com/office/officeart/2005/8/layout/hProcess4"/>
    <dgm:cxn modelId="{1AB3A6AE-D1A2-41C3-9E08-FBDCFD8FB78C}" type="presOf" srcId="{B1833F2C-5FE1-43BE-84AB-31736C1EDEEB}" destId="{506FBD43-887F-4616-8CE5-19F685D8075B}" srcOrd="1" destOrd="0" presId="urn:microsoft.com/office/officeart/2005/8/layout/hProcess4"/>
    <dgm:cxn modelId="{E2DCC78F-D28B-4D45-8DC7-5D96114A1C27}" type="presOf" srcId="{FD6B058D-7E34-420F-A80C-9988A4CFC3EA}" destId="{7D36A3D9-3267-4DA0-81B8-F69414B74688}" srcOrd="0" destOrd="0" presId="urn:microsoft.com/office/officeart/2005/8/layout/hProcess4"/>
    <dgm:cxn modelId="{75068904-0F08-41CB-82CA-55B67C5185D8}" srcId="{A06FCF48-73CE-4561-BF33-A0DD814B2BF3}" destId="{3696DE74-BB02-4F8A-A3C4-BC05AE0DFD01}" srcOrd="0" destOrd="0" parTransId="{C9A23D1E-2EF4-4C05-B960-C4CD238DE8D5}" sibTransId="{B1888B62-75FE-4D21-B265-FDD8822B82BC}"/>
    <dgm:cxn modelId="{47944655-6AC1-4993-9852-D23EAB33F51C}" srcId="{86B691A6-E610-4FA9-BFBF-2F61F6473358}" destId="{A06FCF48-73CE-4561-BF33-A0DD814B2BF3}" srcOrd="1" destOrd="0" parTransId="{095257AE-1CE2-4BAA-A40C-4D550F4CE5E2}" sibTransId="{84136B8E-6FE9-4658-A09A-ADB436D7D258}"/>
    <dgm:cxn modelId="{C7595FF3-EE26-44B1-A2FF-4B9807E62D5A}" srcId="{B025C62E-C832-443D-B73E-2C958158E81B}" destId="{9FD1B583-2FA4-450A-B372-91A7B74AD935}" srcOrd="1" destOrd="0" parTransId="{76026AED-AB6F-476C-99B3-B7278A3D5B58}" sibTransId="{D3688898-B341-4E2C-99D2-4440B16D7198}"/>
    <dgm:cxn modelId="{C3D755C0-663C-4A92-8ABC-81D1F255E022}" type="presOf" srcId="{B1833F2C-5FE1-43BE-84AB-31736C1EDEEB}" destId="{29B01582-590F-4B14-B2AB-541722AD9881}" srcOrd="0" destOrd="0" presId="urn:microsoft.com/office/officeart/2005/8/layout/hProcess4"/>
    <dgm:cxn modelId="{454FC08F-CF51-416F-8007-9FF5265FDC89}" srcId="{86B691A6-E610-4FA9-BFBF-2F61F6473358}" destId="{B025C62E-C832-443D-B73E-2C958158E81B}" srcOrd="0" destOrd="0" parTransId="{64DE9983-2EAF-444D-9D58-1A39A5997F9B}" sibTransId="{FD6B058D-7E34-420F-A80C-9988A4CFC3EA}"/>
    <dgm:cxn modelId="{55FD67D4-696E-45B8-9208-A5FF73BCA92F}" type="presParOf" srcId="{90855B07-0084-470A-B30F-4663381B30F9}" destId="{30521190-3A72-44F2-9F22-30AD977A4F6A}" srcOrd="0" destOrd="0" presId="urn:microsoft.com/office/officeart/2005/8/layout/hProcess4"/>
    <dgm:cxn modelId="{4D7CFA4E-C46E-4D53-9855-564FC492EDF4}" type="presParOf" srcId="{90855B07-0084-470A-B30F-4663381B30F9}" destId="{3C993C94-4770-4887-A4B7-0B12CE25234B}" srcOrd="1" destOrd="0" presId="urn:microsoft.com/office/officeart/2005/8/layout/hProcess4"/>
    <dgm:cxn modelId="{98D6E556-F94F-4491-8C5F-B45DE91FD4F8}" type="presParOf" srcId="{90855B07-0084-470A-B30F-4663381B30F9}" destId="{7FEAC7B8-9284-4D1D-B219-EBCF0F3A2C4D}" srcOrd="2" destOrd="0" presId="urn:microsoft.com/office/officeart/2005/8/layout/hProcess4"/>
    <dgm:cxn modelId="{C60CDAB4-DF09-4B39-9520-D4735784963A}" type="presParOf" srcId="{7FEAC7B8-9284-4D1D-B219-EBCF0F3A2C4D}" destId="{D0D24819-A4DB-4B04-AF46-26992F1715F2}" srcOrd="0" destOrd="0" presId="urn:microsoft.com/office/officeart/2005/8/layout/hProcess4"/>
    <dgm:cxn modelId="{9A6C395A-A0FC-41A3-9B0B-4A39ED3257CB}" type="presParOf" srcId="{D0D24819-A4DB-4B04-AF46-26992F1715F2}" destId="{A4712382-B409-44B6-AA77-B25D30EA6026}" srcOrd="0" destOrd="0" presId="urn:microsoft.com/office/officeart/2005/8/layout/hProcess4"/>
    <dgm:cxn modelId="{0C16A776-F425-4595-B660-38D81335693C}" type="presParOf" srcId="{D0D24819-A4DB-4B04-AF46-26992F1715F2}" destId="{29B01582-590F-4B14-B2AB-541722AD9881}" srcOrd="1" destOrd="0" presId="urn:microsoft.com/office/officeart/2005/8/layout/hProcess4"/>
    <dgm:cxn modelId="{1710F93D-2D23-402F-9758-D18F3BA5306D}" type="presParOf" srcId="{D0D24819-A4DB-4B04-AF46-26992F1715F2}" destId="{506FBD43-887F-4616-8CE5-19F685D8075B}" srcOrd="2" destOrd="0" presId="urn:microsoft.com/office/officeart/2005/8/layout/hProcess4"/>
    <dgm:cxn modelId="{83249FBE-F4C4-424A-AB42-DF499043E721}" type="presParOf" srcId="{D0D24819-A4DB-4B04-AF46-26992F1715F2}" destId="{510D0CE4-4442-4419-AC32-9B1E19A4429C}" srcOrd="3" destOrd="0" presId="urn:microsoft.com/office/officeart/2005/8/layout/hProcess4"/>
    <dgm:cxn modelId="{13E0CA0A-A98D-40B0-86A5-1C25E57D481E}" type="presParOf" srcId="{D0D24819-A4DB-4B04-AF46-26992F1715F2}" destId="{C935984C-2433-4420-8B95-323B57FEE4A1}" srcOrd="4" destOrd="0" presId="urn:microsoft.com/office/officeart/2005/8/layout/hProcess4"/>
    <dgm:cxn modelId="{DC079FC4-0E9B-44A1-BDE1-6230CCD9CD58}" type="presParOf" srcId="{7FEAC7B8-9284-4D1D-B219-EBCF0F3A2C4D}" destId="{7D36A3D9-3267-4DA0-81B8-F69414B74688}" srcOrd="1" destOrd="0" presId="urn:microsoft.com/office/officeart/2005/8/layout/hProcess4"/>
    <dgm:cxn modelId="{D542809F-657B-4722-A65A-56DFFDABE2E9}" type="presParOf" srcId="{7FEAC7B8-9284-4D1D-B219-EBCF0F3A2C4D}" destId="{C1F4D54E-2D8B-4042-A655-505569F51BD2}" srcOrd="2" destOrd="0" presId="urn:microsoft.com/office/officeart/2005/8/layout/hProcess4"/>
    <dgm:cxn modelId="{F5013C6A-1047-4CB6-86C5-74A9668EA5E2}" type="presParOf" srcId="{C1F4D54E-2D8B-4042-A655-505569F51BD2}" destId="{2790D2E5-2055-4087-A265-6D7379590101}" srcOrd="0" destOrd="0" presId="urn:microsoft.com/office/officeart/2005/8/layout/hProcess4"/>
    <dgm:cxn modelId="{F61D8E78-4347-4A1D-A7CC-D287ECF3EDFB}" type="presParOf" srcId="{C1F4D54E-2D8B-4042-A655-505569F51BD2}" destId="{3871CEC1-5BE5-487C-9DB0-97185B5B6DED}" srcOrd="1" destOrd="0" presId="urn:microsoft.com/office/officeart/2005/8/layout/hProcess4"/>
    <dgm:cxn modelId="{81176C08-971A-4110-BE98-11D97CFC17B0}" type="presParOf" srcId="{C1F4D54E-2D8B-4042-A655-505569F51BD2}" destId="{363553E8-5218-4085-83C8-D32CC24649E9}" srcOrd="2" destOrd="0" presId="urn:microsoft.com/office/officeart/2005/8/layout/hProcess4"/>
    <dgm:cxn modelId="{B3FF0221-5CEB-4554-AD4E-31D204565463}" type="presParOf" srcId="{C1F4D54E-2D8B-4042-A655-505569F51BD2}" destId="{325F33F7-2DEA-4609-8D7D-FAEC2B3D8146}" srcOrd="3" destOrd="0" presId="urn:microsoft.com/office/officeart/2005/8/layout/hProcess4"/>
    <dgm:cxn modelId="{2809276C-9B79-48BC-AEAC-AFA47AA1A2E8}" type="presParOf" srcId="{C1F4D54E-2D8B-4042-A655-505569F51BD2}" destId="{3C59EC6D-064E-470B-8D6E-1EA7A4CB7150}" srcOrd="4" destOrd="0" presId="urn:microsoft.com/office/officeart/2005/8/layout/h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DE2B3B-A264-4FA8-B815-B782E16A96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5DDEC-3589-4C53-9194-B18B60FD497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1405FBC-F775-4FEF-9497-8B472D7BC684}" type="parTrans" cxnId="{46D0AB51-E028-4AEB-AFE1-55B896263C75}">
      <dgm:prSet/>
      <dgm:spPr/>
      <dgm:t>
        <a:bodyPr/>
        <a:lstStyle/>
        <a:p>
          <a:endParaRPr lang="ru-RU"/>
        </a:p>
      </dgm:t>
    </dgm:pt>
    <dgm:pt modelId="{FE286113-BA98-4BD4-A031-78C88C0A0307}" type="sibTrans" cxnId="{46D0AB51-E028-4AEB-AFE1-55B896263C75}">
      <dgm:prSet/>
      <dgm:spPr/>
      <dgm:t>
        <a:bodyPr/>
        <a:lstStyle/>
        <a:p>
          <a:endParaRPr lang="ru-RU"/>
        </a:p>
      </dgm:t>
    </dgm:pt>
    <dgm:pt modelId="{4EE0B2C2-3559-421C-B2C6-33896845E308}">
      <dgm:prSet phldrT="[Текст]"/>
      <dgm:spPr/>
      <dgm:t>
        <a:bodyPr/>
        <a:lstStyle/>
        <a:p>
          <a:r>
            <a:rPr lang="ru-RU" dirty="0" smtClean="0"/>
            <a:t>Более широкое распространение </a:t>
          </a:r>
          <a:r>
            <a:rPr lang="ru-RU" dirty="0" err="1" smtClean="0"/>
            <a:t>онлайн-обучения</a:t>
          </a:r>
          <a:endParaRPr lang="ru-RU" dirty="0"/>
        </a:p>
      </dgm:t>
    </dgm:pt>
    <dgm:pt modelId="{43B32DB3-09AB-4CC7-B815-70E66DBBE66D}" type="parTrans" cxnId="{0807AEF3-7828-41E2-BF79-9ADCA596BB75}">
      <dgm:prSet/>
      <dgm:spPr/>
      <dgm:t>
        <a:bodyPr/>
        <a:lstStyle/>
        <a:p>
          <a:endParaRPr lang="ru-RU"/>
        </a:p>
      </dgm:t>
    </dgm:pt>
    <dgm:pt modelId="{7615118B-DC1A-4357-BBED-E343745D4DE4}" type="sibTrans" cxnId="{0807AEF3-7828-41E2-BF79-9ADCA596BB75}">
      <dgm:prSet/>
      <dgm:spPr/>
      <dgm:t>
        <a:bodyPr/>
        <a:lstStyle/>
        <a:p>
          <a:endParaRPr lang="ru-RU"/>
        </a:p>
      </dgm:t>
    </dgm:pt>
    <dgm:pt modelId="{19935531-CCE1-4368-AD5F-A32A11B54D7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BCBAF22-3E28-4753-AD3B-78C2825FA424}" type="parTrans" cxnId="{DCC9FA00-FE07-4933-A325-E2167C6FC957}">
      <dgm:prSet/>
      <dgm:spPr/>
      <dgm:t>
        <a:bodyPr/>
        <a:lstStyle/>
        <a:p>
          <a:endParaRPr lang="ru-RU"/>
        </a:p>
      </dgm:t>
    </dgm:pt>
    <dgm:pt modelId="{1D6571CF-05EA-4BE4-8553-F9481E32448C}" type="sibTrans" cxnId="{DCC9FA00-FE07-4933-A325-E2167C6FC957}">
      <dgm:prSet/>
      <dgm:spPr/>
      <dgm:t>
        <a:bodyPr/>
        <a:lstStyle/>
        <a:p>
          <a:endParaRPr lang="ru-RU"/>
        </a:p>
      </dgm:t>
    </dgm:pt>
    <dgm:pt modelId="{EC90CDE4-7086-4445-B8B8-E5AB310AF696}">
      <dgm:prSet phldrT="[Текст]"/>
      <dgm:spPr/>
      <dgm:t>
        <a:bodyPr/>
        <a:lstStyle/>
        <a:p>
          <a:r>
            <a:rPr lang="ru-RU" dirty="0" smtClean="0"/>
            <a:t>Электронные библиотеки</a:t>
          </a:r>
          <a:endParaRPr lang="ru-RU" dirty="0"/>
        </a:p>
      </dgm:t>
    </dgm:pt>
    <dgm:pt modelId="{CBE292B5-B51E-4F60-BF1D-2D6D1ED3699E}" type="parTrans" cxnId="{0B900625-5D65-49FD-A67B-CA7378DD6E6B}">
      <dgm:prSet/>
      <dgm:spPr/>
      <dgm:t>
        <a:bodyPr/>
        <a:lstStyle/>
        <a:p>
          <a:endParaRPr lang="ru-RU"/>
        </a:p>
      </dgm:t>
    </dgm:pt>
    <dgm:pt modelId="{94970EA1-928B-4F0C-80CA-A65EBEF029E6}" type="sibTrans" cxnId="{0B900625-5D65-49FD-A67B-CA7378DD6E6B}">
      <dgm:prSet/>
      <dgm:spPr/>
      <dgm:t>
        <a:bodyPr/>
        <a:lstStyle/>
        <a:p>
          <a:endParaRPr lang="ru-RU"/>
        </a:p>
      </dgm:t>
    </dgm:pt>
    <dgm:pt modelId="{3C0B188A-8334-4231-BA5B-A4D849CD612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6EA61FB-0624-49C9-A345-AEABCE77BCCB}" type="parTrans" cxnId="{1D8887A7-62EB-4CD2-885C-DF008E745E9A}">
      <dgm:prSet/>
      <dgm:spPr/>
      <dgm:t>
        <a:bodyPr/>
        <a:lstStyle/>
        <a:p>
          <a:endParaRPr lang="ru-RU"/>
        </a:p>
      </dgm:t>
    </dgm:pt>
    <dgm:pt modelId="{5BB03838-B72C-4ABD-A0EA-57AEB1F99BEE}" type="sibTrans" cxnId="{1D8887A7-62EB-4CD2-885C-DF008E745E9A}">
      <dgm:prSet/>
      <dgm:spPr/>
      <dgm:t>
        <a:bodyPr/>
        <a:lstStyle/>
        <a:p>
          <a:endParaRPr lang="ru-RU"/>
        </a:p>
      </dgm:t>
    </dgm:pt>
    <dgm:pt modelId="{63A190ED-D93D-41DB-B91B-CC17E3790910}">
      <dgm:prSet phldrT="[Текст]"/>
      <dgm:spPr/>
      <dgm:t>
        <a:bodyPr/>
        <a:lstStyle/>
        <a:p>
          <a:r>
            <a:rPr lang="ru-RU" dirty="0" smtClean="0"/>
            <a:t>Создание </a:t>
          </a:r>
          <a:r>
            <a:rPr lang="ru-RU" dirty="0" err="1" smtClean="0"/>
            <a:t>онлайн-тренажеров</a:t>
          </a:r>
          <a:r>
            <a:rPr lang="ru-RU" dirty="0" smtClean="0"/>
            <a:t> для адаптивного обучения</a:t>
          </a:r>
          <a:endParaRPr lang="ru-RU" dirty="0"/>
        </a:p>
      </dgm:t>
    </dgm:pt>
    <dgm:pt modelId="{65F32938-ACCE-4AE3-BB60-5541DB68C17A}" type="parTrans" cxnId="{04852156-9A4E-442D-BDFE-24442CCA26BD}">
      <dgm:prSet/>
      <dgm:spPr/>
      <dgm:t>
        <a:bodyPr/>
        <a:lstStyle/>
        <a:p>
          <a:endParaRPr lang="ru-RU"/>
        </a:p>
      </dgm:t>
    </dgm:pt>
    <dgm:pt modelId="{248FDD90-E59D-4807-B8AD-FDCDAE6AC62C}" type="sibTrans" cxnId="{04852156-9A4E-442D-BDFE-24442CCA26BD}">
      <dgm:prSet/>
      <dgm:spPr/>
      <dgm:t>
        <a:bodyPr/>
        <a:lstStyle/>
        <a:p>
          <a:endParaRPr lang="ru-RU"/>
        </a:p>
      </dgm:t>
    </dgm:pt>
    <dgm:pt modelId="{9268B0BD-0165-49D8-8E8B-9DE77A5C6671}" type="pres">
      <dgm:prSet presAssocID="{19DE2B3B-A264-4FA8-B815-B782E16A96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6BCBD-5810-4586-A914-EB9210421492}" type="pres">
      <dgm:prSet presAssocID="{D255DDEC-3589-4C53-9194-B18B60FD4976}" presName="composite" presStyleCnt="0"/>
      <dgm:spPr/>
    </dgm:pt>
    <dgm:pt modelId="{89E0F588-5B41-4E5F-A3D1-0649E35DDEE2}" type="pres">
      <dgm:prSet presAssocID="{D255DDEC-3589-4C53-9194-B18B60FD497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DDE16-9F4D-4583-BE2B-C22C72707E6A}" type="pres">
      <dgm:prSet presAssocID="{D255DDEC-3589-4C53-9194-B18B60FD4976}" presName="descendantText" presStyleLbl="alignAcc1" presStyleIdx="0" presStyleCnt="3" custLinFactNeighborX="600" custLinFactNeighborY="-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C26AC-9E41-4857-99BF-DACD5BF6E0EC}" type="pres">
      <dgm:prSet presAssocID="{FE286113-BA98-4BD4-A031-78C88C0A0307}" presName="sp" presStyleCnt="0"/>
      <dgm:spPr/>
    </dgm:pt>
    <dgm:pt modelId="{DE5C8732-2B90-47CC-99F8-1CFCBF651B97}" type="pres">
      <dgm:prSet presAssocID="{19935531-CCE1-4368-AD5F-A32A11B54D75}" presName="composite" presStyleCnt="0"/>
      <dgm:spPr/>
    </dgm:pt>
    <dgm:pt modelId="{1A5AC4AC-10D6-4D3A-8AE8-72CADB3AE8D0}" type="pres">
      <dgm:prSet presAssocID="{19935531-CCE1-4368-AD5F-A32A11B54D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3CFA7-9E67-400B-B34E-D3A655D73EB1}" type="pres">
      <dgm:prSet presAssocID="{19935531-CCE1-4368-AD5F-A32A11B54D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211D-52DA-4498-A43F-8B63AB76CCFB}" type="pres">
      <dgm:prSet presAssocID="{1D6571CF-05EA-4BE4-8553-F9481E32448C}" presName="sp" presStyleCnt="0"/>
      <dgm:spPr/>
    </dgm:pt>
    <dgm:pt modelId="{A45BF365-98A8-4347-95D0-CDA2E66EE3A7}" type="pres">
      <dgm:prSet presAssocID="{3C0B188A-8334-4231-BA5B-A4D849CD6127}" presName="composite" presStyleCnt="0"/>
      <dgm:spPr/>
    </dgm:pt>
    <dgm:pt modelId="{AE2EFB00-672D-4DF6-9474-F52F56D66785}" type="pres">
      <dgm:prSet presAssocID="{3C0B188A-8334-4231-BA5B-A4D849CD61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C19E8-E8F7-4D55-9E3F-FAAA97794550}" type="pres">
      <dgm:prSet presAssocID="{3C0B188A-8334-4231-BA5B-A4D849CD61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887A7-62EB-4CD2-885C-DF008E745E9A}" srcId="{19DE2B3B-A264-4FA8-B815-B782E16A968F}" destId="{3C0B188A-8334-4231-BA5B-A4D849CD6127}" srcOrd="2" destOrd="0" parTransId="{76EA61FB-0624-49C9-A345-AEABCE77BCCB}" sibTransId="{5BB03838-B72C-4ABD-A0EA-57AEB1F99BEE}"/>
    <dgm:cxn modelId="{8CCA7ED6-D122-40BE-9739-935AB9EDC872}" type="presOf" srcId="{D255DDEC-3589-4C53-9194-B18B60FD4976}" destId="{89E0F588-5B41-4E5F-A3D1-0649E35DDEE2}" srcOrd="0" destOrd="0" presId="urn:microsoft.com/office/officeart/2005/8/layout/chevron2"/>
    <dgm:cxn modelId="{E50AE441-9BB8-4C45-8CC0-8AC1BBEFC2CE}" type="presOf" srcId="{3C0B188A-8334-4231-BA5B-A4D849CD6127}" destId="{AE2EFB00-672D-4DF6-9474-F52F56D66785}" srcOrd="0" destOrd="0" presId="urn:microsoft.com/office/officeart/2005/8/layout/chevron2"/>
    <dgm:cxn modelId="{0807AEF3-7828-41E2-BF79-9ADCA596BB75}" srcId="{D255DDEC-3589-4C53-9194-B18B60FD4976}" destId="{4EE0B2C2-3559-421C-B2C6-33896845E308}" srcOrd="0" destOrd="0" parTransId="{43B32DB3-09AB-4CC7-B815-70E66DBBE66D}" sibTransId="{7615118B-DC1A-4357-BBED-E343745D4DE4}"/>
    <dgm:cxn modelId="{46D0AB51-E028-4AEB-AFE1-55B896263C75}" srcId="{19DE2B3B-A264-4FA8-B815-B782E16A968F}" destId="{D255DDEC-3589-4C53-9194-B18B60FD4976}" srcOrd="0" destOrd="0" parTransId="{01405FBC-F775-4FEF-9497-8B472D7BC684}" sibTransId="{FE286113-BA98-4BD4-A031-78C88C0A0307}"/>
    <dgm:cxn modelId="{495BB341-8ACD-45B9-8D07-4D4F07FD6385}" type="presOf" srcId="{19DE2B3B-A264-4FA8-B815-B782E16A968F}" destId="{9268B0BD-0165-49D8-8E8B-9DE77A5C6671}" srcOrd="0" destOrd="0" presId="urn:microsoft.com/office/officeart/2005/8/layout/chevron2"/>
    <dgm:cxn modelId="{DCC9FA00-FE07-4933-A325-E2167C6FC957}" srcId="{19DE2B3B-A264-4FA8-B815-B782E16A968F}" destId="{19935531-CCE1-4368-AD5F-A32A11B54D75}" srcOrd="1" destOrd="0" parTransId="{9BCBAF22-3E28-4753-AD3B-78C2825FA424}" sibTransId="{1D6571CF-05EA-4BE4-8553-F9481E32448C}"/>
    <dgm:cxn modelId="{0B900625-5D65-49FD-A67B-CA7378DD6E6B}" srcId="{19935531-CCE1-4368-AD5F-A32A11B54D75}" destId="{EC90CDE4-7086-4445-B8B8-E5AB310AF696}" srcOrd="0" destOrd="0" parTransId="{CBE292B5-B51E-4F60-BF1D-2D6D1ED3699E}" sibTransId="{94970EA1-928B-4F0C-80CA-A65EBEF029E6}"/>
    <dgm:cxn modelId="{C8997068-1794-44B3-A69A-F5780F234763}" type="presOf" srcId="{19935531-CCE1-4368-AD5F-A32A11B54D75}" destId="{1A5AC4AC-10D6-4D3A-8AE8-72CADB3AE8D0}" srcOrd="0" destOrd="0" presId="urn:microsoft.com/office/officeart/2005/8/layout/chevron2"/>
    <dgm:cxn modelId="{04852156-9A4E-442D-BDFE-24442CCA26BD}" srcId="{3C0B188A-8334-4231-BA5B-A4D849CD6127}" destId="{63A190ED-D93D-41DB-B91B-CC17E3790910}" srcOrd="0" destOrd="0" parTransId="{65F32938-ACCE-4AE3-BB60-5541DB68C17A}" sibTransId="{248FDD90-E59D-4807-B8AD-FDCDAE6AC62C}"/>
    <dgm:cxn modelId="{EBBAB32A-08CB-492A-AF62-233E65493663}" type="presOf" srcId="{4EE0B2C2-3559-421C-B2C6-33896845E308}" destId="{060DDE16-9F4D-4583-BE2B-C22C72707E6A}" srcOrd="0" destOrd="0" presId="urn:microsoft.com/office/officeart/2005/8/layout/chevron2"/>
    <dgm:cxn modelId="{5F1DAA9C-6040-43EA-8FCC-4DC3FA212757}" type="presOf" srcId="{63A190ED-D93D-41DB-B91B-CC17E3790910}" destId="{27EC19E8-E8F7-4D55-9E3F-FAAA97794550}" srcOrd="0" destOrd="0" presId="urn:microsoft.com/office/officeart/2005/8/layout/chevron2"/>
    <dgm:cxn modelId="{6E3295F7-05E7-4EFC-8A83-769A5C2C24E5}" type="presOf" srcId="{EC90CDE4-7086-4445-B8B8-E5AB310AF696}" destId="{C133CFA7-9E67-400B-B34E-D3A655D73EB1}" srcOrd="0" destOrd="0" presId="urn:microsoft.com/office/officeart/2005/8/layout/chevron2"/>
    <dgm:cxn modelId="{84520395-7CFF-43E8-8788-4E7A44C5001C}" type="presParOf" srcId="{9268B0BD-0165-49D8-8E8B-9DE77A5C6671}" destId="{3216BCBD-5810-4586-A914-EB9210421492}" srcOrd="0" destOrd="0" presId="urn:microsoft.com/office/officeart/2005/8/layout/chevron2"/>
    <dgm:cxn modelId="{FB09C7F1-81D4-4F7B-A2AA-240185FAE531}" type="presParOf" srcId="{3216BCBD-5810-4586-A914-EB9210421492}" destId="{89E0F588-5B41-4E5F-A3D1-0649E35DDEE2}" srcOrd="0" destOrd="0" presId="urn:microsoft.com/office/officeart/2005/8/layout/chevron2"/>
    <dgm:cxn modelId="{584FE2B0-33D8-459A-8D3B-B4C6C3DEEB05}" type="presParOf" srcId="{3216BCBD-5810-4586-A914-EB9210421492}" destId="{060DDE16-9F4D-4583-BE2B-C22C72707E6A}" srcOrd="1" destOrd="0" presId="urn:microsoft.com/office/officeart/2005/8/layout/chevron2"/>
    <dgm:cxn modelId="{5202DA34-6B15-4B42-B266-71F4713338E6}" type="presParOf" srcId="{9268B0BD-0165-49D8-8E8B-9DE77A5C6671}" destId="{AB1C26AC-9E41-4857-99BF-DACD5BF6E0EC}" srcOrd="1" destOrd="0" presId="urn:microsoft.com/office/officeart/2005/8/layout/chevron2"/>
    <dgm:cxn modelId="{5929949B-374E-42AD-BA35-31EE990CF51E}" type="presParOf" srcId="{9268B0BD-0165-49D8-8E8B-9DE77A5C6671}" destId="{DE5C8732-2B90-47CC-99F8-1CFCBF651B97}" srcOrd="2" destOrd="0" presId="urn:microsoft.com/office/officeart/2005/8/layout/chevron2"/>
    <dgm:cxn modelId="{87CB7017-9C32-4ECB-8608-5A2376EF70BB}" type="presParOf" srcId="{DE5C8732-2B90-47CC-99F8-1CFCBF651B97}" destId="{1A5AC4AC-10D6-4D3A-8AE8-72CADB3AE8D0}" srcOrd="0" destOrd="0" presId="urn:microsoft.com/office/officeart/2005/8/layout/chevron2"/>
    <dgm:cxn modelId="{4E351436-C510-4273-B5F4-B802092413FB}" type="presParOf" srcId="{DE5C8732-2B90-47CC-99F8-1CFCBF651B97}" destId="{C133CFA7-9E67-400B-B34E-D3A655D73EB1}" srcOrd="1" destOrd="0" presId="urn:microsoft.com/office/officeart/2005/8/layout/chevron2"/>
    <dgm:cxn modelId="{C70B0E0A-6E9A-487D-B492-86C0941AEDA7}" type="presParOf" srcId="{9268B0BD-0165-49D8-8E8B-9DE77A5C6671}" destId="{7EDE211D-52DA-4498-A43F-8B63AB76CCFB}" srcOrd="3" destOrd="0" presId="urn:microsoft.com/office/officeart/2005/8/layout/chevron2"/>
    <dgm:cxn modelId="{AC0F1C77-4936-4ED1-AC99-41A187FB9C6C}" type="presParOf" srcId="{9268B0BD-0165-49D8-8E8B-9DE77A5C6671}" destId="{A45BF365-98A8-4347-95D0-CDA2E66EE3A7}" srcOrd="4" destOrd="0" presId="urn:microsoft.com/office/officeart/2005/8/layout/chevron2"/>
    <dgm:cxn modelId="{157D0498-341E-47A1-BA7C-C27F2DF89346}" type="presParOf" srcId="{A45BF365-98A8-4347-95D0-CDA2E66EE3A7}" destId="{AE2EFB00-672D-4DF6-9474-F52F56D66785}" srcOrd="0" destOrd="0" presId="urn:microsoft.com/office/officeart/2005/8/layout/chevron2"/>
    <dgm:cxn modelId="{069E61B5-75D7-4407-B977-179F3410AA6C}" type="presParOf" srcId="{A45BF365-98A8-4347-95D0-CDA2E66EE3A7}" destId="{27EC19E8-E8F7-4D55-9E3F-FAAA9779455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F75FF-77CB-4A70-937F-0686E61FC4E1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32142-B98C-44F3-B929-AEF396511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94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933B8-BFB7-41C8-9EDB-11D873C11EC1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8560F-2F17-4048-824A-3A2F95A23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2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EA03-22E0-40D4-AE82-759B266DC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79EC-AD01-4DF7-9DFB-076E03019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CFE28A3-FE7F-4D96-873E-32D7DEA3D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50595-4FB1-462A-9C69-0D062DC31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B4BB-10E6-438B-9DA4-2886C26B93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DB8E-9FF3-4ADA-98AB-9065E6AA8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737EF-7AF9-4DE5-80B5-77FC27729E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0A4EB-9F52-4B50-9D9B-EF821A23D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8DF9-E140-46E0-A55D-EBFF4B7F9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DC8F8-C803-4BDF-AB38-8532059B7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5FC6-83EA-45A0-906D-195D0D376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AE07521D-5EF5-4C8E-976B-3315D801EC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LDSanginova@fa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ld120967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808"/>
            <a:ext cx="9144000" cy="1728192"/>
          </a:xfrm>
          <a:solidFill>
            <a:srgbClr val="D7E6EE"/>
          </a:solidFill>
        </p:spPr>
        <p:txBody>
          <a:bodyPr/>
          <a:lstStyle/>
          <a:p>
            <a:r>
              <a:rPr lang="ru-RU" sz="3200" dirty="0" smtClean="0"/>
              <a:t>«</a:t>
            </a:r>
            <a:r>
              <a:rPr lang="ru-RU" sz="3200" dirty="0" err="1" smtClean="0"/>
              <a:t>Гаджеты</a:t>
            </a:r>
            <a:r>
              <a:rPr lang="ru-RU" sz="3200" dirty="0" smtClean="0"/>
              <a:t> студентов, социальные сети и мобильные приложения: противники  или   инструменты   </a:t>
            </a:r>
            <a:br>
              <a:rPr lang="ru-RU" sz="3200" dirty="0" smtClean="0"/>
            </a:br>
            <a:r>
              <a:rPr lang="ru-RU" sz="3200" dirty="0" smtClean="0"/>
              <a:t>преподавателя вуза?»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4941168"/>
            <a:ext cx="8352928" cy="381000"/>
          </a:xfrm>
        </p:spPr>
        <p:txBody>
          <a:bodyPr/>
          <a:lstStyle/>
          <a:p>
            <a:pPr algn="ctr">
              <a:buNone/>
            </a:pPr>
            <a:r>
              <a:rPr lang="ru-RU" sz="2800" dirty="0"/>
              <a:t>к</a:t>
            </a:r>
            <a:r>
              <a:rPr lang="ru-RU" sz="2800" dirty="0" smtClean="0"/>
              <a:t>.э.н., доцент, доцент Департамента общественных финансов</a:t>
            </a:r>
          </a:p>
          <a:p>
            <a:pPr algn="ctr">
              <a:buNone/>
            </a:pPr>
            <a:r>
              <a:rPr lang="ru-RU" sz="2800" dirty="0" smtClean="0"/>
              <a:t> Сангинова Лола Додохоновна</a:t>
            </a:r>
            <a:endParaRPr lang="en-US" sz="2800" dirty="0"/>
          </a:p>
        </p:txBody>
      </p:sp>
      <p:pic>
        <p:nvPicPr>
          <p:cNvPr id="1027" name="Picture 3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876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0430" y="99536"/>
            <a:ext cx="539205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Федеральное государственное образовательное бюджетное учреждение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ысшего образования</a:t>
            </a:r>
            <a:endParaRPr lang="ru-RU" dirty="0"/>
          </a:p>
          <a:p>
            <a:pPr algn="ctr"/>
            <a:r>
              <a:rPr lang="ru-RU" b="1" dirty="0"/>
              <a:t>«Финансовый университет при Правительстве Российской Федерации»</a:t>
            </a:r>
          </a:p>
        </p:txBody>
      </p:sp>
      <p:pic>
        <p:nvPicPr>
          <p:cNvPr id="1026" name="Picture 2" descr="H:\выступление\100 лет университет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357555" cy="143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6640" cy="1026368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ru-RU" sz="2400" dirty="0" smtClean="0"/>
              <a:t>Какие есть возможности и перспективы их использования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3025"/>
          <a:ext cx="8229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6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Благодарю за внимание!</a:t>
            </a:r>
            <a:endParaRPr lang="en-US" sz="36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Контакты: </a:t>
            </a:r>
            <a:r>
              <a:rPr lang="en-US" dirty="0" smtClean="0">
                <a:hlinkClick r:id="rId2"/>
              </a:rPr>
              <a:t>LDSanginova@fa.ru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+</a:t>
            </a:r>
            <a:r>
              <a:rPr lang="ru-RU" dirty="0" smtClean="0"/>
              <a:t>7(915)-311-43-78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146" name="Picture 2" descr="H:\ФПК\фото преподаватель в цифровой экономик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5" y="2"/>
            <a:ext cx="5993915" cy="368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040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1000" cy="95436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4800" dirty="0" smtClean="0"/>
              <a:t>Вопросы к обсуждению: 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sz="2400" dirty="0" smtClean="0"/>
              <a:t>Как  и зачем использовать </a:t>
            </a:r>
            <a:r>
              <a:rPr lang="ru-RU" sz="2400" dirty="0" err="1" smtClean="0"/>
              <a:t>гаджеты</a:t>
            </a:r>
            <a:r>
              <a:rPr lang="ru-RU" sz="2400" dirty="0" smtClean="0"/>
              <a:t> студентов, социальные сети и мобильные приложения в образовательном процессе?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3025"/>
          <a:ext cx="8229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315356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4800" dirty="0" err="1" smtClean="0"/>
              <a:t>Kahoot</a:t>
            </a:r>
            <a:r>
              <a:rPr lang="ru-RU" sz="4800" dirty="0" smtClean="0"/>
              <a:t>: преимущества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19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14942" y="5572140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Временной регламент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315356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4800" dirty="0" err="1" smtClean="0"/>
              <a:t>Kahoot</a:t>
            </a:r>
            <a:r>
              <a:rPr lang="ru-RU" sz="4800" dirty="0" smtClean="0"/>
              <a:t>: личный опыт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858280" cy="533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315356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4800" dirty="0" smtClean="0"/>
              <a:t>Социальные сети: преимущества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19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14942" y="5572140"/>
            <a:ext cx="307183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Обсуждение темы студентами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315356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4800" dirty="0" smtClean="0"/>
              <a:t>Социальные сети</a:t>
            </a:r>
            <a:br>
              <a:rPr lang="ru-RU" sz="4800" dirty="0" smtClean="0"/>
            </a:br>
            <a:r>
              <a:rPr lang="ru-RU" sz="4800" dirty="0" smtClean="0"/>
              <a:t>пример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19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328612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https://vk.com/ld120967</a:t>
            </a:r>
            <a:r>
              <a:rPr lang="ru-RU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72480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000" b="1" dirty="0" smtClean="0"/>
              <a:t>Мобильные приложения 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3025"/>
          <a:ext cx="8229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993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72480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000" dirty="0" smtClean="0"/>
              <a:t>Риски использования </a:t>
            </a:r>
            <a:r>
              <a:rPr lang="ru-RU" sz="2000" dirty="0" err="1" smtClean="0"/>
              <a:t>гаджетов</a:t>
            </a:r>
            <a:r>
              <a:rPr lang="ru-RU" sz="2000" dirty="0" smtClean="0"/>
              <a:t> и  возможности их минимизации</a:t>
            </a:r>
            <a:r>
              <a:rPr lang="en-US" sz="2000" dirty="0" smtClean="0"/>
              <a:t> </a:t>
            </a:r>
            <a:endParaRPr lang="ru-RU" sz="2000" b="1" dirty="0"/>
          </a:p>
        </p:txBody>
      </p:sp>
      <p:pic>
        <p:nvPicPr>
          <p:cNvPr id="6" name="Содержимое 5" descr="риски и гаджеты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3"/>
            <a:ext cx="4000528" cy="3857652"/>
          </a:xfrm>
        </p:spPr>
      </p:pic>
      <p:sp>
        <p:nvSpPr>
          <p:cNvPr id="7" name="Прямоугольник 6"/>
          <p:cNvSpPr/>
          <p:nvPr/>
        </p:nvSpPr>
        <p:spPr>
          <a:xfrm>
            <a:off x="4643438" y="2000240"/>
            <a:ext cx="35719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Копирование ответов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321468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социальных сетей для 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3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2701</TotalTime>
  <Words>258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cdb2004138l</vt:lpstr>
      <vt:lpstr>«Гаджеты студентов, социальные сети и мобильные приложения: противники  или   инструменты    преподавателя вуза?»</vt:lpstr>
      <vt:lpstr>Вопросы к обсуждению: </vt:lpstr>
      <vt:lpstr>Как  и зачем использовать гаджеты студентов, социальные сети и мобильные приложения в образовательном процессе?</vt:lpstr>
      <vt:lpstr>Kahoot: преимущества </vt:lpstr>
      <vt:lpstr>Kahoot: личный опыт</vt:lpstr>
      <vt:lpstr>Социальные сети: преимущества </vt:lpstr>
      <vt:lpstr>Социальные сети пример</vt:lpstr>
      <vt:lpstr>Мобильные приложения </vt:lpstr>
      <vt:lpstr>Риски использования гаджетов и  возможности их минимизации </vt:lpstr>
      <vt:lpstr>Какие есть возможности и перспективы их использования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государственными финансовыми активами</dc:title>
  <dc:creator>Сангинова</dc:creator>
  <cp:lastModifiedBy>Сангинова</cp:lastModifiedBy>
  <cp:revision>149</cp:revision>
  <cp:lastPrinted>2016-11-30T11:49:11Z</cp:lastPrinted>
  <dcterms:created xsi:type="dcterms:W3CDTF">2010-10-31T11:41:14Z</dcterms:created>
  <dcterms:modified xsi:type="dcterms:W3CDTF">2019-04-26T09:41:01Z</dcterms:modified>
</cp:coreProperties>
</file>