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70" r:id="rId4"/>
    <p:sldId id="299" r:id="rId5"/>
    <p:sldId id="271" r:id="rId6"/>
    <p:sldId id="300" r:id="rId7"/>
    <p:sldId id="302" r:id="rId8"/>
    <p:sldId id="303" r:id="rId9"/>
    <p:sldId id="304" r:id="rId10"/>
    <p:sldId id="305" r:id="rId11"/>
    <p:sldId id="307" r:id="rId12"/>
    <p:sldId id="308" r:id="rId13"/>
    <p:sldId id="309" r:id="rId14"/>
    <p:sldId id="312" r:id="rId15"/>
    <p:sldId id="306" r:id="rId16"/>
    <p:sldId id="310" r:id="rId17"/>
    <p:sldId id="269" r:id="rId18"/>
    <p:sldId id="276" r:id="rId19"/>
    <p:sldId id="277" r:id="rId20"/>
    <p:sldId id="278" r:id="rId21"/>
    <p:sldId id="281" r:id="rId22"/>
    <p:sldId id="282" r:id="rId23"/>
    <p:sldId id="311" r:id="rId24"/>
    <p:sldId id="284" r:id="rId25"/>
    <p:sldId id="283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6539" autoAdjust="0"/>
  </p:normalViewPr>
  <p:slideViewPr>
    <p:cSldViewPr>
      <p:cViewPr varScale="1">
        <p:scale>
          <a:sx n="69" d="100"/>
          <a:sy n="69" d="100"/>
        </p:scale>
        <p:origin x="1200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ccftech.com/sony-ps-vr-prolong-ps4s-lifecycle-not-sure-take-ps4-ps2-levels-mass-market/" TargetMode="External"/><Relationship Id="rId1" Type="http://schemas.openxmlformats.org/officeDocument/2006/relationships/image" Target="../media/image6.jpeg"/><Relationship Id="rId6" Type="http://schemas.openxmlformats.org/officeDocument/2006/relationships/hyperlink" Target="http://philosophicaldisquisitions.blogspot.com/2016/01/the-value-of-deep-work-and-how-to.html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pixabay.com/fr/plan%C3%A8te-terre-cosmos-continents-1457453/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ccftech.com/sony-ps-vr-prolong-ps4s-lifecycle-not-sure-take-ps4-ps2-levels-mass-market/" TargetMode="External"/><Relationship Id="rId1" Type="http://schemas.openxmlformats.org/officeDocument/2006/relationships/image" Target="../media/image6.jpeg"/><Relationship Id="rId6" Type="http://schemas.openxmlformats.org/officeDocument/2006/relationships/hyperlink" Target="http://philosophicaldisquisitions.blogspot.com/2016/01/the-value-of-deep-work-and-how-to.html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pixabay.com/fr/plan%C3%A8te-terre-cosmos-continents-1457453/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ccftech.com/sony-ps-vr-prolong-ps4s-lifecycle-not-sure-take-ps4-ps2-levels-mass-market/" TargetMode="External"/><Relationship Id="rId1" Type="http://schemas.openxmlformats.org/officeDocument/2006/relationships/image" Target="../media/image6.jpeg"/><Relationship Id="rId6" Type="http://schemas.openxmlformats.org/officeDocument/2006/relationships/hyperlink" Target="http://philosophicaldisquisitions.blogspot.com/2016/01/the-value-of-deep-work-and-how-to.html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pixabay.com/fr/plan%C3%A8te-terre-cosmos-continents-1457453/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ccftech.com/sony-ps-vr-prolong-ps4s-lifecycle-not-sure-take-ps4-ps2-levels-mass-market/" TargetMode="External"/><Relationship Id="rId1" Type="http://schemas.openxmlformats.org/officeDocument/2006/relationships/image" Target="../media/image6.jpeg"/><Relationship Id="rId6" Type="http://schemas.openxmlformats.org/officeDocument/2006/relationships/hyperlink" Target="http://philosophicaldisquisitions.blogspot.com/2016/01/the-value-of-deep-work-and-how-to.html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pixabay.com/fr/plan%C3%A8te-terre-cosmos-continents-1457453/" TargetMode="Externa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ccftech.com/sony-ps-vr-prolong-ps4s-lifecycle-not-sure-take-ps4-ps2-levels-mass-market/" TargetMode="External"/><Relationship Id="rId1" Type="http://schemas.openxmlformats.org/officeDocument/2006/relationships/image" Target="../media/image6.jpeg"/><Relationship Id="rId6" Type="http://schemas.openxmlformats.org/officeDocument/2006/relationships/hyperlink" Target="http://philosophicaldisquisitions.blogspot.com/2016/01/the-value-of-deep-work-and-how-to.html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pixabay.com/fr/plan%C3%A8te-terre-cosmos-continents-1457453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ccftech.com/sony-ps-vr-prolong-ps4s-lifecycle-not-sure-take-ps4-ps2-levels-mass-market/" TargetMode="External"/><Relationship Id="rId1" Type="http://schemas.openxmlformats.org/officeDocument/2006/relationships/image" Target="../media/image6.jpeg"/><Relationship Id="rId6" Type="http://schemas.openxmlformats.org/officeDocument/2006/relationships/hyperlink" Target="http://philosophicaldisquisitions.blogspot.com/2016/01/the-value-of-deep-work-and-how-to.html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pixabay.com/fr/plan%C3%A8te-terre-cosmos-continents-1457453/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ccftech.com/sony-ps-vr-prolong-ps4s-lifecycle-not-sure-take-ps4-ps2-levels-mass-market/" TargetMode="External"/><Relationship Id="rId1" Type="http://schemas.openxmlformats.org/officeDocument/2006/relationships/image" Target="../media/image6.jpeg"/><Relationship Id="rId6" Type="http://schemas.openxmlformats.org/officeDocument/2006/relationships/hyperlink" Target="http://philosophicaldisquisitions.blogspot.com/2016/01/the-value-of-deep-work-and-how-to.html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pixabay.com/fr/plan%C3%A8te-terre-cosmos-continents-1457453/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ccftech.com/sony-ps-vr-prolong-ps4s-lifecycle-not-sure-take-ps4-ps2-levels-mass-market/" TargetMode="External"/><Relationship Id="rId1" Type="http://schemas.openxmlformats.org/officeDocument/2006/relationships/image" Target="../media/image6.jpeg"/><Relationship Id="rId6" Type="http://schemas.openxmlformats.org/officeDocument/2006/relationships/hyperlink" Target="http://philosophicaldisquisitions.blogspot.com/2016/01/the-value-of-deep-work-and-how-to.html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pixabay.com/fr/plan%C3%A8te-terre-cosmos-continents-1457453/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ccftech.com/sony-ps-vr-prolong-ps4s-lifecycle-not-sure-take-ps4-ps2-levels-mass-market/" TargetMode="External"/><Relationship Id="rId1" Type="http://schemas.openxmlformats.org/officeDocument/2006/relationships/image" Target="../media/image6.jpeg"/><Relationship Id="rId6" Type="http://schemas.openxmlformats.org/officeDocument/2006/relationships/hyperlink" Target="http://philosophicaldisquisitions.blogspot.com/2016/01/the-value-of-deep-work-and-how-to.html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pixabay.com/fr/plan%C3%A8te-terre-cosmos-continents-1457453/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ccftech.com/sony-ps-vr-prolong-ps4s-lifecycle-not-sure-take-ps4-ps2-levels-mass-market/" TargetMode="External"/><Relationship Id="rId1" Type="http://schemas.openxmlformats.org/officeDocument/2006/relationships/image" Target="../media/image6.jpeg"/><Relationship Id="rId6" Type="http://schemas.openxmlformats.org/officeDocument/2006/relationships/hyperlink" Target="http://philosophicaldisquisitions.blogspot.com/2016/01/the-value-of-deep-work-and-how-to.html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pixabay.com/fr/plan%C3%A8te-terre-cosmos-continents-1457453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362DA0-FB9A-49A4-8862-70B6D46FFF1C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03CA2988-FD71-4C85-B38C-78FBC273F1F7}">
      <dgm:prSet phldrT="[Текст]" phldr="1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47000" r="-47000"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ru-RU" dirty="0"/>
        </a:p>
      </dgm:t>
    </dgm:pt>
    <dgm:pt modelId="{3F1988EB-1D32-4C1E-91B5-D8D93CFC2251}" type="parTrans" cxnId="{4B3D8BF3-0943-4FBB-B5AE-066A0465FE11}">
      <dgm:prSet/>
      <dgm:spPr/>
      <dgm:t>
        <a:bodyPr/>
        <a:lstStyle/>
        <a:p>
          <a:endParaRPr lang="ru-RU"/>
        </a:p>
      </dgm:t>
    </dgm:pt>
    <dgm:pt modelId="{C3C42C1C-C3E8-47B9-847F-3E8EEA305EB3}" type="sibTrans" cxnId="{4B3D8BF3-0943-4FBB-B5AE-066A0465FE11}">
      <dgm:prSet/>
      <dgm:spPr/>
      <dgm:t>
        <a:bodyPr/>
        <a:lstStyle/>
        <a:p>
          <a:endParaRPr lang="ru-RU"/>
        </a:p>
      </dgm:t>
    </dgm:pt>
    <dgm:pt modelId="{5980D48C-E1A2-4980-85EA-353C07C8CD51}">
      <dgm:prSet phldrT="[Текст]" phldr="1"/>
      <dgm:spPr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ru-RU" dirty="0"/>
        </a:p>
      </dgm:t>
    </dgm:pt>
    <dgm:pt modelId="{C8450FB8-A272-4D99-94E8-9BF71C53E68D}" type="parTrans" cxnId="{75680EB3-3EC0-4630-BF82-E987519A41DD}">
      <dgm:prSet/>
      <dgm:spPr/>
      <dgm:t>
        <a:bodyPr/>
        <a:lstStyle/>
        <a:p>
          <a:endParaRPr lang="ru-RU"/>
        </a:p>
      </dgm:t>
    </dgm:pt>
    <dgm:pt modelId="{C3494CBB-0B7C-4073-80E1-D2F1F9C8A889}" type="sibTrans" cxnId="{75680EB3-3EC0-4630-BF82-E987519A41DD}">
      <dgm:prSet/>
      <dgm:spPr/>
      <dgm:t>
        <a:bodyPr/>
        <a:lstStyle/>
        <a:p>
          <a:endParaRPr lang="ru-RU"/>
        </a:p>
      </dgm:t>
    </dgm:pt>
    <dgm:pt modelId="{D3B41F0F-AED3-4FFE-A337-BCB4A766E834}">
      <dgm:prSet phldrT="[Текст]" phldr="1"/>
      <dgm:spPr>
        <a:blipFill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ru-RU" dirty="0"/>
        </a:p>
      </dgm:t>
    </dgm:pt>
    <dgm:pt modelId="{3EDFCA72-8BE4-4654-BBDA-7142ED5522E4}" type="sibTrans" cxnId="{4C89823F-2438-44AA-BB65-3C2C943C9B2B}">
      <dgm:prSet/>
      <dgm:spPr/>
      <dgm:t>
        <a:bodyPr/>
        <a:lstStyle/>
        <a:p>
          <a:endParaRPr lang="ru-RU"/>
        </a:p>
      </dgm:t>
    </dgm:pt>
    <dgm:pt modelId="{B65FEA08-385C-41E6-B54B-76B94AA754EC}" type="parTrans" cxnId="{4C89823F-2438-44AA-BB65-3C2C943C9B2B}">
      <dgm:prSet/>
      <dgm:spPr/>
      <dgm:t>
        <a:bodyPr/>
        <a:lstStyle/>
        <a:p>
          <a:endParaRPr lang="ru-RU"/>
        </a:p>
      </dgm:t>
    </dgm:pt>
    <dgm:pt modelId="{16AD119F-C1C7-41CB-90EA-64941CCFC0F6}" type="pres">
      <dgm:prSet presAssocID="{1C362DA0-FB9A-49A4-8862-70B6D46FFF1C}" presName="compositeShape" presStyleCnt="0">
        <dgm:presLayoutVars>
          <dgm:chMax val="7"/>
          <dgm:dir/>
          <dgm:resizeHandles val="exact"/>
        </dgm:presLayoutVars>
      </dgm:prSet>
      <dgm:spPr/>
    </dgm:pt>
    <dgm:pt modelId="{349CF026-D198-47B9-9B34-FE6E7F1BE952}" type="pres">
      <dgm:prSet presAssocID="{1C362DA0-FB9A-49A4-8862-70B6D46FFF1C}" presName="wedge1" presStyleLbl="node1" presStyleIdx="0" presStyleCnt="3" custAng="3776716" custScaleY="93365" custLinFactNeighborX="-4734" custLinFactNeighborY="2886"/>
      <dgm:spPr/>
    </dgm:pt>
    <dgm:pt modelId="{0B1C15B3-FB03-466A-8A39-97139A38612D}" type="pres">
      <dgm:prSet presAssocID="{1C362DA0-FB9A-49A4-8862-70B6D46FFF1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C96C6FA-964A-4E1F-A8EC-2359BE53E1FB}" type="pres">
      <dgm:prSet presAssocID="{1C362DA0-FB9A-49A4-8862-70B6D46FFF1C}" presName="wedge2" presStyleLbl="node1" presStyleIdx="1" presStyleCnt="3" custAng="3778527"/>
      <dgm:spPr/>
    </dgm:pt>
    <dgm:pt modelId="{75776174-2F41-456E-B6C3-1B7F7CB40588}" type="pres">
      <dgm:prSet presAssocID="{1C362DA0-FB9A-49A4-8862-70B6D46FFF1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10708BC-6CB4-4299-B854-B610E92D7408}" type="pres">
      <dgm:prSet presAssocID="{1C362DA0-FB9A-49A4-8862-70B6D46FFF1C}" presName="wedge3" presStyleLbl="node1" presStyleIdx="2" presStyleCnt="3" custAng="3816466" custScaleX="101089" custScaleY="98343" custLinFactNeighborX="-1100" custLinFactNeighborY="1282"/>
      <dgm:spPr/>
    </dgm:pt>
    <dgm:pt modelId="{06A3F9AB-C106-4697-BA2A-896CF1A5553D}" type="pres">
      <dgm:prSet presAssocID="{1C362DA0-FB9A-49A4-8862-70B6D46FFF1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6F84C06-98C1-4C2E-BD15-DCC9606A1D13}" type="presOf" srcId="{03CA2988-FD71-4C85-B38C-78FBC273F1F7}" destId="{0B1C15B3-FB03-466A-8A39-97139A38612D}" srcOrd="1" destOrd="0" presId="urn:microsoft.com/office/officeart/2005/8/layout/chart3"/>
    <dgm:cxn modelId="{B0429126-DFC5-4CF3-80D1-2648D2075E97}" type="presOf" srcId="{03CA2988-FD71-4C85-B38C-78FBC273F1F7}" destId="{349CF026-D198-47B9-9B34-FE6E7F1BE952}" srcOrd="0" destOrd="0" presId="urn:microsoft.com/office/officeart/2005/8/layout/chart3"/>
    <dgm:cxn modelId="{D3AC5C2B-0C0E-4AAE-96FA-06DAD1410CC8}" type="presOf" srcId="{5980D48C-E1A2-4980-85EA-353C07C8CD51}" destId="{75776174-2F41-456E-B6C3-1B7F7CB40588}" srcOrd="1" destOrd="0" presId="urn:microsoft.com/office/officeart/2005/8/layout/chart3"/>
    <dgm:cxn modelId="{4C89823F-2438-44AA-BB65-3C2C943C9B2B}" srcId="{1C362DA0-FB9A-49A4-8862-70B6D46FFF1C}" destId="{D3B41F0F-AED3-4FFE-A337-BCB4A766E834}" srcOrd="2" destOrd="0" parTransId="{B65FEA08-385C-41E6-B54B-76B94AA754EC}" sibTransId="{3EDFCA72-8BE4-4654-BBDA-7142ED5522E4}"/>
    <dgm:cxn modelId="{75680EB3-3EC0-4630-BF82-E987519A41DD}" srcId="{1C362DA0-FB9A-49A4-8862-70B6D46FFF1C}" destId="{5980D48C-E1A2-4980-85EA-353C07C8CD51}" srcOrd="1" destOrd="0" parTransId="{C8450FB8-A272-4D99-94E8-9BF71C53E68D}" sibTransId="{C3494CBB-0B7C-4073-80E1-D2F1F9C8A889}"/>
    <dgm:cxn modelId="{E9D03FDF-078A-4594-A138-CBF53C7A4A76}" type="presOf" srcId="{D3B41F0F-AED3-4FFE-A337-BCB4A766E834}" destId="{06A3F9AB-C106-4697-BA2A-896CF1A5553D}" srcOrd="1" destOrd="0" presId="urn:microsoft.com/office/officeart/2005/8/layout/chart3"/>
    <dgm:cxn modelId="{3F7D54DF-B4D7-4900-95A4-9A0915F4AE75}" type="presOf" srcId="{D3B41F0F-AED3-4FFE-A337-BCB4A766E834}" destId="{610708BC-6CB4-4299-B854-B610E92D7408}" srcOrd="0" destOrd="0" presId="urn:microsoft.com/office/officeart/2005/8/layout/chart3"/>
    <dgm:cxn modelId="{354D7FE4-EC37-46B6-A019-C0AC98CAED2E}" type="presOf" srcId="{5980D48C-E1A2-4980-85EA-353C07C8CD51}" destId="{3C96C6FA-964A-4E1F-A8EC-2359BE53E1FB}" srcOrd="0" destOrd="0" presId="urn:microsoft.com/office/officeart/2005/8/layout/chart3"/>
    <dgm:cxn modelId="{7E6D89EE-F5F0-440D-8BED-4C246D8BCE38}" type="presOf" srcId="{1C362DA0-FB9A-49A4-8862-70B6D46FFF1C}" destId="{16AD119F-C1C7-41CB-90EA-64941CCFC0F6}" srcOrd="0" destOrd="0" presId="urn:microsoft.com/office/officeart/2005/8/layout/chart3"/>
    <dgm:cxn modelId="{4B3D8BF3-0943-4FBB-B5AE-066A0465FE11}" srcId="{1C362DA0-FB9A-49A4-8862-70B6D46FFF1C}" destId="{03CA2988-FD71-4C85-B38C-78FBC273F1F7}" srcOrd="0" destOrd="0" parTransId="{3F1988EB-1D32-4C1E-91B5-D8D93CFC2251}" sibTransId="{C3C42C1C-C3E8-47B9-847F-3E8EEA305EB3}"/>
    <dgm:cxn modelId="{29EF6FB7-0C6C-44C8-84DF-8CA703F960C6}" type="presParOf" srcId="{16AD119F-C1C7-41CB-90EA-64941CCFC0F6}" destId="{349CF026-D198-47B9-9B34-FE6E7F1BE952}" srcOrd="0" destOrd="0" presId="urn:microsoft.com/office/officeart/2005/8/layout/chart3"/>
    <dgm:cxn modelId="{C02AFAC6-CC07-4515-B4D7-AC18CC90A824}" type="presParOf" srcId="{16AD119F-C1C7-41CB-90EA-64941CCFC0F6}" destId="{0B1C15B3-FB03-466A-8A39-97139A38612D}" srcOrd="1" destOrd="0" presId="urn:microsoft.com/office/officeart/2005/8/layout/chart3"/>
    <dgm:cxn modelId="{7542F2BE-585C-4AA7-BCD4-11B39DC8B948}" type="presParOf" srcId="{16AD119F-C1C7-41CB-90EA-64941CCFC0F6}" destId="{3C96C6FA-964A-4E1F-A8EC-2359BE53E1FB}" srcOrd="2" destOrd="0" presId="urn:microsoft.com/office/officeart/2005/8/layout/chart3"/>
    <dgm:cxn modelId="{7592790C-3E35-4181-95E4-2A61960969CA}" type="presParOf" srcId="{16AD119F-C1C7-41CB-90EA-64941CCFC0F6}" destId="{75776174-2F41-456E-B6C3-1B7F7CB40588}" srcOrd="3" destOrd="0" presId="urn:microsoft.com/office/officeart/2005/8/layout/chart3"/>
    <dgm:cxn modelId="{5D3E84A5-EF1B-4622-8826-A971FAD5B1F0}" type="presParOf" srcId="{16AD119F-C1C7-41CB-90EA-64941CCFC0F6}" destId="{610708BC-6CB4-4299-B854-B610E92D7408}" srcOrd="4" destOrd="0" presId="urn:microsoft.com/office/officeart/2005/8/layout/chart3"/>
    <dgm:cxn modelId="{BFB343BE-CBAF-4F30-9EEE-4D3977B99593}" type="presParOf" srcId="{16AD119F-C1C7-41CB-90EA-64941CCFC0F6}" destId="{06A3F9AB-C106-4697-BA2A-896CF1A5553D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362DA0-FB9A-49A4-8862-70B6D46FFF1C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03CA2988-FD71-4C85-B38C-78FBC273F1F7}">
      <dgm:prSet phldrT="[Текст]" phldr="1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47000" r="-47000"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ru-RU" dirty="0"/>
        </a:p>
      </dgm:t>
    </dgm:pt>
    <dgm:pt modelId="{3F1988EB-1D32-4C1E-91B5-D8D93CFC2251}" type="parTrans" cxnId="{4B3D8BF3-0943-4FBB-B5AE-066A0465FE11}">
      <dgm:prSet/>
      <dgm:spPr/>
      <dgm:t>
        <a:bodyPr/>
        <a:lstStyle/>
        <a:p>
          <a:endParaRPr lang="ru-RU"/>
        </a:p>
      </dgm:t>
    </dgm:pt>
    <dgm:pt modelId="{C3C42C1C-C3E8-47B9-847F-3E8EEA305EB3}" type="sibTrans" cxnId="{4B3D8BF3-0943-4FBB-B5AE-066A0465FE11}">
      <dgm:prSet/>
      <dgm:spPr/>
      <dgm:t>
        <a:bodyPr/>
        <a:lstStyle/>
        <a:p>
          <a:endParaRPr lang="ru-RU"/>
        </a:p>
      </dgm:t>
    </dgm:pt>
    <dgm:pt modelId="{5980D48C-E1A2-4980-85EA-353C07C8CD51}">
      <dgm:prSet phldrT="[Текст]" phldr="1"/>
      <dgm:spPr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ru-RU" dirty="0"/>
        </a:p>
      </dgm:t>
    </dgm:pt>
    <dgm:pt modelId="{C8450FB8-A272-4D99-94E8-9BF71C53E68D}" type="parTrans" cxnId="{75680EB3-3EC0-4630-BF82-E987519A41DD}">
      <dgm:prSet/>
      <dgm:spPr/>
      <dgm:t>
        <a:bodyPr/>
        <a:lstStyle/>
        <a:p>
          <a:endParaRPr lang="ru-RU"/>
        </a:p>
      </dgm:t>
    </dgm:pt>
    <dgm:pt modelId="{C3494CBB-0B7C-4073-80E1-D2F1F9C8A889}" type="sibTrans" cxnId="{75680EB3-3EC0-4630-BF82-E987519A41DD}">
      <dgm:prSet/>
      <dgm:spPr/>
      <dgm:t>
        <a:bodyPr/>
        <a:lstStyle/>
        <a:p>
          <a:endParaRPr lang="ru-RU"/>
        </a:p>
      </dgm:t>
    </dgm:pt>
    <dgm:pt modelId="{D3B41F0F-AED3-4FFE-A337-BCB4A766E834}">
      <dgm:prSet phldrT="[Текст]" phldr="1"/>
      <dgm:spPr>
        <a:blipFill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ru-RU" dirty="0"/>
        </a:p>
      </dgm:t>
    </dgm:pt>
    <dgm:pt modelId="{3EDFCA72-8BE4-4654-BBDA-7142ED5522E4}" type="sibTrans" cxnId="{4C89823F-2438-44AA-BB65-3C2C943C9B2B}">
      <dgm:prSet/>
      <dgm:spPr/>
      <dgm:t>
        <a:bodyPr/>
        <a:lstStyle/>
        <a:p>
          <a:endParaRPr lang="ru-RU"/>
        </a:p>
      </dgm:t>
    </dgm:pt>
    <dgm:pt modelId="{B65FEA08-385C-41E6-B54B-76B94AA754EC}" type="parTrans" cxnId="{4C89823F-2438-44AA-BB65-3C2C943C9B2B}">
      <dgm:prSet/>
      <dgm:spPr/>
      <dgm:t>
        <a:bodyPr/>
        <a:lstStyle/>
        <a:p>
          <a:endParaRPr lang="ru-RU"/>
        </a:p>
      </dgm:t>
    </dgm:pt>
    <dgm:pt modelId="{16AD119F-C1C7-41CB-90EA-64941CCFC0F6}" type="pres">
      <dgm:prSet presAssocID="{1C362DA0-FB9A-49A4-8862-70B6D46FFF1C}" presName="compositeShape" presStyleCnt="0">
        <dgm:presLayoutVars>
          <dgm:chMax val="7"/>
          <dgm:dir/>
          <dgm:resizeHandles val="exact"/>
        </dgm:presLayoutVars>
      </dgm:prSet>
      <dgm:spPr/>
    </dgm:pt>
    <dgm:pt modelId="{349CF026-D198-47B9-9B34-FE6E7F1BE952}" type="pres">
      <dgm:prSet presAssocID="{1C362DA0-FB9A-49A4-8862-70B6D46FFF1C}" presName="wedge1" presStyleLbl="node1" presStyleIdx="0" presStyleCnt="3" custAng="3776716" custScaleY="93365" custLinFactNeighborX="-4734" custLinFactNeighborY="2886"/>
      <dgm:spPr/>
    </dgm:pt>
    <dgm:pt modelId="{0B1C15B3-FB03-466A-8A39-97139A38612D}" type="pres">
      <dgm:prSet presAssocID="{1C362DA0-FB9A-49A4-8862-70B6D46FFF1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C96C6FA-964A-4E1F-A8EC-2359BE53E1FB}" type="pres">
      <dgm:prSet presAssocID="{1C362DA0-FB9A-49A4-8862-70B6D46FFF1C}" presName="wedge2" presStyleLbl="node1" presStyleIdx="1" presStyleCnt="3" custAng="3778527"/>
      <dgm:spPr/>
    </dgm:pt>
    <dgm:pt modelId="{75776174-2F41-456E-B6C3-1B7F7CB40588}" type="pres">
      <dgm:prSet presAssocID="{1C362DA0-FB9A-49A4-8862-70B6D46FFF1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10708BC-6CB4-4299-B854-B610E92D7408}" type="pres">
      <dgm:prSet presAssocID="{1C362DA0-FB9A-49A4-8862-70B6D46FFF1C}" presName="wedge3" presStyleLbl="node1" presStyleIdx="2" presStyleCnt="3" custAng="3816466" custScaleX="101089" custScaleY="98343" custLinFactNeighborX="-1100" custLinFactNeighborY="1282"/>
      <dgm:spPr/>
    </dgm:pt>
    <dgm:pt modelId="{06A3F9AB-C106-4697-BA2A-896CF1A5553D}" type="pres">
      <dgm:prSet presAssocID="{1C362DA0-FB9A-49A4-8862-70B6D46FFF1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6F84C06-98C1-4C2E-BD15-DCC9606A1D13}" type="presOf" srcId="{03CA2988-FD71-4C85-B38C-78FBC273F1F7}" destId="{0B1C15B3-FB03-466A-8A39-97139A38612D}" srcOrd="1" destOrd="0" presId="urn:microsoft.com/office/officeart/2005/8/layout/chart3"/>
    <dgm:cxn modelId="{B0429126-DFC5-4CF3-80D1-2648D2075E97}" type="presOf" srcId="{03CA2988-FD71-4C85-B38C-78FBC273F1F7}" destId="{349CF026-D198-47B9-9B34-FE6E7F1BE952}" srcOrd="0" destOrd="0" presId="urn:microsoft.com/office/officeart/2005/8/layout/chart3"/>
    <dgm:cxn modelId="{D3AC5C2B-0C0E-4AAE-96FA-06DAD1410CC8}" type="presOf" srcId="{5980D48C-E1A2-4980-85EA-353C07C8CD51}" destId="{75776174-2F41-456E-B6C3-1B7F7CB40588}" srcOrd="1" destOrd="0" presId="urn:microsoft.com/office/officeart/2005/8/layout/chart3"/>
    <dgm:cxn modelId="{4C89823F-2438-44AA-BB65-3C2C943C9B2B}" srcId="{1C362DA0-FB9A-49A4-8862-70B6D46FFF1C}" destId="{D3B41F0F-AED3-4FFE-A337-BCB4A766E834}" srcOrd="2" destOrd="0" parTransId="{B65FEA08-385C-41E6-B54B-76B94AA754EC}" sibTransId="{3EDFCA72-8BE4-4654-BBDA-7142ED5522E4}"/>
    <dgm:cxn modelId="{75680EB3-3EC0-4630-BF82-E987519A41DD}" srcId="{1C362DA0-FB9A-49A4-8862-70B6D46FFF1C}" destId="{5980D48C-E1A2-4980-85EA-353C07C8CD51}" srcOrd="1" destOrd="0" parTransId="{C8450FB8-A272-4D99-94E8-9BF71C53E68D}" sibTransId="{C3494CBB-0B7C-4073-80E1-D2F1F9C8A889}"/>
    <dgm:cxn modelId="{E9D03FDF-078A-4594-A138-CBF53C7A4A76}" type="presOf" srcId="{D3B41F0F-AED3-4FFE-A337-BCB4A766E834}" destId="{06A3F9AB-C106-4697-BA2A-896CF1A5553D}" srcOrd="1" destOrd="0" presId="urn:microsoft.com/office/officeart/2005/8/layout/chart3"/>
    <dgm:cxn modelId="{3F7D54DF-B4D7-4900-95A4-9A0915F4AE75}" type="presOf" srcId="{D3B41F0F-AED3-4FFE-A337-BCB4A766E834}" destId="{610708BC-6CB4-4299-B854-B610E92D7408}" srcOrd="0" destOrd="0" presId="urn:microsoft.com/office/officeart/2005/8/layout/chart3"/>
    <dgm:cxn modelId="{354D7FE4-EC37-46B6-A019-C0AC98CAED2E}" type="presOf" srcId="{5980D48C-E1A2-4980-85EA-353C07C8CD51}" destId="{3C96C6FA-964A-4E1F-A8EC-2359BE53E1FB}" srcOrd="0" destOrd="0" presId="urn:microsoft.com/office/officeart/2005/8/layout/chart3"/>
    <dgm:cxn modelId="{7E6D89EE-F5F0-440D-8BED-4C246D8BCE38}" type="presOf" srcId="{1C362DA0-FB9A-49A4-8862-70B6D46FFF1C}" destId="{16AD119F-C1C7-41CB-90EA-64941CCFC0F6}" srcOrd="0" destOrd="0" presId="urn:microsoft.com/office/officeart/2005/8/layout/chart3"/>
    <dgm:cxn modelId="{4B3D8BF3-0943-4FBB-B5AE-066A0465FE11}" srcId="{1C362DA0-FB9A-49A4-8862-70B6D46FFF1C}" destId="{03CA2988-FD71-4C85-B38C-78FBC273F1F7}" srcOrd="0" destOrd="0" parTransId="{3F1988EB-1D32-4C1E-91B5-D8D93CFC2251}" sibTransId="{C3C42C1C-C3E8-47B9-847F-3E8EEA305EB3}"/>
    <dgm:cxn modelId="{29EF6FB7-0C6C-44C8-84DF-8CA703F960C6}" type="presParOf" srcId="{16AD119F-C1C7-41CB-90EA-64941CCFC0F6}" destId="{349CF026-D198-47B9-9B34-FE6E7F1BE952}" srcOrd="0" destOrd="0" presId="urn:microsoft.com/office/officeart/2005/8/layout/chart3"/>
    <dgm:cxn modelId="{C02AFAC6-CC07-4515-B4D7-AC18CC90A824}" type="presParOf" srcId="{16AD119F-C1C7-41CB-90EA-64941CCFC0F6}" destId="{0B1C15B3-FB03-466A-8A39-97139A38612D}" srcOrd="1" destOrd="0" presId="urn:microsoft.com/office/officeart/2005/8/layout/chart3"/>
    <dgm:cxn modelId="{7542F2BE-585C-4AA7-BCD4-11B39DC8B948}" type="presParOf" srcId="{16AD119F-C1C7-41CB-90EA-64941CCFC0F6}" destId="{3C96C6FA-964A-4E1F-A8EC-2359BE53E1FB}" srcOrd="2" destOrd="0" presId="urn:microsoft.com/office/officeart/2005/8/layout/chart3"/>
    <dgm:cxn modelId="{7592790C-3E35-4181-95E4-2A61960969CA}" type="presParOf" srcId="{16AD119F-C1C7-41CB-90EA-64941CCFC0F6}" destId="{75776174-2F41-456E-B6C3-1B7F7CB40588}" srcOrd="3" destOrd="0" presId="urn:microsoft.com/office/officeart/2005/8/layout/chart3"/>
    <dgm:cxn modelId="{5D3E84A5-EF1B-4622-8826-A971FAD5B1F0}" type="presParOf" srcId="{16AD119F-C1C7-41CB-90EA-64941CCFC0F6}" destId="{610708BC-6CB4-4299-B854-B610E92D7408}" srcOrd="4" destOrd="0" presId="urn:microsoft.com/office/officeart/2005/8/layout/chart3"/>
    <dgm:cxn modelId="{BFB343BE-CBAF-4F30-9EEE-4D3977B99593}" type="presParOf" srcId="{16AD119F-C1C7-41CB-90EA-64941CCFC0F6}" destId="{06A3F9AB-C106-4697-BA2A-896CF1A5553D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362DA0-FB9A-49A4-8862-70B6D46FFF1C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03CA2988-FD71-4C85-B38C-78FBC273F1F7}">
      <dgm:prSet phldrT="[Текст]" phldr="1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47000" r="-47000"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ru-RU" dirty="0"/>
        </a:p>
      </dgm:t>
    </dgm:pt>
    <dgm:pt modelId="{3F1988EB-1D32-4C1E-91B5-D8D93CFC2251}" type="parTrans" cxnId="{4B3D8BF3-0943-4FBB-B5AE-066A0465FE11}">
      <dgm:prSet/>
      <dgm:spPr/>
      <dgm:t>
        <a:bodyPr/>
        <a:lstStyle/>
        <a:p>
          <a:endParaRPr lang="ru-RU"/>
        </a:p>
      </dgm:t>
    </dgm:pt>
    <dgm:pt modelId="{C3C42C1C-C3E8-47B9-847F-3E8EEA305EB3}" type="sibTrans" cxnId="{4B3D8BF3-0943-4FBB-B5AE-066A0465FE11}">
      <dgm:prSet/>
      <dgm:spPr/>
      <dgm:t>
        <a:bodyPr/>
        <a:lstStyle/>
        <a:p>
          <a:endParaRPr lang="ru-RU"/>
        </a:p>
      </dgm:t>
    </dgm:pt>
    <dgm:pt modelId="{5980D48C-E1A2-4980-85EA-353C07C8CD51}">
      <dgm:prSet phldrT="[Текст]" phldr="1"/>
      <dgm:spPr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ru-RU" dirty="0"/>
        </a:p>
      </dgm:t>
    </dgm:pt>
    <dgm:pt modelId="{C8450FB8-A272-4D99-94E8-9BF71C53E68D}" type="parTrans" cxnId="{75680EB3-3EC0-4630-BF82-E987519A41DD}">
      <dgm:prSet/>
      <dgm:spPr/>
      <dgm:t>
        <a:bodyPr/>
        <a:lstStyle/>
        <a:p>
          <a:endParaRPr lang="ru-RU"/>
        </a:p>
      </dgm:t>
    </dgm:pt>
    <dgm:pt modelId="{C3494CBB-0B7C-4073-80E1-D2F1F9C8A889}" type="sibTrans" cxnId="{75680EB3-3EC0-4630-BF82-E987519A41DD}">
      <dgm:prSet/>
      <dgm:spPr/>
      <dgm:t>
        <a:bodyPr/>
        <a:lstStyle/>
        <a:p>
          <a:endParaRPr lang="ru-RU"/>
        </a:p>
      </dgm:t>
    </dgm:pt>
    <dgm:pt modelId="{D3B41F0F-AED3-4FFE-A337-BCB4A766E834}">
      <dgm:prSet phldrT="[Текст]" phldr="1"/>
      <dgm:spPr>
        <a:blipFill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ru-RU" dirty="0"/>
        </a:p>
      </dgm:t>
    </dgm:pt>
    <dgm:pt modelId="{3EDFCA72-8BE4-4654-BBDA-7142ED5522E4}" type="sibTrans" cxnId="{4C89823F-2438-44AA-BB65-3C2C943C9B2B}">
      <dgm:prSet/>
      <dgm:spPr/>
      <dgm:t>
        <a:bodyPr/>
        <a:lstStyle/>
        <a:p>
          <a:endParaRPr lang="ru-RU"/>
        </a:p>
      </dgm:t>
    </dgm:pt>
    <dgm:pt modelId="{B65FEA08-385C-41E6-B54B-76B94AA754EC}" type="parTrans" cxnId="{4C89823F-2438-44AA-BB65-3C2C943C9B2B}">
      <dgm:prSet/>
      <dgm:spPr/>
      <dgm:t>
        <a:bodyPr/>
        <a:lstStyle/>
        <a:p>
          <a:endParaRPr lang="ru-RU"/>
        </a:p>
      </dgm:t>
    </dgm:pt>
    <dgm:pt modelId="{16AD119F-C1C7-41CB-90EA-64941CCFC0F6}" type="pres">
      <dgm:prSet presAssocID="{1C362DA0-FB9A-49A4-8862-70B6D46FFF1C}" presName="compositeShape" presStyleCnt="0">
        <dgm:presLayoutVars>
          <dgm:chMax val="7"/>
          <dgm:dir/>
          <dgm:resizeHandles val="exact"/>
        </dgm:presLayoutVars>
      </dgm:prSet>
      <dgm:spPr/>
    </dgm:pt>
    <dgm:pt modelId="{349CF026-D198-47B9-9B34-FE6E7F1BE952}" type="pres">
      <dgm:prSet presAssocID="{1C362DA0-FB9A-49A4-8862-70B6D46FFF1C}" presName="wedge1" presStyleLbl="node1" presStyleIdx="0" presStyleCnt="3" custAng="3776716" custScaleY="93365" custLinFactNeighborX="-4734" custLinFactNeighborY="2886"/>
      <dgm:spPr/>
    </dgm:pt>
    <dgm:pt modelId="{0B1C15B3-FB03-466A-8A39-97139A38612D}" type="pres">
      <dgm:prSet presAssocID="{1C362DA0-FB9A-49A4-8862-70B6D46FFF1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C96C6FA-964A-4E1F-A8EC-2359BE53E1FB}" type="pres">
      <dgm:prSet presAssocID="{1C362DA0-FB9A-49A4-8862-70B6D46FFF1C}" presName="wedge2" presStyleLbl="node1" presStyleIdx="1" presStyleCnt="3" custAng="3778527"/>
      <dgm:spPr/>
    </dgm:pt>
    <dgm:pt modelId="{75776174-2F41-456E-B6C3-1B7F7CB40588}" type="pres">
      <dgm:prSet presAssocID="{1C362DA0-FB9A-49A4-8862-70B6D46FFF1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10708BC-6CB4-4299-B854-B610E92D7408}" type="pres">
      <dgm:prSet presAssocID="{1C362DA0-FB9A-49A4-8862-70B6D46FFF1C}" presName="wedge3" presStyleLbl="node1" presStyleIdx="2" presStyleCnt="3" custAng="3816466" custScaleX="101089" custScaleY="98343" custLinFactNeighborX="-1100" custLinFactNeighborY="1282"/>
      <dgm:spPr/>
    </dgm:pt>
    <dgm:pt modelId="{06A3F9AB-C106-4697-BA2A-896CF1A5553D}" type="pres">
      <dgm:prSet presAssocID="{1C362DA0-FB9A-49A4-8862-70B6D46FFF1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6F84C06-98C1-4C2E-BD15-DCC9606A1D13}" type="presOf" srcId="{03CA2988-FD71-4C85-B38C-78FBC273F1F7}" destId="{0B1C15B3-FB03-466A-8A39-97139A38612D}" srcOrd="1" destOrd="0" presId="urn:microsoft.com/office/officeart/2005/8/layout/chart3"/>
    <dgm:cxn modelId="{B0429126-DFC5-4CF3-80D1-2648D2075E97}" type="presOf" srcId="{03CA2988-FD71-4C85-B38C-78FBC273F1F7}" destId="{349CF026-D198-47B9-9B34-FE6E7F1BE952}" srcOrd="0" destOrd="0" presId="urn:microsoft.com/office/officeart/2005/8/layout/chart3"/>
    <dgm:cxn modelId="{D3AC5C2B-0C0E-4AAE-96FA-06DAD1410CC8}" type="presOf" srcId="{5980D48C-E1A2-4980-85EA-353C07C8CD51}" destId="{75776174-2F41-456E-B6C3-1B7F7CB40588}" srcOrd="1" destOrd="0" presId="urn:microsoft.com/office/officeart/2005/8/layout/chart3"/>
    <dgm:cxn modelId="{4C89823F-2438-44AA-BB65-3C2C943C9B2B}" srcId="{1C362DA0-FB9A-49A4-8862-70B6D46FFF1C}" destId="{D3B41F0F-AED3-4FFE-A337-BCB4A766E834}" srcOrd="2" destOrd="0" parTransId="{B65FEA08-385C-41E6-B54B-76B94AA754EC}" sibTransId="{3EDFCA72-8BE4-4654-BBDA-7142ED5522E4}"/>
    <dgm:cxn modelId="{75680EB3-3EC0-4630-BF82-E987519A41DD}" srcId="{1C362DA0-FB9A-49A4-8862-70B6D46FFF1C}" destId="{5980D48C-E1A2-4980-85EA-353C07C8CD51}" srcOrd="1" destOrd="0" parTransId="{C8450FB8-A272-4D99-94E8-9BF71C53E68D}" sibTransId="{C3494CBB-0B7C-4073-80E1-D2F1F9C8A889}"/>
    <dgm:cxn modelId="{E9D03FDF-078A-4594-A138-CBF53C7A4A76}" type="presOf" srcId="{D3B41F0F-AED3-4FFE-A337-BCB4A766E834}" destId="{06A3F9AB-C106-4697-BA2A-896CF1A5553D}" srcOrd="1" destOrd="0" presId="urn:microsoft.com/office/officeart/2005/8/layout/chart3"/>
    <dgm:cxn modelId="{3F7D54DF-B4D7-4900-95A4-9A0915F4AE75}" type="presOf" srcId="{D3B41F0F-AED3-4FFE-A337-BCB4A766E834}" destId="{610708BC-6CB4-4299-B854-B610E92D7408}" srcOrd="0" destOrd="0" presId="urn:microsoft.com/office/officeart/2005/8/layout/chart3"/>
    <dgm:cxn modelId="{354D7FE4-EC37-46B6-A019-C0AC98CAED2E}" type="presOf" srcId="{5980D48C-E1A2-4980-85EA-353C07C8CD51}" destId="{3C96C6FA-964A-4E1F-A8EC-2359BE53E1FB}" srcOrd="0" destOrd="0" presId="urn:microsoft.com/office/officeart/2005/8/layout/chart3"/>
    <dgm:cxn modelId="{7E6D89EE-F5F0-440D-8BED-4C246D8BCE38}" type="presOf" srcId="{1C362DA0-FB9A-49A4-8862-70B6D46FFF1C}" destId="{16AD119F-C1C7-41CB-90EA-64941CCFC0F6}" srcOrd="0" destOrd="0" presId="urn:microsoft.com/office/officeart/2005/8/layout/chart3"/>
    <dgm:cxn modelId="{4B3D8BF3-0943-4FBB-B5AE-066A0465FE11}" srcId="{1C362DA0-FB9A-49A4-8862-70B6D46FFF1C}" destId="{03CA2988-FD71-4C85-B38C-78FBC273F1F7}" srcOrd="0" destOrd="0" parTransId="{3F1988EB-1D32-4C1E-91B5-D8D93CFC2251}" sibTransId="{C3C42C1C-C3E8-47B9-847F-3E8EEA305EB3}"/>
    <dgm:cxn modelId="{29EF6FB7-0C6C-44C8-84DF-8CA703F960C6}" type="presParOf" srcId="{16AD119F-C1C7-41CB-90EA-64941CCFC0F6}" destId="{349CF026-D198-47B9-9B34-FE6E7F1BE952}" srcOrd="0" destOrd="0" presId="urn:microsoft.com/office/officeart/2005/8/layout/chart3"/>
    <dgm:cxn modelId="{C02AFAC6-CC07-4515-B4D7-AC18CC90A824}" type="presParOf" srcId="{16AD119F-C1C7-41CB-90EA-64941CCFC0F6}" destId="{0B1C15B3-FB03-466A-8A39-97139A38612D}" srcOrd="1" destOrd="0" presId="urn:microsoft.com/office/officeart/2005/8/layout/chart3"/>
    <dgm:cxn modelId="{7542F2BE-585C-4AA7-BCD4-11B39DC8B948}" type="presParOf" srcId="{16AD119F-C1C7-41CB-90EA-64941CCFC0F6}" destId="{3C96C6FA-964A-4E1F-A8EC-2359BE53E1FB}" srcOrd="2" destOrd="0" presId="urn:microsoft.com/office/officeart/2005/8/layout/chart3"/>
    <dgm:cxn modelId="{7592790C-3E35-4181-95E4-2A61960969CA}" type="presParOf" srcId="{16AD119F-C1C7-41CB-90EA-64941CCFC0F6}" destId="{75776174-2F41-456E-B6C3-1B7F7CB40588}" srcOrd="3" destOrd="0" presId="urn:microsoft.com/office/officeart/2005/8/layout/chart3"/>
    <dgm:cxn modelId="{5D3E84A5-EF1B-4622-8826-A971FAD5B1F0}" type="presParOf" srcId="{16AD119F-C1C7-41CB-90EA-64941CCFC0F6}" destId="{610708BC-6CB4-4299-B854-B610E92D7408}" srcOrd="4" destOrd="0" presId="urn:microsoft.com/office/officeart/2005/8/layout/chart3"/>
    <dgm:cxn modelId="{BFB343BE-CBAF-4F30-9EEE-4D3977B99593}" type="presParOf" srcId="{16AD119F-C1C7-41CB-90EA-64941CCFC0F6}" destId="{06A3F9AB-C106-4697-BA2A-896CF1A5553D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362DA0-FB9A-49A4-8862-70B6D46FFF1C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03CA2988-FD71-4C85-B38C-78FBC273F1F7}">
      <dgm:prSet phldrT="[Текст]" phldr="1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47000" r="-47000"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ru-RU" dirty="0"/>
        </a:p>
      </dgm:t>
    </dgm:pt>
    <dgm:pt modelId="{3F1988EB-1D32-4C1E-91B5-D8D93CFC2251}" type="parTrans" cxnId="{4B3D8BF3-0943-4FBB-B5AE-066A0465FE11}">
      <dgm:prSet/>
      <dgm:spPr/>
      <dgm:t>
        <a:bodyPr/>
        <a:lstStyle/>
        <a:p>
          <a:endParaRPr lang="ru-RU"/>
        </a:p>
      </dgm:t>
    </dgm:pt>
    <dgm:pt modelId="{C3C42C1C-C3E8-47B9-847F-3E8EEA305EB3}" type="sibTrans" cxnId="{4B3D8BF3-0943-4FBB-B5AE-066A0465FE11}">
      <dgm:prSet/>
      <dgm:spPr/>
      <dgm:t>
        <a:bodyPr/>
        <a:lstStyle/>
        <a:p>
          <a:endParaRPr lang="ru-RU"/>
        </a:p>
      </dgm:t>
    </dgm:pt>
    <dgm:pt modelId="{5980D48C-E1A2-4980-85EA-353C07C8CD51}">
      <dgm:prSet phldrT="[Текст]" phldr="1"/>
      <dgm:spPr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ru-RU" dirty="0"/>
        </a:p>
      </dgm:t>
    </dgm:pt>
    <dgm:pt modelId="{C8450FB8-A272-4D99-94E8-9BF71C53E68D}" type="parTrans" cxnId="{75680EB3-3EC0-4630-BF82-E987519A41DD}">
      <dgm:prSet/>
      <dgm:spPr/>
      <dgm:t>
        <a:bodyPr/>
        <a:lstStyle/>
        <a:p>
          <a:endParaRPr lang="ru-RU"/>
        </a:p>
      </dgm:t>
    </dgm:pt>
    <dgm:pt modelId="{C3494CBB-0B7C-4073-80E1-D2F1F9C8A889}" type="sibTrans" cxnId="{75680EB3-3EC0-4630-BF82-E987519A41DD}">
      <dgm:prSet/>
      <dgm:spPr/>
      <dgm:t>
        <a:bodyPr/>
        <a:lstStyle/>
        <a:p>
          <a:endParaRPr lang="ru-RU"/>
        </a:p>
      </dgm:t>
    </dgm:pt>
    <dgm:pt modelId="{D3B41F0F-AED3-4FFE-A337-BCB4A766E834}">
      <dgm:prSet phldrT="[Текст]" phldr="1"/>
      <dgm:spPr>
        <a:blipFill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ru-RU" dirty="0"/>
        </a:p>
      </dgm:t>
    </dgm:pt>
    <dgm:pt modelId="{3EDFCA72-8BE4-4654-BBDA-7142ED5522E4}" type="sibTrans" cxnId="{4C89823F-2438-44AA-BB65-3C2C943C9B2B}">
      <dgm:prSet/>
      <dgm:spPr/>
      <dgm:t>
        <a:bodyPr/>
        <a:lstStyle/>
        <a:p>
          <a:endParaRPr lang="ru-RU"/>
        </a:p>
      </dgm:t>
    </dgm:pt>
    <dgm:pt modelId="{B65FEA08-385C-41E6-B54B-76B94AA754EC}" type="parTrans" cxnId="{4C89823F-2438-44AA-BB65-3C2C943C9B2B}">
      <dgm:prSet/>
      <dgm:spPr/>
      <dgm:t>
        <a:bodyPr/>
        <a:lstStyle/>
        <a:p>
          <a:endParaRPr lang="ru-RU"/>
        </a:p>
      </dgm:t>
    </dgm:pt>
    <dgm:pt modelId="{16AD119F-C1C7-41CB-90EA-64941CCFC0F6}" type="pres">
      <dgm:prSet presAssocID="{1C362DA0-FB9A-49A4-8862-70B6D46FFF1C}" presName="compositeShape" presStyleCnt="0">
        <dgm:presLayoutVars>
          <dgm:chMax val="7"/>
          <dgm:dir/>
          <dgm:resizeHandles val="exact"/>
        </dgm:presLayoutVars>
      </dgm:prSet>
      <dgm:spPr/>
    </dgm:pt>
    <dgm:pt modelId="{349CF026-D198-47B9-9B34-FE6E7F1BE952}" type="pres">
      <dgm:prSet presAssocID="{1C362DA0-FB9A-49A4-8862-70B6D46FFF1C}" presName="wedge1" presStyleLbl="node1" presStyleIdx="0" presStyleCnt="3" custAng="3776716" custScaleY="93365" custLinFactNeighborX="-4734" custLinFactNeighborY="2886"/>
      <dgm:spPr/>
    </dgm:pt>
    <dgm:pt modelId="{0B1C15B3-FB03-466A-8A39-97139A38612D}" type="pres">
      <dgm:prSet presAssocID="{1C362DA0-FB9A-49A4-8862-70B6D46FFF1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C96C6FA-964A-4E1F-A8EC-2359BE53E1FB}" type="pres">
      <dgm:prSet presAssocID="{1C362DA0-FB9A-49A4-8862-70B6D46FFF1C}" presName="wedge2" presStyleLbl="node1" presStyleIdx="1" presStyleCnt="3" custAng="3778527"/>
      <dgm:spPr/>
    </dgm:pt>
    <dgm:pt modelId="{75776174-2F41-456E-B6C3-1B7F7CB40588}" type="pres">
      <dgm:prSet presAssocID="{1C362DA0-FB9A-49A4-8862-70B6D46FFF1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10708BC-6CB4-4299-B854-B610E92D7408}" type="pres">
      <dgm:prSet presAssocID="{1C362DA0-FB9A-49A4-8862-70B6D46FFF1C}" presName="wedge3" presStyleLbl="node1" presStyleIdx="2" presStyleCnt="3" custAng="3816466" custScaleX="101089" custScaleY="98343" custLinFactNeighborX="-1100" custLinFactNeighborY="1282"/>
      <dgm:spPr/>
    </dgm:pt>
    <dgm:pt modelId="{06A3F9AB-C106-4697-BA2A-896CF1A5553D}" type="pres">
      <dgm:prSet presAssocID="{1C362DA0-FB9A-49A4-8862-70B6D46FFF1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6F84C06-98C1-4C2E-BD15-DCC9606A1D13}" type="presOf" srcId="{03CA2988-FD71-4C85-B38C-78FBC273F1F7}" destId="{0B1C15B3-FB03-466A-8A39-97139A38612D}" srcOrd="1" destOrd="0" presId="urn:microsoft.com/office/officeart/2005/8/layout/chart3"/>
    <dgm:cxn modelId="{B0429126-DFC5-4CF3-80D1-2648D2075E97}" type="presOf" srcId="{03CA2988-FD71-4C85-B38C-78FBC273F1F7}" destId="{349CF026-D198-47B9-9B34-FE6E7F1BE952}" srcOrd="0" destOrd="0" presId="urn:microsoft.com/office/officeart/2005/8/layout/chart3"/>
    <dgm:cxn modelId="{D3AC5C2B-0C0E-4AAE-96FA-06DAD1410CC8}" type="presOf" srcId="{5980D48C-E1A2-4980-85EA-353C07C8CD51}" destId="{75776174-2F41-456E-B6C3-1B7F7CB40588}" srcOrd="1" destOrd="0" presId="urn:microsoft.com/office/officeart/2005/8/layout/chart3"/>
    <dgm:cxn modelId="{4C89823F-2438-44AA-BB65-3C2C943C9B2B}" srcId="{1C362DA0-FB9A-49A4-8862-70B6D46FFF1C}" destId="{D3B41F0F-AED3-4FFE-A337-BCB4A766E834}" srcOrd="2" destOrd="0" parTransId="{B65FEA08-385C-41E6-B54B-76B94AA754EC}" sibTransId="{3EDFCA72-8BE4-4654-BBDA-7142ED5522E4}"/>
    <dgm:cxn modelId="{75680EB3-3EC0-4630-BF82-E987519A41DD}" srcId="{1C362DA0-FB9A-49A4-8862-70B6D46FFF1C}" destId="{5980D48C-E1A2-4980-85EA-353C07C8CD51}" srcOrd="1" destOrd="0" parTransId="{C8450FB8-A272-4D99-94E8-9BF71C53E68D}" sibTransId="{C3494CBB-0B7C-4073-80E1-D2F1F9C8A889}"/>
    <dgm:cxn modelId="{E9D03FDF-078A-4594-A138-CBF53C7A4A76}" type="presOf" srcId="{D3B41F0F-AED3-4FFE-A337-BCB4A766E834}" destId="{06A3F9AB-C106-4697-BA2A-896CF1A5553D}" srcOrd="1" destOrd="0" presId="urn:microsoft.com/office/officeart/2005/8/layout/chart3"/>
    <dgm:cxn modelId="{3F7D54DF-B4D7-4900-95A4-9A0915F4AE75}" type="presOf" srcId="{D3B41F0F-AED3-4FFE-A337-BCB4A766E834}" destId="{610708BC-6CB4-4299-B854-B610E92D7408}" srcOrd="0" destOrd="0" presId="urn:microsoft.com/office/officeart/2005/8/layout/chart3"/>
    <dgm:cxn modelId="{354D7FE4-EC37-46B6-A019-C0AC98CAED2E}" type="presOf" srcId="{5980D48C-E1A2-4980-85EA-353C07C8CD51}" destId="{3C96C6FA-964A-4E1F-A8EC-2359BE53E1FB}" srcOrd="0" destOrd="0" presId="urn:microsoft.com/office/officeart/2005/8/layout/chart3"/>
    <dgm:cxn modelId="{7E6D89EE-F5F0-440D-8BED-4C246D8BCE38}" type="presOf" srcId="{1C362DA0-FB9A-49A4-8862-70B6D46FFF1C}" destId="{16AD119F-C1C7-41CB-90EA-64941CCFC0F6}" srcOrd="0" destOrd="0" presId="urn:microsoft.com/office/officeart/2005/8/layout/chart3"/>
    <dgm:cxn modelId="{4B3D8BF3-0943-4FBB-B5AE-066A0465FE11}" srcId="{1C362DA0-FB9A-49A4-8862-70B6D46FFF1C}" destId="{03CA2988-FD71-4C85-B38C-78FBC273F1F7}" srcOrd="0" destOrd="0" parTransId="{3F1988EB-1D32-4C1E-91B5-D8D93CFC2251}" sibTransId="{C3C42C1C-C3E8-47B9-847F-3E8EEA305EB3}"/>
    <dgm:cxn modelId="{29EF6FB7-0C6C-44C8-84DF-8CA703F960C6}" type="presParOf" srcId="{16AD119F-C1C7-41CB-90EA-64941CCFC0F6}" destId="{349CF026-D198-47B9-9B34-FE6E7F1BE952}" srcOrd="0" destOrd="0" presId="urn:microsoft.com/office/officeart/2005/8/layout/chart3"/>
    <dgm:cxn modelId="{C02AFAC6-CC07-4515-B4D7-AC18CC90A824}" type="presParOf" srcId="{16AD119F-C1C7-41CB-90EA-64941CCFC0F6}" destId="{0B1C15B3-FB03-466A-8A39-97139A38612D}" srcOrd="1" destOrd="0" presId="urn:microsoft.com/office/officeart/2005/8/layout/chart3"/>
    <dgm:cxn modelId="{7542F2BE-585C-4AA7-BCD4-11B39DC8B948}" type="presParOf" srcId="{16AD119F-C1C7-41CB-90EA-64941CCFC0F6}" destId="{3C96C6FA-964A-4E1F-A8EC-2359BE53E1FB}" srcOrd="2" destOrd="0" presId="urn:microsoft.com/office/officeart/2005/8/layout/chart3"/>
    <dgm:cxn modelId="{7592790C-3E35-4181-95E4-2A61960969CA}" type="presParOf" srcId="{16AD119F-C1C7-41CB-90EA-64941CCFC0F6}" destId="{75776174-2F41-456E-B6C3-1B7F7CB40588}" srcOrd="3" destOrd="0" presId="urn:microsoft.com/office/officeart/2005/8/layout/chart3"/>
    <dgm:cxn modelId="{5D3E84A5-EF1B-4622-8826-A971FAD5B1F0}" type="presParOf" srcId="{16AD119F-C1C7-41CB-90EA-64941CCFC0F6}" destId="{610708BC-6CB4-4299-B854-B610E92D7408}" srcOrd="4" destOrd="0" presId="urn:microsoft.com/office/officeart/2005/8/layout/chart3"/>
    <dgm:cxn modelId="{BFB343BE-CBAF-4F30-9EEE-4D3977B99593}" type="presParOf" srcId="{16AD119F-C1C7-41CB-90EA-64941CCFC0F6}" destId="{06A3F9AB-C106-4697-BA2A-896CF1A5553D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362DA0-FB9A-49A4-8862-70B6D46FFF1C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03CA2988-FD71-4C85-B38C-78FBC273F1F7}">
      <dgm:prSet phldrT="[Текст]" phldr="1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47000" r="-47000"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ru-RU" dirty="0"/>
        </a:p>
      </dgm:t>
    </dgm:pt>
    <dgm:pt modelId="{3F1988EB-1D32-4C1E-91B5-D8D93CFC2251}" type="parTrans" cxnId="{4B3D8BF3-0943-4FBB-B5AE-066A0465FE11}">
      <dgm:prSet/>
      <dgm:spPr/>
      <dgm:t>
        <a:bodyPr/>
        <a:lstStyle/>
        <a:p>
          <a:endParaRPr lang="ru-RU"/>
        </a:p>
      </dgm:t>
    </dgm:pt>
    <dgm:pt modelId="{C3C42C1C-C3E8-47B9-847F-3E8EEA305EB3}" type="sibTrans" cxnId="{4B3D8BF3-0943-4FBB-B5AE-066A0465FE11}">
      <dgm:prSet/>
      <dgm:spPr/>
      <dgm:t>
        <a:bodyPr/>
        <a:lstStyle/>
        <a:p>
          <a:endParaRPr lang="ru-RU"/>
        </a:p>
      </dgm:t>
    </dgm:pt>
    <dgm:pt modelId="{5980D48C-E1A2-4980-85EA-353C07C8CD51}">
      <dgm:prSet phldrT="[Текст]" phldr="1"/>
      <dgm:spPr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ru-RU" dirty="0"/>
        </a:p>
      </dgm:t>
    </dgm:pt>
    <dgm:pt modelId="{C8450FB8-A272-4D99-94E8-9BF71C53E68D}" type="parTrans" cxnId="{75680EB3-3EC0-4630-BF82-E987519A41DD}">
      <dgm:prSet/>
      <dgm:spPr/>
      <dgm:t>
        <a:bodyPr/>
        <a:lstStyle/>
        <a:p>
          <a:endParaRPr lang="ru-RU"/>
        </a:p>
      </dgm:t>
    </dgm:pt>
    <dgm:pt modelId="{C3494CBB-0B7C-4073-80E1-D2F1F9C8A889}" type="sibTrans" cxnId="{75680EB3-3EC0-4630-BF82-E987519A41DD}">
      <dgm:prSet/>
      <dgm:spPr/>
      <dgm:t>
        <a:bodyPr/>
        <a:lstStyle/>
        <a:p>
          <a:endParaRPr lang="ru-RU"/>
        </a:p>
      </dgm:t>
    </dgm:pt>
    <dgm:pt modelId="{D3B41F0F-AED3-4FFE-A337-BCB4A766E834}">
      <dgm:prSet phldrT="[Текст]" phldr="1"/>
      <dgm:spPr>
        <a:blipFill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ru-RU" dirty="0"/>
        </a:p>
      </dgm:t>
    </dgm:pt>
    <dgm:pt modelId="{3EDFCA72-8BE4-4654-BBDA-7142ED5522E4}" type="sibTrans" cxnId="{4C89823F-2438-44AA-BB65-3C2C943C9B2B}">
      <dgm:prSet/>
      <dgm:spPr/>
      <dgm:t>
        <a:bodyPr/>
        <a:lstStyle/>
        <a:p>
          <a:endParaRPr lang="ru-RU"/>
        </a:p>
      </dgm:t>
    </dgm:pt>
    <dgm:pt modelId="{B65FEA08-385C-41E6-B54B-76B94AA754EC}" type="parTrans" cxnId="{4C89823F-2438-44AA-BB65-3C2C943C9B2B}">
      <dgm:prSet/>
      <dgm:spPr/>
      <dgm:t>
        <a:bodyPr/>
        <a:lstStyle/>
        <a:p>
          <a:endParaRPr lang="ru-RU"/>
        </a:p>
      </dgm:t>
    </dgm:pt>
    <dgm:pt modelId="{16AD119F-C1C7-41CB-90EA-64941CCFC0F6}" type="pres">
      <dgm:prSet presAssocID="{1C362DA0-FB9A-49A4-8862-70B6D46FFF1C}" presName="compositeShape" presStyleCnt="0">
        <dgm:presLayoutVars>
          <dgm:chMax val="7"/>
          <dgm:dir/>
          <dgm:resizeHandles val="exact"/>
        </dgm:presLayoutVars>
      </dgm:prSet>
      <dgm:spPr/>
    </dgm:pt>
    <dgm:pt modelId="{349CF026-D198-47B9-9B34-FE6E7F1BE952}" type="pres">
      <dgm:prSet presAssocID="{1C362DA0-FB9A-49A4-8862-70B6D46FFF1C}" presName="wedge1" presStyleLbl="node1" presStyleIdx="0" presStyleCnt="3" custAng="3776716" custScaleY="93365" custLinFactNeighborX="-14670" custLinFactNeighborY="-6512"/>
      <dgm:spPr/>
    </dgm:pt>
    <dgm:pt modelId="{0B1C15B3-FB03-466A-8A39-97139A38612D}" type="pres">
      <dgm:prSet presAssocID="{1C362DA0-FB9A-49A4-8862-70B6D46FFF1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C96C6FA-964A-4E1F-A8EC-2359BE53E1FB}" type="pres">
      <dgm:prSet presAssocID="{1C362DA0-FB9A-49A4-8862-70B6D46FFF1C}" presName="wedge2" presStyleLbl="node1" presStyleIdx="1" presStyleCnt="3" custAng="3778527" custScaleY="100472" custLinFactNeighborX="9814" custLinFactNeighborY="-4701"/>
      <dgm:spPr/>
    </dgm:pt>
    <dgm:pt modelId="{75776174-2F41-456E-B6C3-1B7F7CB40588}" type="pres">
      <dgm:prSet presAssocID="{1C362DA0-FB9A-49A4-8862-70B6D46FFF1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10708BC-6CB4-4299-B854-B610E92D7408}" type="pres">
      <dgm:prSet presAssocID="{1C362DA0-FB9A-49A4-8862-70B6D46FFF1C}" presName="wedge3" presStyleLbl="node1" presStyleIdx="2" presStyleCnt="3" custAng="3802212" custScaleX="101089" custScaleY="98343" custLinFactNeighborX="-2738" custLinFactNeighborY="12728"/>
      <dgm:spPr/>
    </dgm:pt>
    <dgm:pt modelId="{06A3F9AB-C106-4697-BA2A-896CF1A5553D}" type="pres">
      <dgm:prSet presAssocID="{1C362DA0-FB9A-49A4-8862-70B6D46FFF1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6F84C06-98C1-4C2E-BD15-DCC9606A1D13}" type="presOf" srcId="{03CA2988-FD71-4C85-B38C-78FBC273F1F7}" destId="{0B1C15B3-FB03-466A-8A39-97139A38612D}" srcOrd="1" destOrd="0" presId="urn:microsoft.com/office/officeart/2005/8/layout/chart3"/>
    <dgm:cxn modelId="{B0429126-DFC5-4CF3-80D1-2648D2075E97}" type="presOf" srcId="{03CA2988-FD71-4C85-B38C-78FBC273F1F7}" destId="{349CF026-D198-47B9-9B34-FE6E7F1BE952}" srcOrd="0" destOrd="0" presId="urn:microsoft.com/office/officeart/2005/8/layout/chart3"/>
    <dgm:cxn modelId="{D3AC5C2B-0C0E-4AAE-96FA-06DAD1410CC8}" type="presOf" srcId="{5980D48C-E1A2-4980-85EA-353C07C8CD51}" destId="{75776174-2F41-456E-B6C3-1B7F7CB40588}" srcOrd="1" destOrd="0" presId="urn:microsoft.com/office/officeart/2005/8/layout/chart3"/>
    <dgm:cxn modelId="{4C89823F-2438-44AA-BB65-3C2C943C9B2B}" srcId="{1C362DA0-FB9A-49A4-8862-70B6D46FFF1C}" destId="{D3B41F0F-AED3-4FFE-A337-BCB4A766E834}" srcOrd="2" destOrd="0" parTransId="{B65FEA08-385C-41E6-B54B-76B94AA754EC}" sibTransId="{3EDFCA72-8BE4-4654-BBDA-7142ED5522E4}"/>
    <dgm:cxn modelId="{75680EB3-3EC0-4630-BF82-E987519A41DD}" srcId="{1C362DA0-FB9A-49A4-8862-70B6D46FFF1C}" destId="{5980D48C-E1A2-4980-85EA-353C07C8CD51}" srcOrd="1" destOrd="0" parTransId="{C8450FB8-A272-4D99-94E8-9BF71C53E68D}" sibTransId="{C3494CBB-0B7C-4073-80E1-D2F1F9C8A889}"/>
    <dgm:cxn modelId="{E9D03FDF-078A-4594-A138-CBF53C7A4A76}" type="presOf" srcId="{D3B41F0F-AED3-4FFE-A337-BCB4A766E834}" destId="{06A3F9AB-C106-4697-BA2A-896CF1A5553D}" srcOrd="1" destOrd="0" presId="urn:microsoft.com/office/officeart/2005/8/layout/chart3"/>
    <dgm:cxn modelId="{3F7D54DF-B4D7-4900-95A4-9A0915F4AE75}" type="presOf" srcId="{D3B41F0F-AED3-4FFE-A337-BCB4A766E834}" destId="{610708BC-6CB4-4299-B854-B610E92D7408}" srcOrd="0" destOrd="0" presId="urn:microsoft.com/office/officeart/2005/8/layout/chart3"/>
    <dgm:cxn modelId="{354D7FE4-EC37-46B6-A019-C0AC98CAED2E}" type="presOf" srcId="{5980D48C-E1A2-4980-85EA-353C07C8CD51}" destId="{3C96C6FA-964A-4E1F-A8EC-2359BE53E1FB}" srcOrd="0" destOrd="0" presId="urn:microsoft.com/office/officeart/2005/8/layout/chart3"/>
    <dgm:cxn modelId="{7E6D89EE-F5F0-440D-8BED-4C246D8BCE38}" type="presOf" srcId="{1C362DA0-FB9A-49A4-8862-70B6D46FFF1C}" destId="{16AD119F-C1C7-41CB-90EA-64941CCFC0F6}" srcOrd="0" destOrd="0" presId="urn:microsoft.com/office/officeart/2005/8/layout/chart3"/>
    <dgm:cxn modelId="{4B3D8BF3-0943-4FBB-B5AE-066A0465FE11}" srcId="{1C362DA0-FB9A-49A4-8862-70B6D46FFF1C}" destId="{03CA2988-FD71-4C85-B38C-78FBC273F1F7}" srcOrd="0" destOrd="0" parTransId="{3F1988EB-1D32-4C1E-91B5-D8D93CFC2251}" sibTransId="{C3C42C1C-C3E8-47B9-847F-3E8EEA305EB3}"/>
    <dgm:cxn modelId="{29EF6FB7-0C6C-44C8-84DF-8CA703F960C6}" type="presParOf" srcId="{16AD119F-C1C7-41CB-90EA-64941CCFC0F6}" destId="{349CF026-D198-47B9-9B34-FE6E7F1BE952}" srcOrd="0" destOrd="0" presId="urn:microsoft.com/office/officeart/2005/8/layout/chart3"/>
    <dgm:cxn modelId="{C02AFAC6-CC07-4515-B4D7-AC18CC90A824}" type="presParOf" srcId="{16AD119F-C1C7-41CB-90EA-64941CCFC0F6}" destId="{0B1C15B3-FB03-466A-8A39-97139A38612D}" srcOrd="1" destOrd="0" presId="urn:microsoft.com/office/officeart/2005/8/layout/chart3"/>
    <dgm:cxn modelId="{7542F2BE-585C-4AA7-BCD4-11B39DC8B948}" type="presParOf" srcId="{16AD119F-C1C7-41CB-90EA-64941CCFC0F6}" destId="{3C96C6FA-964A-4E1F-A8EC-2359BE53E1FB}" srcOrd="2" destOrd="0" presId="urn:microsoft.com/office/officeart/2005/8/layout/chart3"/>
    <dgm:cxn modelId="{7592790C-3E35-4181-95E4-2A61960969CA}" type="presParOf" srcId="{16AD119F-C1C7-41CB-90EA-64941CCFC0F6}" destId="{75776174-2F41-456E-B6C3-1B7F7CB40588}" srcOrd="3" destOrd="0" presId="urn:microsoft.com/office/officeart/2005/8/layout/chart3"/>
    <dgm:cxn modelId="{5D3E84A5-EF1B-4622-8826-A971FAD5B1F0}" type="presParOf" srcId="{16AD119F-C1C7-41CB-90EA-64941CCFC0F6}" destId="{610708BC-6CB4-4299-B854-B610E92D7408}" srcOrd="4" destOrd="0" presId="urn:microsoft.com/office/officeart/2005/8/layout/chart3"/>
    <dgm:cxn modelId="{BFB343BE-CBAF-4F30-9EEE-4D3977B99593}" type="presParOf" srcId="{16AD119F-C1C7-41CB-90EA-64941CCFC0F6}" destId="{06A3F9AB-C106-4697-BA2A-896CF1A5553D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CF026-D198-47B9-9B34-FE6E7F1BE952}">
      <dsp:nvSpPr>
        <dsp:cNvPr id="0" name=""/>
        <dsp:cNvSpPr/>
      </dsp:nvSpPr>
      <dsp:spPr>
        <a:xfrm rot="3776716">
          <a:off x="1361140" y="435292"/>
          <a:ext cx="3413760" cy="3187257"/>
        </a:xfrm>
        <a:prstGeom prst="pie">
          <a:avLst>
            <a:gd name="adj1" fmla="val 16200000"/>
            <a:gd name="adj2" fmla="val 1800000"/>
          </a:avLst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47000" r="-47000"/>
          </a:stretch>
        </a:blip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 dirty="0"/>
        </a:p>
      </dsp:txBody>
      <dsp:txXfrm>
        <a:off x="3242540" y="1930558"/>
        <a:ext cx="1158240" cy="1062419"/>
      </dsp:txXfrm>
    </dsp:sp>
    <dsp:sp modelId="{3C96C6FA-964A-4E1F-A8EC-2359BE53E1FB}">
      <dsp:nvSpPr>
        <dsp:cNvPr id="0" name=""/>
        <dsp:cNvSpPr/>
      </dsp:nvSpPr>
      <dsp:spPr>
        <a:xfrm rot="3778527">
          <a:off x="1346776" y="325119"/>
          <a:ext cx="3413760" cy="3413760"/>
        </a:xfrm>
        <a:prstGeom prst="pie">
          <a:avLst>
            <a:gd name="adj1" fmla="val 1800000"/>
            <a:gd name="adj2" fmla="val 9000000"/>
          </a:avLst>
        </a:prstGeom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400" kern="1200" dirty="0"/>
        </a:p>
      </dsp:txBody>
      <dsp:txXfrm>
        <a:off x="1412633" y="1946856"/>
        <a:ext cx="1544320" cy="1056640"/>
      </dsp:txXfrm>
    </dsp:sp>
    <dsp:sp modelId="{610708BC-6CB4-4299-B854-B610E92D7408}">
      <dsp:nvSpPr>
        <dsp:cNvPr id="0" name=""/>
        <dsp:cNvSpPr/>
      </dsp:nvSpPr>
      <dsp:spPr>
        <a:xfrm rot="3816466">
          <a:off x="1290637" y="397167"/>
          <a:ext cx="3450935" cy="3357193"/>
        </a:xfrm>
        <a:prstGeom prst="pie">
          <a:avLst>
            <a:gd name="adj1" fmla="val 9000000"/>
            <a:gd name="adj2" fmla="val 16200000"/>
          </a:avLst>
        </a:prstGeom>
        <a:blipFill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 dirty="0"/>
        </a:p>
      </dsp:txBody>
      <dsp:txXfrm>
        <a:off x="2499980" y="621914"/>
        <a:ext cx="1170853" cy="11190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CF026-D198-47B9-9B34-FE6E7F1BE952}">
      <dsp:nvSpPr>
        <dsp:cNvPr id="0" name=""/>
        <dsp:cNvSpPr/>
      </dsp:nvSpPr>
      <dsp:spPr>
        <a:xfrm rot="3776716">
          <a:off x="1361140" y="435292"/>
          <a:ext cx="3413760" cy="3187257"/>
        </a:xfrm>
        <a:prstGeom prst="pie">
          <a:avLst>
            <a:gd name="adj1" fmla="val 16200000"/>
            <a:gd name="adj2" fmla="val 1800000"/>
          </a:avLst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47000" r="-47000"/>
          </a:stretch>
        </a:blip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 dirty="0"/>
        </a:p>
      </dsp:txBody>
      <dsp:txXfrm>
        <a:off x="3242540" y="1930558"/>
        <a:ext cx="1158240" cy="1062419"/>
      </dsp:txXfrm>
    </dsp:sp>
    <dsp:sp modelId="{3C96C6FA-964A-4E1F-A8EC-2359BE53E1FB}">
      <dsp:nvSpPr>
        <dsp:cNvPr id="0" name=""/>
        <dsp:cNvSpPr/>
      </dsp:nvSpPr>
      <dsp:spPr>
        <a:xfrm rot="3778527">
          <a:off x="1346776" y="325119"/>
          <a:ext cx="3413760" cy="3413760"/>
        </a:xfrm>
        <a:prstGeom prst="pie">
          <a:avLst>
            <a:gd name="adj1" fmla="val 1800000"/>
            <a:gd name="adj2" fmla="val 9000000"/>
          </a:avLst>
        </a:prstGeom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400" kern="1200" dirty="0"/>
        </a:p>
      </dsp:txBody>
      <dsp:txXfrm>
        <a:off x="1412633" y="1946856"/>
        <a:ext cx="1544320" cy="1056640"/>
      </dsp:txXfrm>
    </dsp:sp>
    <dsp:sp modelId="{610708BC-6CB4-4299-B854-B610E92D7408}">
      <dsp:nvSpPr>
        <dsp:cNvPr id="0" name=""/>
        <dsp:cNvSpPr/>
      </dsp:nvSpPr>
      <dsp:spPr>
        <a:xfrm rot="3816466">
          <a:off x="1290637" y="397167"/>
          <a:ext cx="3450935" cy="3357193"/>
        </a:xfrm>
        <a:prstGeom prst="pie">
          <a:avLst>
            <a:gd name="adj1" fmla="val 9000000"/>
            <a:gd name="adj2" fmla="val 16200000"/>
          </a:avLst>
        </a:prstGeom>
        <a:blipFill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 dirty="0"/>
        </a:p>
      </dsp:txBody>
      <dsp:txXfrm>
        <a:off x="2499980" y="621914"/>
        <a:ext cx="1170853" cy="11190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CF026-D198-47B9-9B34-FE6E7F1BE952}">
      <dsp:nvSpPr>
        <dsp:cNvPr id="0" name=""/>
        <dsp:cNvSpPr/>
      </dsp:nvSpPr>
      <dsp:spPr>
        <a:xfrm rot="3776716">
          <a:off x="1361140" y="435292"/>
          <a:ext cx="3413760" cy="3187257"/>
        </a:xfrm>
        <a:prstGeom prst="pie">
          <a:avLst>
            <a:gd name="adj1" fmla="val 16200000"/>
            <a:gd name="adj2" fmla="val 1800000"/>
          </a:avLst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47000" r="-47000"/>
          </a:stretch>
        </a:blip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 dirty="0"/>
        </a:p>
      </dsp:txBody>
      <dsp:txXfrm>
        <a:off x="3242540" y="1930558"/>
        <a:ext cx="1158240" cy="1062419"/>
      </dsp:txXfrm>
    </dsp:sp>
    <dsp:sp modelId="{3C96C6FA-964A-4E1F-A8EC-2359BE53E1FB}">
      <dsp:nvSpPr>
        <dsp:cNvPr id="0" name=""/>
        <dsp:cNvSpPr/>
      </dsp:nvSpPr>
      <dsp:spPr>
        <a:xfrm rot="3778527">
          <a:off x="1346776" y="325119"/>
          <a:ext cx="3413760" cy="3413760"/>
        </a:xfrm>
        <a:prstGeom prst="pie">
          <a:avLst>
            <a:gd name="adj1" fmla="val 1800000"/>
            <a:gd name="adj2" fmla="val 9000000"/>
          </a:avLst>
        </a:prstGeom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400" kern="1200" dirty="0"/>
        </a:p>
      </dsp:txBody>
      <dsp:txXfrm>
        <a:off x="1412633" y="1946856"/>
        <a:ext cx="1544320" cy="1056640"/>
      </dsp:txXfrm>
    </dsp:sp>
    <dsp:sp modelId="{610708BC-6CB4-4299-B854-B610E92D7408}">
      <dsp:nvSpPr>
        <dsp:cNvPr id="0" name=""/>
        <dsp:cNvSpPr/>
      </dsp:nvSpPr>
      <dsp:spPr>
        <a:xfrm rot="3816466">
          <a:off x="1290637" y="397167"/>
          <a:ext cx="3450935" cy="3357193"/>
        </a:xfrm>
        <a:prstGeom prst="pie">
          <a:avLst>
            <a:gd name="adj1" fmla="val 9000000"/>
            <a:gd name="adj2" fmla="val 16200000"/>
          </a:avLst>
        </a:prstGeom>
        <a:blipFill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 dirty="0"/>
        </a:p>
      </dsp:txBody>
      <dsp:txXfrm>
        <a:off x="2499980" y="621914"/>
        <a:ext cx="1170853" cy="11190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CF026-D198-47B9-9B34-FE6E7F1BE952}">
      <dsp:nvSpPr>
        <dsp:cNvPr id="0" name=""/>
        <dsp:cNvSpPr/>
      </dsp:nvSpPr>
      <dsp:spPr>
        <a:xfrm rot="3776716">
          <a:off x="1361140" y="435292"/>
          <a:ext cx="3413760" cy="3187257"/>
        </a:xfrm>
        <a:prstGeom prst="pie">
          <a:avLst>
            <a:gd name="adj1" fmla="val 16200000"/>
            <a:gd name="adj2" fmla="val 1800000"/>
          </a:avLst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47000" r="-47000"/>
          </a:stretch>
        </a:blip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 dirty="0"/>
        </a:p>
      </dsp:txBody>
      <dsp:txXfrm>
        <a:off x="3242540" y="1930558"/>
        <a:ext cx="1158240" cy="1062419"/>
      </dsp:txXfrm>
    </dsp:sp>
    <dsp:sp modelId="{3C96C6FA-964A-4E1F-A8EC-2359BE53E1FB}">
      <dsp:nvSpPr>
        <dsp:cNvPr id="0" name=""/>
        <dsp:cNvSpPr/>
      </dsp:nvSpPr>
      <dsp:spPr>
        <a:xfrm rot="3778527">
          <a:off x="1346776" y="325119"/>
          <a:ext cx="3413760" cy="3413760"/>
        </a:xfrm>
        <a:prstGeom prst="pie">
          <a:avLst>
            <a:gd name="adj1" fmla="val 1800000"/>
            <a:gd name="adj2" fmla="val 9000000"/>
          </a:avLst>
        </a:prstGeom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400" kern="1200" dirty="0"/>
        </a:p>
      </dsp:txBody>
      <dsp:txXfrm>
        <a:off x="1412633" y="1946856"/>
        <a:ext cx="1544320" cy="1056640"/>
      </dsp:txXfrm>
    </dsp:sp>
    <dsp:sp modelId="{610708BC-6CB4-4299-B854-B610E92D7408}">
      <dsp:nvSpPr>
        <dsp:cNvPr id="0" name=""/>
        <dsp:cNvSpPr/>
      </dsp:nvSpPr>
      <dsp:spPr>
        <a:xfrm rot="3816466">
          <a:off x="1290637" y="397167"/>
          <a:ext cx="3450935" cy="3357193"/>
        </a:xfrm>
        <a:prstGeom prst="pie">
          <a:avLst>
            <a:gd name="adj1" fmla="val 9000000"/>
            <a:gd name="adj2" fmla="val 16200000"/>
          </a:avLst>
        </a:prstGeom>
        <a:blipFill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 dirty="0"/>
        </a:p>
      </dsp:txBody>
      <dsp:txXfrm>
        <a:off x="2499980" y="621914"/>
        <a:ext cx="1170853" cy="11190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CF026-D198-47B9-9B34-FE6E7F1BE952}">
      <dsp:nvSpPr>
        <dsp:cNvPr id="0" name=""/>
        <dsp:cNvSpPr/>
      </dsp:nvSpPr>
      <dsp:spPr>
        <a:xfrm rot="3776716">
          <a:off x="739014" y="120049"/>
          <a:ext cx="3580233" cy="3342685"/>
        </a:xfrm>
        <a:prstGeom prst="pie">
          <a:avLst>
            <a:gd name="adj1" fmla="val 16200000"/>
            <a:gd name="adj2" fmla="val 1800000"/>
          </a:avLst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47000" r="-47000"/>
          </a:stretch>
        </a:blip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kern="1200" dirty="0"/>
        </a:p>
      </dsp:txBody>
      <dsp:txXfrm>
        <a:off x="2712161" y="1688233"/>
        <a:ext cx="1214722" cy="1114228"/>
      </dsp:txXfrm>
    </dsp:sp>
    <dsp:sp modelId="{3C96C6FA-964A-4E1F-A8EC-2359BE53E1FB}">
      <dsp:nvSpPr>
        <dsp:cNvPr id="0" name=""/>
        <dsp:cNvSpPr/>
      </dsp:nvSpPr>
      <dsp:spPr>
        <a:xfrm rot="3778527">
          <a:off x="1431046" y="164218"/>
          <a:ext cx="3580233" cy="3597132"/>
        </a:xfrm>
        <a:prstGeom prst="pie">
          <a:avLst>
            <a:gd name="adj1" fmla="val 1800000"/>
            <a:gd name="adj2" fmla="val 9000000"/>
          </a:avLst>
        </a:prstGeom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 dirty="0"/>
        </a:p>
      </dsp:txBody>
      <dsp:txXfrm>
        <a:off x="1495814" y="1873067"/>
        <a:ext cx="1619629" cy="1113398"/>
      </dsp:txXfrm>
    </dsp:sp>
    <dsp:sp modelId="{610708BC-6CB4-4299-B854-B610E92D7408}">
      <dsp:nvSpPr>
        <dsp:cNvPr id="0" name=""/>
        <dsp:cNvSpPr/>
      </dsp:nvSpPr>
      <dsp:spPr>
        <a:xfrm rot="3802212">
          <a:off x="962160" y="826329"/>
          <a:ext cx="3619222" cy="3520909"/>
        </a:xfrm>
        <a:prstGeom prst="pie">
          <a:avLst>
            <a:gd name="adj1" fmla="val 9000000"/>
            <a:gd name="adj2" fmla="val 16200000"/>
          </a:avLst>
        </a:prstGeom>
        <a:blipFill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kern="1200" dirty="0"/>
        </a:p>
      </dsp:txBody>
      <dsp:txXfrm>
        <a:off x="2226589" y="1061743"/>
        <a:ext cx="1227950" cy="1173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7FBFA1-489B-4D1D-B2C5-288810ED8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911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E0B3C-9FEA-4543-AC57-BD394F2F0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520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F8F33-DDCF-459B-92CE-00AE3BA74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247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CF14A-DED1-4016-854A-EA9A108B1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48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2E71B-5712-4966-A257-F797D8496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290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D7C45-B410-4F24-94F1-72AE14221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13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CC433-EDC5-4EB2-A5AB-CF5B3E632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936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9CD2A-365E-4E37-8A86-234AA2675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079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89484-D3ED-4DD8-8B6B-6B60BEAB4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492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B5AC6-268C-4008-89CE-B20CF9190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484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7A2BB-5A2E-402A-8AB8-A5767A6D9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00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F8A7296-F6A9-4022-A9A6-8318FE8CC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hilosophicaldisquisitions.blogspot.com/2016/01/the-value-of-deep-work-and-how-to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fr/plan%C3%A8te-terre-cosmos-continents-1457453/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ccftech.com/sony-ps-vr-prolong-ps4s-lifecycle-not-sure-take-ps4-ps2-levels-mass-market/" TargetMode="External"/><Relationship Id="rId7" Type="http://schemas.openxmlformats.org/officeDocument/2006/relationships/hyperlink" Target="https://pixabay.com/fr/plan%C3%A8te-terre-cosmos-continents-1457453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://philosophicaldisquisitions.blogspot.com/2016/01/the-value-of-deep-work-and-how-to.html" TargetMode="Externa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187624" y="1628800"/>
            <a:ext cx="6772958" cy="1584176"/>
          </a:xfrm>
        </p:spPr>
        <p:txBody>
          <a:bodyPr/>
          <a:lstStyle/>
          <a:p>
            <a:r>
              <a:rPr lang="ru-RU" sz="2000" b="1" dirty="0">
                <a:solidFill>
                  <a:srgbClr val="0070C0"/>
                </a:solidFill>
              </a:rPr>
              <a:t>Гаджеты студентов, социальные сети и мобильные приложения: противники  или   инструменты преподавателя ВУЗа</a:t>
            </a:r>
            <a:br>
              <a:rPr lang="ru-RU" sz="1200" b="1" dirty="0">
                <a:solidFill>
                  <a:srgbClr val="0070C0"/>
                </a:solidFill>
              </a:rPr>
            </a:b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1800" b="1" dirty="0">
                <a:solidFill>
                  <a:srgbClr val="0070C0"/>
                </a:solidFill>
              </a:rPr>
              <a:t>С.А. </a:t>
            </a:r>
            <a:r>
              <a:rPr lang="ru-RU" sz="1800" b="1" dirty="0" err="1">
                <a:solidFill>
                  <a:srgbClr val="0070C0"/>
                </a:solidFill>
              </a:rPr>
              <a:t>Зададаев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72" b="22317"/>
          <a:stretch/>
        </p:blipFill>
        <p:spPr>
          <a:xfrm>
            <a:off x="1450848" y="3200401"/>
            <a:ext cx="6242304" cy="230050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411A8E0-EE99-4113-8DC8-2B3E54B92666}"/>
              </a:ext>
            </a:extLst>
          </p:cNvPr>
          <p:cNvSpPr/>
          <p:nvPr/>
        </p:nvSpPr>
        <p:spPr>
          <a:xfrm>
            <a:off x="6896027" y="6596390"/>
            <a:ext cx="212910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Автор картинки </a:t>
            </a:r>
            <a:r>
              <a:rPr lang="ru-RU" sz="1100" b="1" dirty="0" err="1">
                <a:solidFill>
                  <a:schemeClr val="accent3">
                    <a:lumMod val="50000"/>
                  </a:schemeClr>
                </a:solidFill>
              </a:rPr>
              <a:t>Ю.Фиалков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392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69504" y="548680"/>
            <a:ext cx="806489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ru-RU" sz="3200" b="1" kern="0" dirty="0">
                <a:solidFill>
                  <a:srgbClr val="0070C0"/>
                </a:solidFill>
              </a:rPr>
              <a:t>Часть </a:t>
            </a:r>
            <a:r>
              <a:rPr lang="en-US" sz="3200" b="1" kern="0" dirty="0">
                <a:solidFill>
                  <a:srgbClr val="0070C0"/>
                </a:solidFill>
              </a:rPr>
              <a:t>II </a:t>
            </a:r>
            <a:r>
              <a:rPr lang="ru-RU" sz="3200" b="1" kern="0" dirty="0">
                <a:solidFill>
                  <a:srgbClr val="0070C0"/>
                </a:solidFill>
              </a:rPr>
              <a:t>    Что такое «гаджет»</a:t>
            </a:r>
          </a:p>
          <a:p>
            <a:r>
              <a:rPr lang="ru-RU" sz="2800" b="1" kern="0" dirty="0">
                <a:solidFill>
                  <a:srgbClr val="0070C0"/>
                </a:solidFill>
              </a:rPr>
              <a:t>1. Устройство дополненной реальности</a:t>
            </a:r>
          </a:p>
        </p:txBody>
      </p:sp>
      <p:pic>
        <p:nvPicPr>
          <p:cNvPr id="1026" name="Picture 2" descr="https://steemitimages.com/DQmdm7rd93im61FNLpJ1oX4PVvSUxzeaCitS5LisQjjbpCe/image.png">
            <a:extLst>
              <a:ext uri="{FF2B5EF4-FFF2-40B4-BE49-F238E27FC236}">
                <a16:creationId xmlns:a16="http://schemas.microsoft.com/office/drawing/2014/main" id="{12BE8DD3-5645-496C-BA9D-A4CA606868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00239" y="1916832"/>
            <a:ext cx="3956954" cy="395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arimewarnai.com/wp-content/uploads/2018/04/Gambar-Pemandangan-Pantai-Pinggir.jpg">
            <a:extLst>
              <a:ext uri="{FF2B5EF4-FFF2-40B4-BE49-F238E27FC236}">
                <a16:creationId xmlns:a16="http://schemas.microsoft.com/office/drawing/2014/main" id="{A480521F-84DD-4506-B501-7FC4DF3BC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4" y="2002532"/>
            <a:ext cx="1369829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pinimg.com/736x/39/80/50/398050bcae857bb15ff52e189e88ed50--free-coloring-coloring-pages.jpg">
            <a:extLst>
              <a:ext uri="{FF2B5EF4-FFF2-40B4-BE49-F238E27FC236}">
                <a16:creationId xmlns:a16="http://schemas.microsoft.com/office/drawing/2014/main" id="{29DEA4AE-2872-4CD8-9B57-AAA1858D13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7" r="14287"/>
          <a:stretch/>
        </p:blipFill>
        <p:spPr bwMode="auto">
          <a:xfrm>
            <a:off x="6838164" y="2061070"/>
            <a:ext cx="1584176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razukraska.ru/wp-content/gallery/sobor/sobor9.gif">
            <a:extLst>
              <a:ext uri="{FF2B5EF4-FFF2-40B4-BE49-F238E27FC236}">
                <a16:creationId xmlns:a16="http://schemas.microsoft.com/office/drawing/2014/main" id="{00DF4DF6-7B67-4DF2-88FC-BFD0ECCCDA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4" t="12501" r="36128" b="7610"/>
          <a:stretch/>
        </p:blipFill>
        <p:spPr bwMode="auto">
          <a:xfrm>
            <a:off x="833434" y="4077072"/>
            <a:ext cx="1515883" cy="152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i.pinimg.com/originals/85/e6/0d/85e60de3221bef3cc58c334f512e06ac.jpg">
            <a:extLst>
              <a:ext uri="{FF2B5EF4-FFF2-40B4-BE49-F238E27FC236}">
                <a16:creationId xmlns:a16="http://schemas.microsoft.com/office/drawing/2014/main" id="{5728FE92-74A0-4E82-81A7-6CEAC1BD4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402" y="4055486"/>
            <a:ext cx="1421164" cy="152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37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69504" y="548680"/>
            <a:ext cx="806489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ru-RU" sz="3200" b="1" kern="0" dirty="0">
                <a:solidFill>
                  <a:srgbClr val="0070C0"/>
                </a:solidFill>
              </a:rPr>
              <a:t>Часть </a:t>
            </a:r>
            <a:r>
              <a:rPr lang="en-US" sz="3200" b="1" kern="0" dirty="0">
                <a:solidFill>
                  <a:srgbClr val="0070C0"/>
                </a:solidFill>
              </a:rPr>
              <a:t>II </a:t>
            </a:r>
            <a:r>
              <a:rPr lang="ru-RU" sz="3200" b="1" kern="0" dirty="0">
                <a:solidFill>
                  <a:srgbClr val="0070C0"/>
                </a:solidFill>
              </a:rPr>
              <a:t>    Что такое «гаджет»</a:t>
            </a:r>
          </a:p>
          <a:p>
            <a:r>
              <a:rPr lang="ru-RU" sz="2800" b="1" kern="0" dirty="0">
                <a:solidFill>
                  <a:srgbClr val="0070C0"/>
                </a:solidFill>
              </a:rPr>
              <a:t>2. Библиотека </a:t>
            </a:r>
          </a:p>
          <a:p>
            <a:r>
              <a:rPr lang="ru-RU" sz="2800" b="1" kern="0" dirty="0">
                <a:solidFill>
                  <a:srgbClr val="0070C0"/>
                </a:solidFill>
              </a:rPr>
              <a:t>(информационное пространство)</a:t>
            </a:r>
          </a:p>
        </p:txBody>
      </p:sp>
      <p:pic>
        <p:nvPicPr>
          <p:cNvPr id="3074" name="Picture 2" descr="https://www.wakeahec.org/images/libraryhome.jpg">
            <a:extLst>
              <a:ext uri="{FF2B5EF4-FFF2-40B4-BE49-F238E27FC236}">
                <a16:creationId xmlns:a16="http://schemas.microsoft.com/office/drawing/2014/main" id="{E70A616C-F91B-4028-9FBE-E34FFE5FA8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1" t="13186" r="27471" b="31089"/>
          <a:stretch/>
        </p:blipFill>
        <p:spPr bwMode="auto">
          <a:xfrm>
            <a:off x="755576" y="1988840"/>
            <a:ext cx="5832648" cy="385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pinimg.com/originals/e9/0d/9f/e90d9f5afa1dcdbd56c475da828ab24f.jpg">
            <a:extLst>
              <a:ext uri="{FF2B5EF4-FFF2-40B4-BE49-F238E27FC236}">
                <a16:creationId xmlns:a16="http://schemas.microsoft.com/office/drawing/2014/main" id="{3F6D3C8C-F58B-4527-91C4-0C62309EE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352401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cdn1.vectorstock.com/i/1000x1000/34/40/incoming-mail-line-icon-vector-20493440.jpg">
            <a:extLst>
              <a:ext uri="{FF2B5EF4-FFF2-40B4-BE49-F238E27FC236}">
                <a16:creationId xmlns:a16="http://schemas.microsoft.com/office/drawing/2014/main" id="{C6B33065-66DD-434A-8DFD-39CA130672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2" t="8789" r="11423" b="16107"/>
          <a:stretch/>
        </p:blipFill>
        <p:spPr bwMode="auto">
          <a:xfrm>
            <a:off x="6912260" y="3884530"/>
            <a:ext cx="1440160" cy="169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9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s://media.istockphoto.com/vectors/crowd-of-people-saying-goodbye-with-british-flags-vector-id660211566">
            <a:extLst>
              <a:ext uri="{FF2B5EF4-FFF2-40B4-BE49-F238E27FC236}">
                <a16:creationId xmlns:a16="http://schemas.microsoft.com/office/drawing/2014/main" id="{E987B2D4-51F8-4DF9-924E-51C7EB0B95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91" b="6199"/>
          <a:stretch/>
        </p:blipFill>
        <p:spPr bwMode="auto">
          <a:xfrm>
            <a:off x="5294819" y="4479240"/>
            <a:ext cx="3018858" cy="11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69504" y="548680"/>
            <a:ext cx="806489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ru-RU" sz="3200" b="1" kern="0" dirty="0">
                <a:solidFill>
                  <a:srgbClr val="0070C0"/>
                </a:solidFill>
              </a:rPr>
              <a:t>Часть </a:t>
            </a:r>
            <a:r>
              <a:rPr lang="en-US" sz="3200" b="1" kern="0" dirty="0">
                <a:solidFill>
                  <a:srgbClr val="0070C0"/>
                </a:solidFill>
              </a:rPr>
              <a:t>II </a:t>
            </a:r>
            <a:r>
              <a:rPr lang="ru-RU" sz="3200" b="1" kern="0" dirty="0">
                <a:solidFill>
                  <a:srgbClr val="0070C0"/>
                </a:solidFill>
              </a:rPr>
              <a:t>    Что такое «гаджет»</a:t>
            </a:r>
          </a:p>
          <a:p>
            <a:r>
              <a:rPr lang="ru-RU" sz="3200" b="1" kern="0" dirty="0">
                <a:solidFill>
                  <a:srgbClr val="0070C0"/>
                </a:solidFill>
              </a:rPr>
              <a:t>3. Средство коммуникации</a:t>
            </a:r>
          </a:p>
        </p:txBody>
      </p:sp>
      <p:pic>
        <p:nvPicPr>
          <p:cNvPr id="4100" name="Picture 4" descr="https://mtdata.ru/u16/photo96BC/20169736617-0/original.jpg">
            <a:extLst>
              <a:ext uri="{FF2B5EF4-FFF2-40B4-BE49-F238E27FC236}">
                <a16:creationId xmlns:a16="http://schemas.microsoft.com/office/drawing/2014/main" id="{A221EF78-67B4-4658-8C8A-5BFDABFD8F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7" r="11724" b="9592"/>
          <a:stretch/>
        </p:blipFill>
        <p:spPr bwMode="auto">
          <a:xfrm>
            <a:off x="683568" y="2142006"/>
            <a:ext cx="4592278" cy="351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idare2bdifferent.files.wordpress.com/2015/07/antenna.png">
            <a:extLst>
              <a:ext uri="{FF2B5EF4-FFF2-40B4-BE49-F238E27FC236}">
                <a16:creationId xmlns:a16="http://schemas.microsoft.com/office/drawing/2014/main" id="{1A80B584-3C35-42DA-924D-E4D3E62FF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0" r="14607" b="4491"/>
          <a:stretch/>
        </p:blipFill>
        <p:spPr bwMode="auto">
          <a:xfrm>
            <a:off x="6084168" y="2378760"/>
            <a:ext cx="1512168" cy="200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20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69504" y="548680"/>
            <a:ext cx="806489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ru-RU" sz="3200" b="1" kern="0" dirty="0">
                <a:solidFill>
                  <a:srgbClr val="0070C0"/>
                </a:solidFill>
              </a:rPr>
              <a:t>Часть </a:t>
            </a:r>
            <a:r>
              <a:rPr lang="en-US" sz="3200" b="1" kern="0" dirty="0">
                <a:solidFill>
                  <a:srgbClr val="0070C0"/>
                </a:solidFill>
              </a:rPr>
              <a:t>II </a:t>
            </a:r>
            <a:r>
              <a:rPr lang="ru-RU" sz="3200" b="1" kern="0" dirty="0">
                <a:solidFill>
                  <a:srgbClr val="0070C0"/>
                </a:solidFill>
              </a:rPr>
              <a:t>    Что такое «гаджет»</a:t>
            </a:r>
          </a:p>
          <a:p>
            <a:r>
              <a:rPr lang="ru-RU" sz="3200" b="1" kern="0" dirty="0">
                <a:solidFill>
                  <a:srgbClr val="0070C0"/>
                </a:solidFill>
              </a:rPr>
              <a:t>4. Вычислительное средство</a:t>
            </a:r>
          </a:p>
        </p:txBody>
      </p:sp>
      <p:pic>
        <p:nvPicPr>
          <p:cNvPr id="5122" name="Picture 2" descr="https://mir-s3-cdn-cf.behance.net/project_modules/disp/2249729530903.560d536072d65.jpg">
            <a:extLst>
              <a:ext uri="{FF2B5EF4-FFF2-40B4-BE49-F238E27FC236}">
                <a16:creationId xmlns:a16="http://schemas.microsoft.com/office/drawing/2014/main" id="{E0C36189-DB81-44AC-A813-65292E98E1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4"/>
          <a:stretch/>
        </p:blipFill>
        <p:spPr bwMode="auto">
          <a:xfrm>
            <a:off x="2699792" y="2132856"/>
            <a:ext cx="566014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readwrite.com/wp-content/uploads/media/MTIyMzI4ODIyMDQ4NzE5NDYy.png">
            <a:extLst>
              <a:ext uri="{FF2B5EF4-FFF2-40B4-BE49-F238E27FC236}">
                <a16:creationId xmlns:a16="http://schemas.microsoft.com/office/drawing/2014/main" id="{1210367B-E3D8-4A5C-8B8E-F15CF5EB61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27320" r="29840" b="24801"/>
          <a:stretch/>
        </p:blipFill>
        <p:spPr bwMode="auto">
          <a:xfrm>
            <a:off x="948550" y="4437395"/>
            <a:ext cx="115970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clipart-library.com/img1/861437.png">
            <a:extLst>
              <a:ext uri="{FF2B5EF4-FFF2-40B4-BE49-F238E27FC236}">
                <a16:creationId xmlns:a16="http://schemas.microsoft.com/office/drawing/2014/main" id="{2A589614-06DA-4189-BE9A-18724D9552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5" t="22876" r="27688" b="21567"/>
          <a:stretch/>
        </p:blipFill>
        <p:spPr bwMode="auto">
          <a:xfrm>
            <a:off x="925500" y="3344095"/>
            <a:ext cx="1205808" cy="107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pngicon.ru/file/uploads/calculator.png">
            <a:extLst>
              <a:ext uri="{FF2B5EF4-FFF2-40B4-BE49-F238E27FC236}">
                <a16:creationId xmlns:a16="http://schemas.microsoft.com/office/drawing/2014/main" id="{D32D5E6E-B09F-44F5-B582-BF8E060C2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23" y="2113461"/>
            <a:ext cx="1334798" cy="107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41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69504" y="548680"/>
            <a:ext cx="806489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ru-RU" sz="3200" b="1" kern="0" dirty="0">
                <a:solidFill>
                  <a:srgbClr val="0070C0"/>
                </a:solidFill>
              </a:rPr>
              <a:t>Часть </a:t>
            </a:r>
            <a:r>
              <a:rPr lang="en-US" sz="3200" b="1" kern="0" dirty="0">
                <a:solidFill>
                  <a:srgbClr val="0070C0"/>
                </a:solidFill>
              </a:rPr>
              <a:t>II </a:t>
            </a:r>
            <a:r>
              <a:rPr lang="ru-RU" sz="3200" b="1" kern="0" dirty="0">
                <a:solidFill>
                  <a:srgbClr val="0070C0"/>
                </a:solidFill>
              </a:rPr>
              <a:t>    Что такое «гаджет»</a:t>
            </a:r>
          </a:p>
          <a:p>
            <a:r>
              <a:rPr lang="ru-RU" sz="2800" b="1" kern="0" dirty="0">
                <a:solidFill>
                  <a:srgbClr val="0070C0"/>
                </a:solidFill>
              </a:rPr>
              <a:t>5. Средство записи и воспроизведения </a:t>
            </a:r>
          </a:p>
          <a:p>
            <a:r>
              <a:rPr lang="ru-RU" sz="2800" b="1" kern="0" dirty="0">
                <a:solidFill>
                  <a:srgbClr val="0070C0"/>
                </a:solidFill>
              </a:rPr>
              <a:t>(звук, видео)</a:t>
            </a:r>
          </a:p>
        </p:txBody>
      </p:sp>
      <p:pic>
        <p:nvPicPr>
          <p:cNvPr id="1028" name="Picture 4" descr="http://fb.ru/media/i/3/9/6/5/7/5/i/396575.jpg">
            <a:extLst>
              <a:ext uri="{FF2B5EF4-FFF2-40B4-BE49-F238E27FC236}">
                <a16:creationId xmlns:a16="http://schemas.microsoft.com/office/drawing/2014/main" id="{E0D15486-B092-4218-AA4C-1DB2E41B8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213" y="1988840"/>
            <a:ext cx="6749574" cy="379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600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69504" y="548680"/>
            <a:ext cx="806489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ru-RU" sz="3200" b="1" kern="0" dirty="0">
                <a:solidFill>
                  <a:srgbClr val="0070C0"/>
                </a:solidFill>
              </a:rPr>
              <a:t>Часть </a:t>
            </a:r>
            <a:r>
              <a:rPr lang="en-US" sz="3200" b="1" kern="0" dirty="0">
                <a:solidFill>
                  <a:srgbClr val="0070C0"/>
                </a:solidFill>
              </a:rPr>
              <a:t>II </a:t>
            </a:r>
            <a:r>
              <a:rPr lang="ru-RU" sz="3200" b="1" kern="0" dirty="0">
                <a:solidFill>
                  <a:srgbClr val="0070C0"/>
                </a:solidFill>
              </a:rPr>
              <a:t>    Что такое «гаджет»</a:t>
            </a:r>
          </a:p>
          <a:p>
            <a:r>
              <a:rPr lang="ru-RU" sz="3200" b="1" kern="0" dirty="0">
                <a:solidFill>
                  <a:srgbClr val="0070C0"/>
                </a:solidFill>
              </a:rPr>
              <a:t>6. Селфи!</a:t>
            </a:r>
          </a:p>
        </p:txBody>
      </p:sp>
      <p:pic>
        <p:nvPicPr>
          <p:cNvPr id="2052" name="Picture 4" descr="http://www.clickphone.net/assets/768.jpg">
            <a:extLst>
              <a:ext uri="{FF2B5EF4-FFF2-40B4-BE49-F238E27FC236}">
                <a16:creationId xmlns:a16="http://schemas.microsoft.com/office/drawing/2014/main" id="{7AA2B5ED-86C2-4222-A4DD-6BBDABF805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6" r="13151" b="18678"/>
          <a:stretch/>
        </p:blipFill>
        <p:spPr bwMode="auto">
          <a:xfrm>
            <a:off x="705519" y="2708920"/>
            <a:ext cx="234224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td1.mycdn.me/image?id=838868170602&amp;t=20&amp;plc=WEB&amp;tkn=*nOP_XcpqnjqXahxZcck7e9mFhgE">
            <a:extLst>
              <a:ext uri="{FF2B5EF4-FFF2-40B4-BE49-F238E27FC236}">
                <a16:creationId xmlns:a16="http://schemas.microsoft.com/office/drawing/2014/main" id="{1BC92708-667B-4B87-BDF4-B79EDF2709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671" y="2695988"/>
            <a:ext cx="297633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mostluxuriouslist.com/wp-content/uploads/2016/04/A-Real-Life-Dr.-Dolittle-makes-hearts-explode-with-his-animal-selfie.jpg">
            <a:extLst>
              <a:ext uri="{FF2B5EF4-FFF2-40B4-BE49-F238E27FC236}">
                <a16:creationId xmlns:a16="http://schemas.microsoft.com/office/drawing/2014/main" id="{38EBA13F-F22E-4B34-BC18-5AAD6BAA46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r="20691"/>
          <a:stretch/>
        </p:blipFill>
        <p:spPr bwMode="auto">
          <a:xfrm>
            <a:off x="6197844" y="2690200"/>
            <a:ext cx="2313290" cy="225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065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39552" y="2780928"/>
            <a:ext cx="806489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ru-RU" sz="3200" b="1" kern="0" dirty="0">
                <a:solidFill>
                  <a:srgbClr val="0070C0"/>
                </a:solidFill>
              </a:rPr>
              <a:t>Часть </a:t>
            </a:r>
            <a:r>
              <a:rPr lang="en-US" sz="3200" b="1" kern="0" dirty="0">
                <a:solidFill>
                  <a:srgbClr val="0070C0"/>
                </a:solidFill>
              </a:rPr>
              <a:t>II </a:t>
            </a:r>
            <a:r>
              <a:rPr lang="ru-RU" sz="3200" b="1" kern="0" dirty="0">
                <a:solidFill>
                  <a:srgbClr val="0070C0"/>
                </a:solidFill>
              </a:rPr>
              <a:t>    Что такое «гаджет»</a:t>
            </a:r>
          </a:p>
          <a:p>
            <a:endParaRPr lang="ru-RU" sz="3200" b="1" kern="0" dirty="0">
              <a:solidFill>
                <a:srgbClr val="0070C0"/>
              </a:solidFill>
            </a:endParaRPr>
          </a:p>
          <a:p>
            <a:pPr algn="l"/>
            <a:r>
              <a:rPr lang="ru-RU" sz="3200" b="1" kern="0" dirty="0">
                <a:solidFill>
                  <a:srgbClr val="0070C0"/>
                </a:solidFill>
              </a:rPr>
              <a:t>     7. Ассистент (поиск, навигатор…)</a:t>
            </a:r>
          </a:p>
          <a:p>
            <a:pPr algn="l"/>
            <a:r>
              <a:rPr lang="ru-RU" sz="3200" b="1" kern="0" dirty="0">
                <a:solidFill>
                  <a:srgbClr val="0070C0"/>
                </a:solidFill>
              </a:rPr>
              <a:t>     8. Платежный инструмент      </a:t>
            </a:r>
          </a:p>
          <a:p>
            <a:pPr algn="l"/>
            <a:r>
              <a:rPr lang="ru-RU" sz="3200" b="1" kern="0" dirty="0">
                <a:solidFill>
                  <a:srgbClr val="0070C0"/>
                </a:solidFill>
              </a:rPr>
              <a:t>     9. Средство индивидуального    </a:t>
            </a:r>
          </a:p>
          <a:p>
            <a:pPr algn="l"/>
            <a:r>
              <a:rPr lang="ru-RU" sz="3200" b="1" kern="0" dirty="0">
                <a:solidFill>
                  <a:srgbClr val="0070C0"/>
                </a:solidFill>
              </a:rPr>
              <a:t>         самовыражения</a:t>
            </a:r>
          </a:p>
          <a:p>
            <a:pPr algn="l"/>
            <a:r>
              <a:rPr lang="ru-RU" sz="3200" b="1" kern="0" dirty="0">
                <a:solidFill>
                  <a:srgbClr val="0070C0"/>
                </a:solidFill>
              </a:rPr>
              <a:t>   10. Позиционирование</a:t>
            </a:r>
          </a:p>
          <a:p>
            <a:pPr algn="l"/>
            <a:r>
              <a:rPr lang="ru-RU" sz="3200" b="1" kern="0" dirty="0">
                <a:solidFill>
                  <a:srgbClr val="0070C0"/>
                </a:solidFill>
              </a:rPr>
              <a:t>         социального статуса</a:t>
            </a:r>
          </a:p>
          <a:p>
            <a:pPr algn="l"/>
            <a:r>
              <a:rPr lang="ru-RU" sz="3200" b="1" kern="0" dirty="0">
                <a:solidFill>
                  <a:srgbClr val="0070C0"/>
                </a:solidFill>
              </a:rPr>
              <a:t>   11. </a:t>
            </a:r>
            <a:r>
              <a:rPr lang="en-US" sz="3200" b="1" kern="0" dirty="0">
                <a:solidFill>
                  <a:srgbClr val="0070C0"/>
                </a:solidFill>
              </a:rPr>
              <a:t>SOS</a:t>
            </a:r>
          </a:p>
          <a:p>
            <a:pPr algn="l"/>
            <a:r>
              <a:rPr lang="en-US" sz="3200" b="1" kern="0" dirty="0">
                <a:solidFill>
                  <a:srgbClr val="0070C0"/>
                </a:solidFill>
              </a:rPr>
              <a:t>      </a:t>
            </a:r>
            <a:r>
              <a:rPr lang="ru-RU" sz="3200" b="1" kern="0" dirty="0">
                <a:solidFill>
                  <a:srgbClr val="0070C0"/>
                </a:solidFill>
              </a:rPr>
              <a:t>   </a:t>
            </a:r>
            <a:r>
              <a:rPr lang="en-US" sz="3200" b="1" kern="0" dirty="0">
                <a:solidFill>
                  <a:srgbClr val="0070C0"/>
                </a:solidFill>
              </a:rPr>
              <a:t>…</a:t>
            </a:r>
            <a:endParaRPr lang="ru-RU" sz="3200" b="1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25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04864"/>
            <a:ext cx="7848600" cy="2448272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Цифровые коммуникации</a:t>
            </a:r>
          </a:p>
          <a:p>
            <a:r>
              <a:rPr lang="ru-RU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Цифровая революция в математик</a:t>
            </a:r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</a:t>
            </a:r>
            <a:endParaRPr lang="ru-RU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r>
              <a:rPr lang="ru-RU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Форумы в сетях</a:t>
            </a:r>
            <a:endParaRPr lang="en-US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r>
              <a:rPr lang="ru-RU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Электронная организация экзаменов</a:t>
            </a: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692696"/>
            <a:ext cx="7310779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ru-RU" sz="3200" b="1" kern="0" dirty="0">
                <a:solidFill>
                  <a:srgbClr val="0070C0"/>
                </a:solidFill>
              </a:rPr>
              <a:t>Часть </a:t>
            </a:r>
            <a:r>
              <a:rPr lang="en-US" sz="3200" b="1" kern="0" dirty="0">
                <a:solidFill>
                  <a:srgbClr val="0070C0"/>
                </a:solidFill>
              </a:rPr>
              <a:t>III </a:t>
            </a:r>
            <a:r>
              <a:rPr lang="ru-RU" sz="3200" b="1" kern="0" dirty="0">
                <a:solidFill>
                  <a:srgbClr val="0070C0"/>
                </a:solidFill>
              </a:rPr>
              <a:t>    Замечания</a:t>
            </a:r>
          </a:p>
        </p:txBody>
      </p:sp>
    </p:spTree>
    <p:extLst>
      <p:ext uri="{BB962C8B-B14F-4D97-AF65-F5344CB8AC3E}">
        <p14:creationId xmlns:p14="http://schemas.microsoft.com/office/powerpoint/2010/main" val="519574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42633"/>
            <a:ext cx="5500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Цифровые коммуникации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82"/>
          <a:stretch/>
        </p:blipFill>
        <p:spPr>
          <a:xfrm>
            <a:off x="1259632" y="2060848"/>
            <a:ext cx="6853177" cy="3699066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 rot="16200000">
            <a:off x="3542062" y="5096428"/>
            <a:ext cx="948376" cy="696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40F0699-F514-41B5-A679-D59EAC21632A}"/>
              </a:ext>
            </a:extLst>
          </p:cNvPr>
          <p:cNvSpPr/>
          <p:nvPr/>
        </p:nvSpPr>
        <p:spPr>
          <a:xfrm>
            <a:off x="3788365" y="5233553"/>
            <a:ext cx="833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dirty="0"/>
          </a:p>
        </p:txBody>
      </p:sp>
      <p:sp>
        <p:nvSpPr>
          <p:cNvPr id="6" name="Стрелка вправо 5"/>
          <p:cNvSpPr/>
          <p:nvPr/>
        </p:nvSpPr>
        <p:spPr>
          <a:xfrm rot="16200000">
            <a:off x="1571826" y="4584404"/>
            <a:ext cx="1007006" cy="713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53085" y="4648778"/>
            <a:ext cx="4444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200" dirty="0"/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6767975" y="3994134"/>
            <a:ext cx="1008633" cy="7218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4643" y="4062658"/>
            <a:ext cx="5885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2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818700" y="3500372"/>
            <a:ext cx="2376264" cy="7328"/>
          </a:xfrm>
          <a:prstGeom prst="straightConnector1">
            <a:avLst/>
          </a:prstGeom>
          <a:ln w="57150">
            <a:solidFill>
              <a:schemeClr val="accent3"/>
            </a:solidFill>
            <a:prstDash val="sys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668009" y="3147340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30см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44017" y="3500372"/>
            <a:ext cx="1125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10000км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1" b="21545"/>
          <a:stretch/>
        </p:blipFill>
        <p:spPr>
          <a:xfrm>
            <a:off x="6300192" y="702972"/>
            <a:ext cx="219573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56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 стрелкой 10"/>
          <p:cNvCxnSpPr/>
          <p:nvPr/>
        </p:nvCxnSpPr>
        <p:spPr>
          <a:xfrm>
            <a:off x="2818700" y="3500372"/>
            <a:ext cx="2376264" cy="7328"/>
          </a:xfrm>
          <a:prstGeom prst="straightConnector1">
            <a:avLst/>
          </a:prstGeom>
          <a:ln w="57150">
            <a:solidFill>
              <a:schemeClr val="accent3"/>
            </a:solidFill>
            <a:prstDash val="sys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99" t="23091" r="25375" b="21907"/>
          <a:stretch/>
        </p:blipFill>
        <p:spPr>
          <a:xfrm rot="5400000">
            <a:off x="2987824" y="188640"/>
            <a:ext cx="3672408" cy="7416824"/>
          </a:xfrm>
          <a:prstGeom prst="rect">
            <a:avLst/>
          </a:prstGeom>
        </p:spPr>
      </p:pic>
      <p:sp>
        <p:nvSpPr>
          <p:cNvPr id="16" name="Стрелка вправо 15"/>
          <p:cNvSpPr/>
          <p:nvPr/>
        </p:nvSpPr>
        <p:spPr>
          <a:xfrm rot="16200000">
            <a:off x="2501837" y="5283139"/>
            <a:ext cx="948376" cy="696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40F0699-F514-41B5-A679-D59EAC21632A}"/>
              </a:ext>
            </a:extLst>
          </p:cNvPr>
          <p:cNvSpPr/>
          <p:nvPr/>
        </p:nvSpPr>
        <p:spPr>
          <a:xfrm>
            <a:off x="2748140" y="5420264"/>
            <a:ext cx="833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dirty="0"/>
          </a:p>
        </p:txBody>
      </p:sp>
      <p:sp>
        <p:nvSpPr>
          <p:cNvPr id="20" name="Стрелка вправо 19"/>
          <p:cNvSpPr/>
          <p:nvPr/>
        </p:nvSpPr>
        <p:spPr>
          <a:xfrm rot="16200000">
            <a:off x="1279956" y="4419043"/>
            <a:ext cx="948376" cy="696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40F0699-F514-41B5-A679-D59EAC21632A}"/>
              </a:ext>
            </a:extLst>
          </p:cNvPr>
          <p:cNvSpPr/>
          <p:nvPr/>
        </p:nvSpPr>
        <p:spPr>
          <a:xfrm>
            <a:off x="1526259" y="4556168"/>
            <a:ext cx="833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dirty="0"/>
          </a:p>
        </p:txBody>
      </p:sp>
      <p:sp>
        <p:nvSpPr>
          <p:cNvPr id="24" name="Стрелка вправо 23"/>
          <p:cNvSpPr/>
          <p:nvPr/>
        </p:nvSpPr>
        <p:spPr>
          <a:xfrm rot="16200000">
            <a:off x="4950109" y="5244166"/>
            <a:ext cx="948376" cy="696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40F0699-F514-41B5-A679-D59EAC21632A}"/>
              </a:ext>
            </a:extLst>
          </p:cNvPr>
          <p:cNvSpPr/>
          <p:nvPr/>
        </p:nvSpPr>
        <p:spPr>
          <a:xfrm>
            <a:off x="5196412" y="5381291"/>
            <a:ext cx="833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dirty="0"/>
          </a:p>
        </p:txBody>
      </p:sp>
      <p:sp>
        <p:nvSpPr>
          <p:cNvPr id="26" name="Стрелка вправо 25"/>
          <p:cNvSpPr/>
          <p:nvPr/>
        </p:nvSpPr>
        <p:spPr>
          <a:xfrm rot="16200000">
            <a:off x="7495959" y="5096984"/>
            <a:ext cx="948376" cy="696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40F0699-F514-41B5-A679-D59EAC21632A}"/>
              </a:ext>
            </a:extLst>
          </p:cNvPr>
          <p:cNvSpPr/>
          <p:nvPr/>
        </p:nvSpPr>
        <p:spPr>
          <a:xfrm>
            <a:off x="7742262" y="5234109"/>
            <a:ext cx="833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3600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2267744" y="3500372"/>
            <a:ext cx="2376264" cy="7328"/>
          </a:xfrm>
          <a:prstGeom prst="straightConnector1">
            <a:avLst/>
          </a:prstGeom>
          <a:ln w="57150">
            <a:solidFill>
              <a:schemeClr val="accent3"/>
            </a:solidFill>
            <a:prstDash val="sys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3117053" y="3147340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30см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893061" y="3500372"/>
            <a:ext cx="1125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10000км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5739049" y="3648506"/>
            <a:ext cx="1512168" cy="24088"/>
          </a:xfrm>
          <a:prstGeom prst="straightConnector1">
            <a:avLst/>
          </a:prstGeom>
          <a:ln w="57150">
            <a:solidFill>
              <a:schemeClr val="accent3"/>
            </a:solidFill>
            <a:prstDash val="sys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6050999" y="3258018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30см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940152" y="3699523"/>
            <a:ext cx="1125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10000км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27584" y="842633"/>
            <a:ext cx="5500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Цифровые коммуникации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1" b="21545"/>
          <a:stretch/>
        </p:blipFill>
        <p:spPr>
          <a:xfrm>
            <a:off x="6300192" y="702972"/>
            <a:ext cx="219573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08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331640" y="692696"/>
            <a:ext cx="677295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ru-RU" sz="3200" b="1" kern="0" dirty="0">
                <a:solidFill>
                  <a:srgbClr val="0070C0"/>
                </a:solidFill>
              </a:rPr>
              <a:t>Часть </a:t>
            </a:r>
            <a:r>
              <a:rPr lang="en-US" sz="3200" b="1" kern="0" dirty="0">
                <a:solidFill>
                  <a:srgbClr val="0070C0"/>
                </a:solidFill>
              </a:rPr>
              <a:t>I </a:t>
            </a:r>
            <a:r>
              <a:rPr lang="ru-RU" sz="3200" b="1" kern="0" dirty="0">
                <a:solidFill>
                  <a:srgbClr val="0070C0"/>
                </a:solidFill>
              </a:rPr>
              <a:t>    Кого мы учим сейчас и в ближайшем будущем</a:t>
            </a:r>
            <a:r>
              <a:rPr lang="en-US" sz="3200" b="1" kern="0" dirty="0">
                <a:solidFill>
                  <a:srgbClr val="0070C0"/>
                </a:solidFill>
              </a:rPr>
              <a:t>?</a:t>
            </a:r>
            <a:endParaRPr lang="ru-RU" sz="3200" b="1" kern="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878" y="2137469"/>
            <a:ext cx="2441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Поколение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  <a:p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1963 - 1984</a:t>
            </a: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1544" y="3281565"/>
            <a:ext cx="25606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Поколение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  <a:p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1984 - 2003</a:t>
            </a: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4370654"/>
            <a:ext cx="25606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Поколение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</a:p>
          <a:p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2003 - 2024</a:t>
            </a: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39926" y="4616874"/>
            <a:ext cx="27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 (до 15 лет)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3487555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Бак.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Маг.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Асп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(от 16 лет)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2388333"/>
            <a:ext cx="2839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./O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 (от 35 лет)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34983" y="2804512"/>
            <a:ext cx="1197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гаджета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58367" y="4386043"/>
            <a:ext cx="905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гаджетов</a:t>
            </a:r>
          </a:p>
        </p:txBody>
      </p:sp>
      <p:sp>
        <p:nvSpPr>
          <p:cNvPr id="14" name="Пятно 2 13"/>
          <p:cNvSpPr/>
          <p:nvPr/>
        </p:nvSpPr>
        <p:spPr>
          <a:xfrm>
            <a:off x="6699842" y="2388333"/>
            <a:ext cx="1928531" cy="1898876"/>
          </a:xfrm>
          <a:prstGeom prst="irregularSeal2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но 2 14"/>
          <p:cNvSpPr/>
          <p:nvPr/>
        </p:nvSpPr>
        <p:spPr>
          <a:xfrm>
            <a:off x="5796514" y="4004839"/>
            <a:ext cx="1867594" cy="1841434"/>
          </a:xfrm>
          <a:prstGeom prst="irregularSeal2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084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7974" y="6486261"/>
            <a:ext cx="4824536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https://download.teamviewer.com/download/TeamViewerPortable.zip</a:t>
            </a:r>
            <a:endParaRPr lang="ru-RU" sz="11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842633"/>
            <a:ext cx="5500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Цифровые коммуникации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5" t="19073" r="20140" b="22510"/>
          <a:stretch/>
        </p:blipFill>
        <p:spPr>
          <a:xfrm>
            <a:off x="6444208" y="664622"/>
            <a:ext cx="2016224" cy="10644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7936"/>
          <a:stretch/>
        </p:blipFill>
        <p:spPr>
          <a:xfrm>
            <a:off x="1115616" y="2030767"/>
            <a:ext cx="6948264" cy="3813544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3995936" y="3789040"/>
            <a:ext cx="1296144" cy="938949"/>
          </a:xfrm>
          <a:prstGeom prst="straightConnector1">
            <a:avLst/>
          </a:prstGeom>
          <a:ln w="57150">
            <a:solidFill>
              <a:schemeClr val="accent3"/>
            </a:solidFill>
            <a:prstDash val="sys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589748" y="3889182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30см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22925" y="4258514"/>
            <a:ext cx="1125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10000км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329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7956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Цифровая революция в математик</a:t>
            </a:r>
            <a:r>
              <a:rPr lang="en-US" sz="3200" b="1" dirty="0">
                <a:solidFill>
                  <a:srgbClr val="0070C0"/>
                </a:solidFill>
              </a:rPr>
              <a:t>e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 b="10867"/>
          <a:stretch/>
        </p:blipFill>
        <p:spPr>
          <a:xfrm>
            <a:off x="730396" y="2853028"/>
            <a:ext cx="2599407" cy="1944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611560" y="2288191"/>
            <a:ext cx="3262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Дисциплина «Математика»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980091"/>
            <a:ext cx="2227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Абстрактный мир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41685" y="2309660"/>
            <a:ext cx="4937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Дисциплина «Компьютерный практикум»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41685" y="2005546"/>
            <a:ext cx="2292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Виртуальный мир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BE535D4-9F98-46A0-B375-03851E8044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20" t="14007" r="14470"/>
          <a:stretch/>
        </p:blipFill>
        <p:spPr>
          <a:xfrm>
            <a:off x="3491880" y="2751105"/>
            <a:ext cx="1548783" cy="21276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313" y="2842844"/>
            <a:ext cx="3456385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Выгнутая вверх стрелка 9"/>
          <p:cNvSpPr/>
          <p:nvPr/>
        </p:nvSpPr>
        <p:spPr>
          <a:xfrm rot="21192752" flipV="1">
            <a:off x="2882212" y="3606080"/>
            <a:ext cx="2957300" cy="909407"/>
          </a:xfrm>
          <a:prstGeom prst="curvedDownArrow">
            <a:avLst>
              <a:gd name="adj1" fmla="val 25000"/>
              <a:gd name="adj2" fmla="val 6552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1226867">
            <a:off x="6031814" y="3139182"/>
            <a:ext cx="1695726" cy="615296"/>
          </a:xfrm>
          <a:prstGeom prst="curvedDownArrow">
            <a:avLst>
              <a:gd name="adj1" fmla="val 25000"/>
              <a:gd name="adj2" fmla="val 50000"/>
              <a:gd name="adj3" fmla="val 213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ятно 2 11"/>
          <p:cNvSpPr/>
          <p:nvPr/>
        </p:nvSpPr>
        <p:spPr>
          <a:xfrm>
            <a:off x="238241" y="4420745"/>
            <a:ext cx="3211484" cy="2424765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Идея плюс понимание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16800" r="13250"/>
          <a:stretch/>
        </p:blipFill>
        <p:spPr>
          <a:xfrm>
            <a:off x="7645938" y="4834210"/>
            <a:ext cx="950758" cy="1018075"/>
          </a:xfrm>
          <a:prstGeom prst="rect">
            <a:avLst/>
          </a:prstGeom>
        </p:spPr>
      </p:pic>
      <p:sp>
        <p:nvSpPr>
          <p:cNvPr id="13" name="Пятно 2 12"/>
          <p:cNvSpPr/>
          <p:nvPr/>
        </p:nvSpPr>
        <p:spPr>
          <a:xfrm>
            <a:off x="4266271" y="4155115"/>
            <a:ext cx="3896645" cy="237626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Визуализация минус рутина</a:t>
            </a:r>
          </a:p>
        </p:txBody>
      </p:sp>
    </p:spTree>
    <p:extLst>
      <p:ext uri="{BB962C8B-B14F-4D97-AF65-F5344CB8AC3E}">
        <p14:creationId xmlns:p14="http://schemas.microsoft.com/office/powerpoint/2010/main" val="2890599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558" y="2796028"/>
            <a:ext cx="2925272" cy="19711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899592" y="836712"/>
            <a:ext cx="7956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Цифровая революция в математик</a:t>
            </a:r>
            <a:r>
              <a:rPr lang="en-US" sz="3200" b="1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28453" y="2300375"/>
            <a:ext cx="7359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Дисциплина «Анализ данных» = «ТВ» + «МС» + «МО» + «ВД»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992842"/>
            <a:ext cx="2227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Абстрактный мир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61465" y="1993014"/>
            <a:ext cx="2292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Виртуальный мир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"/>
          <a:stretch/>
        </p:blipFill>
        <p:spPr>
          <a:xfrm rot="5400000">
            <a:off x="3231783" y="3109253"/>
            <a:ext cx="2066158" cy="1506888"/>
          </a:xfrm>
          <a:prstGeom prst="rect">
            <a:avLst/>
          </a:prstGeom>
        </p:spPr>
      </p:pic>
      <p:pic>
        <p:nvPicPr>
          <p:cNvPr id="15" name="Рисунок 14" descr="Биржа — Уикипедия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0" r="24485" b="14091"/>
          <a:stretch/>
        </p:blipFill>
        <p:spPr>
          <a:xfrm>
            <a:off x="718571" y="2796028"/>
            <a:ext cx="2607094" cy="20064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Пятно 2 11"/>
          <p:cNvSpPr/>
          <p:nvPr/>
        </p:nvSpPr>
        <p:spPr>
          <a:xfrm>
            <a:off x="88920" y="4294450"/>
            <a:ext cx="3211484" cy="2424765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Реальные данные</a:t>
            </a:r>
          </a:p>
        </p:txBody>
      </p:sp>
      <p:sp>
        <p:nvSpPr>
          <p:cNvPr id="10" name="Выгнутая вверх стрелка 9"/>
          <p:cNvSpPr/>
          <p:nvPr/>
        </p:nvSpPr>
        <p:spPr>
          <a:xfrm rot="666476" flipV="1">
            <a:off x="2887174" y="4014358"/>
            <a:ext cx="4173651" cy="732382"/>
          </a:xfrm>
          <a:prstGeom prst="curvedDownArrow">
            <a:avLst>
              <a:gd name="adj1" fmla="val 25000"/>
              <a:gd name="adj2" fmla="val 6552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11557984" flipH="1" flipV="1">
            <a:off x="1251136" y="2825691"/>
            <a:ext cx="4920644" cy="1017148"/>
          </a:xfrm>
          <a:prstGeom prst="curvedDownArrow">
            <a:avLst>
              <a:gd name="adj1" fmla="val 25000"/>
              <a:gd name="adj2" fmla="val 50000"/>
              <a:gd name="adj3" fmla="val 213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ятно 2 12"/>
          <p:cNvSpPr/>
          <p:nvPr/>
        </p:nvSpPr>
        <p:spPr>
          <a:xfrm>
            <a:off x="5761465" y="4266577"/>
            <a:ext cx="4257816" cy="2375161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Визуализация плюс автоматизация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078" y="4945777"/>
            <a:ext cx="2349645" cy="94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47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956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Форумы в сетях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E14269-E18B-45BC-9161-1E02ABFCCA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0" r="38976" b="28334"/>
          <a:stretch/>
        </p:blipFill>
        <p:spPr>
          <a:xfrm>
            <a:off x="1655676" y="989439"/>
            <a:ext cx="5832648" cy="481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48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4636" y="667845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Электронная организация экзаменов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30199"/>
          <a:stretch/>
        </p:blipFill>
        <p:spPr>
          <a:xfrm>
            <a:off x="827584" y="1628800"/>
            <a:ext cx="7608168" cy="42484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2" t="6353" r="6856"/>
          <a:stretch/>
        </p:blipFill>
        <p:spPr>
          <a:xfrm>
            <a:off x="6131496" y="1484784"/>
            <a:ext cx="2304256" cy="16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60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Спасибо за внимание!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2052" name="Picture 4" descr="https://www.wikireading.ru/img/281681_15_TAGimg_834_I-23-OBSCH-tambov-f02_640_jpg229283">
            <a:extLst>
              <a:ext uri="{FF2B5EF4-FFF2-40B4-BE49-F238E27FC236}">
                <a16:creationId xmlns:a16="http://schemas.microsoft.com/office/drawing/2014/main" id="{DFEA8194-439D-45D4-A282-C37924FCC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880" y="2132856"/>
            <a:ext cx="5208240" cy="346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835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6AB4E21-5D40-4207-8886-3CC7EAB689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649" r="24497"/>
          <a:stretch/>
        </p:blipFill>
        <p:spPr>
          <a:xfrm>
            <a:off x="5073184" y="3036571"/>
            <a:ext cx="2067348" cy="2523061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 bwMode="auto">
          <a:xfrm>
            <a:off x="750663" y="402719"/>
            <a:ext cx="764267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ru-RU" sz="2800" b="1" kern="0" dirty="0">
                <a:solidFill>
                  <a:srgbClr val="0070C0"/>
                </a:solidFill>
              </a:rPr>
              <a:t>Виды «миров» нашего существования</a:t>
            </a:r>
          </a:p>
        </p:txBody>
      </p:sp>
      <p:sp>
        <p:nvSpPr>
          <p:cNvPr id="5" name="Выноска-облако 4"/>
          <p:cNvSpPr/>
          <p:nvPr/>
        </p:nvSpPr>
        <p:spPr>
          <a:xfrm>
            <a:off x="5292080" y="1052736"/>
            <a:ext cx="2945782" cy="1550005"/>
          </a:xfrm>
          <a:prstGeom prst="cloudCallout">
            <a:avLst>
              <a:gd name="adj1" fmla="val -41440"/>
              <a:gd name="adj2" fmla="val 77834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Абстракция</a:t>
            </a:r>
          </a:p>
          <a:p>
            <a:pPr algn="ctr"/>
            <a:r>
              <a:rPr lang="ru-RU" sz="1600" dirty="0">
                <a:solidFill>
                  <a:srgbClr val="0070C0"/>
                </a:solidFill>
              </a:rPr>
              <a:t>язык</a:t>
            </a:r>
            <a:r>
              <a:rPr lang="en-US" sz="1600" dirty="0">
                <a:solidFill>
                  <a:srgbClr val="0070C0"/>
                </a:solidFill>
              </a:rPr>
              <a:t>/</a:t>
            </a:r>
            <a:r>
              <a:rPr lang="ru-RU" sz="1600" dirty="0">
                <a:solidFill>
                  <a:srgbClr val="0070C0"/>
                </a:solidFill>
              </a:rPr>
              <a:t>мышление,</a:t>
            </a:r>
          </a:p>
          <a:p>
            <a:pPr algn="ctr"/>
            <a:r>
              <a:rPr lang="ru-RU" sz="1600" dirty="0">
                <a:solidFill>
                  <a:srgbClr val="0070C0"/>
                </a:solidFill>
              </a:rPr>
              <a:t>идея,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ru-RU" sz="1600" dirty="0">
                <a:solidFill>
                  <a:srgbClr val="0070C0"/>
                </a:solidFill>
              </a:rPr>
              <a:t>теория</a:t>
            </a:r>
          </a:p>
        </p:txBody>
      </p:sp>
      <p:sp>
        <p:nvSpPr>
          <p:cNvPr id="8" name="Выноска-облако 7"/>
          <p:cNvSpPr/>
          <p:nvPr/>
        </p:nvSpPr>
        <p:spPr>
          <a:xfrm>
            <a:off x="827584" y="1150613"/>
            <a:ext cx="2727132" cy="1550005"/>
          </a:xfrm>
          <a:prstGeom prst="cloudCallout">
            <a:avLst>
              <a:gd name="adj1" fmla="val 17728"/>
              <a:gd name="adj2" fmla="val 91685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Реальность</a:t>
            </a:r>
          </a:p>
          <a:p>
            <a:pPr algn="ctr"/>
            <a:r>
              <a:rPr lang="ru-RU" sz="1600" dirty="0">
                <a:solidFill>
                  <a:srgbClr val="0070C0"/>
                </a:solidFill>
              </a:rPr>
              <a:t>Существует вне зависимости от нас</a:t>
            </a:r>
            <a:endParaRPr lang="ru-RU" sz="16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EDFC794-66AE-4984-985D-F5B239EAC6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343685" y="3140968"/>
            <a:ext cx="2727132" cy="272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0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4DBCB06-F1DD-4013-951F-E723D4879E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91036" y="4005064"/>
            <a:ext cx="3161928" cy="162839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6AB4E21-5D40-4207-8886-3CC7EAB689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0649" r="24497"/>
          <a:stretch/>
        </p:blipFill>
        <p:spPr>
          <a:xfrm>
            <a:off x="6004399" y="2996952"/>
            <a:ext cx="2067348" cy="2523061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 bwMode="auto">
          <a:xfrm>
            <a:off x="750663" y="402719"/>
            <a:ext cx="764267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ru-RU" sz="2800" b="1" kern="0" dirty="0">
                <a:solidFill>
                  <a:srgbClr val="0070C0"/>
                </a:solidFill>
              </a:rPr>
              <a:t>Виды «миров» нашего существования</a:t>
            </a:r>
          </a:p>
        </p:txBody>
      </p:sp>
      <p:sp>
        <p:nvSpPr>
          <p:cNvPr id="5" name="Выноска-облако 4"/>
          <p:cNvSpPr/>
          <p:nvPr/>
        </p:nvSpPr>
        <p:spPr>
          <a:xfrm>
            <a:off x="5652120" y="1009894"/>
            <a:ext cx="2945782" cy="1550005"/>
          </a:xfrm>
          <a:prstGeom prst="cloudCallout">
            <a:avLst>
              <a:gd name="adj1" fmla="val -16984"/>
              <a:gd name="adj2" fmla="val 7962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Абстракция</a:t>
            </a:r>
          </a:p>
          <a:p>
            <a:pPr algn="ctr"/>
            <a:r>
              <a:rPr lang="ru-RU" sz="1600" dirty="0">
                <a:solidFill>
                  <a:srgbClr val="0070C0"/>
                </a:solidFill>
              </a:rPr>
              <a:t>язык</a:t>
            </a:r>
            <a:r>
              <a:rPr lang="en-US" sz="1600" dirty="0">
                <a:solidFill>
                  <a:srgbClr val="0070C0"/>
                </a:solidFill>
              </a:rPr>
              <a:t>/</a:t>
            </a:r>
            <a:r>
              <a:rPr lang="ru-RU" sz="1600" dirty="0">
                <a:solidFill>
                  <a:srgbClr val="0070C0"/>
                </a:solidFill>
              </a:rPr>
              <a:t>мышление,</a:t>
            </a:r>
          </a:p>
          <a:p>
            <a:pPr algn="ctr"/>
            <a:r>
              <a:rPr lang="ru-RU" sz="1600" dirty="0">
                <a:solidFill>
                  <a:srgbClr val="0070C0"/>
                </a:solidFill>
              </a:rPr>
              <a:t>идея,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ru-RU" sz="1600" dirty="0">
                <a:solidFill>
                  <a:srgbClr val="0070C0"/>
                </a:solidFill>
              </a:rPr>
              <a:t>теория</a:t>
            </a:r>
          </a:p>
        </p:txBody>
      </p:sp>
      <p:sp>
        <p:nvSpPr>
          <p:cNvPr id="8" name="Выноска-облако 7"/>
          <p:cNvSpPr/>
          <p:nvPr/>
        </p:nvSpPr>
        <p:spPr>
          <a:xfrm>
            <a:off x="474260" y="1137947"/>
            <a:ext cx="2727132" cy="1550005"/>
          </a:xfrm>
          <a:prstGeom prst="cloudCallout">
            <a:avLst>
              <a:gd name="adj1" fmla="val 1132"/>
              <a:gd name="adj2" fmla="val 93473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Реальность</a:t>
            </a:r>
          </a:p>
          <a:p>
            <a:pPr algn="ctr"/>
            <a:r>
              <a:rPr lang="ru-RU" sz="1600" dirty="0">
                <a:solidFill>
                  <a:srgbClr val="0070C0"/>
                </a:solidFill>
              </a:rPr>
              <a:t>Существует вне зависимости от нас</a:t>
            </a:r>
            <a:endParaRPr lang="ru-RU" sz="16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2195736" y="1556793"/>
            <a:ext cx="4176464" cy="1866388"/>
          </a:xfrm>
          <a:prstGeom prst="cloudCallout">
            <a:avLst>
              <a:gd name="adj1" fmla="val 4643"/>
              <a:gd name="adj2" fmla="val 84116"/>
            </a:avLst>
          </a:prstGeom>
          <a:solidFill>
            <a:srgbClr val="00B0F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Виртуальный мир</a:t>
            </a:r>
          </a:p>
          <a:p>
            <a:pPr algn="ctr"/>
            <a:r>
              <a:rPr lang="ru-RU" sz="1600" dirty="0">
                <a:solidFill>
                  <a:srgbClr val="0070C0"/>
                </a:solidFill>
              </a:rPr>
              <a:t>Нет физ. законов, абсолютная  свобода,</a:t>
            </a:r>
          </a:p>
          <a:p>
            <a:pPr algn="ctr"/>
            <a:r>
              <a:rPr lang="ru-RU" sz="1600" dirty="0">
                <a:solidFill>
                  <a:srgbClr val="0070C0"/>
                </a:solidFill>
              </a:rPr>
              <a:t>никакой ответственности,</a:t>
            </a:r>
          </a:p>
          <a:p>
            <a:pPr algn="ctr"/>
            <a:r>
              <a:rPr lang="en-US" sz="1600" dirty="0">
                <a:solidFill>
                  <a:srgbClr val="0070C0"/>
                </a:solidFill>
              </a:rPr>
              <a:t>…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EDFC794-66AE-4984-985D-F5B239EAC6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30098" y="3139924"/>
            <a:ext cx="2727132" cy="272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2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863588" y="710537"/>
            <a:ext cx="741682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ru-RU" sz="3200" b="1" kern="0" dirty="0">
                <a:solidFill>
                  <a:srgbClr val="0070C0"/>
                </a:solidFill>
              </a:rPr>
              <a:t>Перспектива поколений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16423356"/>
              </p:ext>
            </p:extLst>
          </p:nvPr>
        </p:nvGraphicFramePr>
        <p:xfrm>
          <a:off x="1619672" y="1772816"/>
          <a:ext cx="62646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4718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863588" y="710537"/>
            <a:ext cx="741682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ru-RU" sz="3200" b="1" kern="0" dirty="0">
                <a:solidFill>
                  <a:srgbClr val="0070C0"/>
                </a:solidFill>
              </a:rPr>
              <a:t>Перспектива поколений</a:t>
            </a: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1619672" y="1772816"/>
          <a:ext cx="62646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вал 3">
            <a:extLst>
              <a:ext uri="{FF2B5EF4-FFF2-40B4-BE49-F238E27FC236}">
                <a16:creationId xmlns:a16="http://schemas.microsoft.com/office/drawing/2014/main" id="{F3438699-071E-4803-B615-CECD281B0E29}"/>
              </a:ext>
            </a:extLst>
          </p:cNvPr>
          <p:cNvSpPr/>
          <p:nvPr/>
        </p:nvSpPr>
        <p:spPr>
          <a:xfrm>
            <a:off x="2123728" y="2742989"/>
            <a:ext cx="3158177" cy="2138802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06404C0-29A9-42B0-99FE-EFE8E6EBFF36}"/>
              </a:ext>
            </a:extLst>
          </p:cNvPr>
          <p:cNvSpPr/>
          <p:nvPr/>
        </p:nvSpPr>
        <p:spPr>
          <a:xfrm>
            <a:off x="2449924" y="3520003"/>
            <a:ext cx="5274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0980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863588" y="710537"/>
            <a:ext cx="741682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ru-RU" sz="3200" b="1" kern="0" dirty="0">
                <a:solidFill>
                  <a:srgbClr val="0070C0"/>
                </a:solidFill>
              </a:rPr>
              <a:t>Перспектива поколений</a:t>
            </a: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1619672" y="1772816"/>
          <a:ext cx="62646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вал 3">
            <a:extLst>
              <a:ext uri="{FF2B5EF4-FFF2-40B4-BE49-F238E27FC236}">
                <a16:creationId xmlns:a16="http://schemas.microsoft.com/office/drawing/2014/main" id="{F3438699-071E-4803-B615-CECD281B0E29}"/>
              </a:ext>
            </a:extLst>
          </p:cNvPr>
          <p:cNvSpPr/>
          <p:nvPr/>
        </p:nvSpPr>
        <p:spPr>
          <a:xfrm>
            <a:off x="2123728" y="2742989"/>
            <a:ext cx="3158177" cy="2138802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06404C0-29A9-42B0-99FE-EFE8E6EBFF36}"/>
              </a:ext>
            </a:extLst>
          </p:cNvPr>
          <p:cNvSpPr/>
          <p:nvPr/>
        </p:nvSpPr>
        <p:spPr>
          <a:xfrm>
            <a:off x="2449924" y="3520003"/>
            <a:ext cx="5274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ru-RU" sz="3200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E9C35E46-6012-41D1-B373-677BCCA069AA}"/>
              </a:ext>
            </a:extLst>
          </p:cNvPr>
          <p:cNvSpPr/>
          <p:nvPr/>
        </p:nvSpPr>
        <p:spPr>
          <a:xfrm>
            <a:off x="3808329" y="2817437"/>
            <a:ext cx="1710733" cy="3142657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5022DBC-E873-49AC-A244-8249A5283349}"/>
              </a:ext>
            </a:extLst>
          </p:cNvPr>
          <p:cNvSpPr/>
          <p:nvPr/>
        </p:nvSpPr>
        <p:spPr>
          <a:xfrm>
            <a:off x="4427354" y="5436874"/>
            <a:ext cx="6512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5186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863588" y="710537"/>
            <a:ext cx="741682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ru-RU" sz="3200" b="1" kern="0" dirty="0">
                <a:solidFill>
                  <a:srgbClr val="0070C0"/>
                </a:solidFill>
              </a:rPr>
              <a:t>Перспектива поколений</a:t>
            </a: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1619672" y="1772816"/>
          <a:ext cx="62646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вал 3">
            <a:extLst>
              <a:ext uri="{FF2B5EF4-FFF2-40B4-BE49-F238E27FC236}">
                <a16:creationId xmlns:a16="http://schemas.microsoft.com/office/drawing/2014/main" id="{F3438699-071E-4803-B615-CECD281B0E29}"/>
              </a:ext>
            </a:extLst>
          </p:cNvPr>
          <p:cNvSpPr/>
          <p:nvPr/>
        </p:nvSpPr>
        <p:spPr>
          <a:xfrm>
            <a:off x="2123728" y="2742989"/>
            <a:ext cx="3158177" cy="2138802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06404C0-29A9-42B0-99FE-EFE8E6EBFF36}"/>
              </a:ext>
            </a:extLst>
          </p:cNvPr>
          <p:cNvSpPr/>
          <p:nvPr/>
        </p:nvSpPr>
        <p:spPr>
          <a:xfrm>
            <a:off x="2449924" y="3520003"/>
            <a:ext cx="5274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ru-RU" sz="3200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E9C35E46-6012-41D1-B373-677BCCA069AA}"/>
              </a:ext>
            </a:extLst>
          </p:cNvPr>
          <p:cNvSpPr/>
          <p:nvPr/>
        </p:nvSpPr>
        <p:spPr>
          <a:xfrm>
            <a:off x="3808329" y="2817437"/>
            <a:ext cx="1710733" cy="3142657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5022DBC-E873-49AC-A244-8249A5283349}"/>
              </a:ext>
            </a:extLst>
          </p:cNvPr>
          <p:cNvSpPr/>
          <p:nvPr/>
        </p:nvSpPr>
        <p:spPr>
          <a:xfrm>
            <a:off x="4427354" y="5436874"/>
            <a:ext cx="6512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lang="ru-RU" sz="2800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06CF3874-3950-4AB4-B944-6995D92E452D}"/>
              </a:ext>
            </a:extLst>
          </p:cNvPr>
          <p:cNvSpPr/>
          <p:nvPr/>
        </p:nvSpPr>
        <p:spPr>
          <a:xfrm>
            <a:off x="4081148" y="2813125"/>
            <a:ext cx="3053906" cy="2143114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86D3C6B-7169-42EB-A2F4-B84DFCB2ECA7}"/>
              </a:ext>
            </a:extLst>
          </p:cNvPr>
          <p:cNvSpPr/>
          <p:nvPr/>
        </p:nvSpPr>
        <p:spPr>
          <a:xfrm>
            <a:off x="6549932" y="3550780"/>
            <a:ext cx="833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973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863588" y="710537"/>
            <a:ext cx="741682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ru-RU" sz="3200" b="1" kern="0" dirty="0">
                <a:solidFill>
                  <a:srgbClr val="0070C0"/>
                </a:solidFill>
              </a:rPr>
              <a:t>Перспектива поколений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07458738"/>
              </p:ext>
            </p:extLst>
          </p:nvPr>
        </p:nvGraphicFramePr>
        <p:xfrm>
          <a:off x="323528" y="1574633"/>
          <a:ext cx="5904656" cy="4262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вал 6">
            <a:extLst>
              <a:ext uri="{FF2B5EF4-FFF2-40B4-BE49-F238E27FC236}">
                <a16:creationId xmlns:a16="http://schemas.microsoft.com/office/drawing/2014/main" id="{E78A46DB-BEDB-4705-A807-C29382B59E81}"/>
              </a:ext>
            </a:extLst>
          </p:cNvPr>
          <p:cNvSpPr/>
          <p:nvPr/>
        </p:nvSpPr>
        <p:spPr>
          <a:xfrm>
            <a:off x="5554344" y="2708137"/>
            <a:ext cx="2203981" cy="1872385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A0A8E3C-64EE-4D13-97C0-53499F8142A8}"/>
              </a:ext>
            </a:extLst>
          </p:cNvPr>
          <p:cNvSpPr/>
          <p:nvPr/>
        </p:nvSpPr>
        <p:spPr>
          <a:xfrm>
            <a:off x="6351450" y="3283733"/>
            <a:ext cx="833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?!</a:t>
            </a:r>
            <a:endParaRPr lang="ru-RU" sz="3600" dirty="0"/>
          </a:p>
        </p:txBody>
      </p:sp>
      <p:pic>
        <p:nvPicPr>
          <p:cNvPr id="9" name="Рисунок 8" descr="Назад">
            <a:extLst>
              <a:ext uri="{FF2B5EF4-FFF2-40B4-BE49-F238E27FC236}">
                <a16:creationId xmlns:a16="http://schemas.microsoft.com/office/drawing/2014/main" id="{B1160C89-3D94-4F02-9404-B139612369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334828">
            <a:off x="4695590" y="2881026"/>
            <a:ext cx="1104736" cy="119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7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Шаблон оформления 'Детский манеж'">
  <a:themeElements>
    <a:clrScheme name="Office Theme 4">
      <a:dk1>
        <a:srgbClr val="000000"/>
      </a:dk1>
      <a:lt1>
        <a:srgbClr val="FFFFFF"/>
      </a:lt1>
      <a:dk2>
        <a:srgbClr val="5A867B"/>
      </a:dk2>
      <a:lt2>
        <a:srgbClr val="B7D760"/>
      </a:lt2>
      <a:accent1>
        <a:srgbClr val="F1F3CF"/>
      </a:accent1>
      <a:accent2>
        <a:srgbClr val="E9CC7A"/>
      </a:accent2>
      <a:accent3>
        <a:srgbClr val="FFFFFF"/>
      </a:accent3>
      <a:accent4>
        <a:srgbClr val="000000"/>
      </a:accent4>
      <a:accent5>
        <a:srgbClr val="F7F8E4"/>
      </a:accent5>
      <a:accent6>
        <a:srgbClr val="D3B96E"/>
      </a:accent6>
      <a:hlink>
        <a:srgbClr val="D1B4C8"/>
      </a:hlink>
      <a:folHlink>
        <a:srgbClr val="96C8D1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'Детский манеж'</Template>
  <TotalTime>1127</TotalTime>
  <Words>389</Words>
  <Application>Microsoft Office PowerPoint</Application>
  <PresentationFormat>Экран (4:3)</PresentationFormat>
  <Paragraphs>109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Arial</vt:lpstr>
      <vt:lpstr>Tahoma</vt:lpstr>
      <vt:lpstr>Шаблон оформления 'Детский манеж'</vt:lpstr>
      <vt:lpstr>Гаджеты студентов, социальные сети и мобильные приложения: противники  или   инструменты преподавателя ВУЗа  С.А. Зададаев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Отношение предпочтения в условиях сравнительной неопределенности</dc:title>
  <dc:creator>User</dc:creator>
  <cp:lastModifiedBy>Zadadaev</cp:lastModifiedBy>
  <cp:revision>107</cp:revision>
  <dcterms:created xsi:type="dcterms:W3CDTF">2018-08-13T19:49:10Z</dcterms:created>
  <dcterms:modified xsi:type="dcterms:W3CDTF">2019-04-24T22:39:16Z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TC100690461049</vt:lpwstr>
  </property>
</Properties>
</file>