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4" autoAdjust="0"/>
    <p:restoredTop sz="86471" autoAdjust="0"/>
  </p:normalViewPr>
  <p:slideViewPr>
    <p:cSldViewPr snapToGrid="0">
      <p:cViewPr varScale="1">
        <p:scale>
          <a:sx n="79" d="100"/>
          <a:sy n="79" d="100"/>
        </p:scale>
        <p:origin x="1422" y="78"/>
      </p:cViewPr>
      <p:guideLst/>
    </p:cSldViewPr>
  </p:slideViewPr>
  <p:outlineViewPr>
    <p:cViewPr>
      <p:scale>
        <a:sx n="33" d="100"/>
        <a:sy n="33" d="100"/>
      </p:scale>
      <p:origin x="0" y="-29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8BD0-449F-4D05-A6B3-10322BD237D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82A52-28EA-4D87-A634-2BCE406CD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82A52-28EA-4D87-A634-2BCE406CD9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564524"/>
            <a:ext cx="8144134" cy="1650123"/>
          </a:xfrm>
        </p:spPr>
        <p:txBody>
          <a:bodyPr/>
          <a:lstStyle/>
          <a:p>
            <a:pPr algn="ctr"/>
            <a:r>
              <a:rPr lang="ru-RU" sz="2800" dirty="0"/>
              <a:t>"</a:t>
            </a:r>
            <a:r>
              <a:rPr lang="ru-RU" sz="2800" dirty="0" err="1"/>
              <a:t>Поколенческие</a:t>
            </a:r>
            <a:r>
              <a:rPr lang="ru-RU" sz="2800" dirty="0"/>
              <a:t> разрывы" как фактор роста конфликтности в современном российском обществе</a:t>
            </a:r>
            <a:r>
              <a:rPr lang="ru-RU" sz="2800" dirty="0" smtClean="0"/>
              <a:t>"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Шатилов Александр Борисович, декан факультета социологии и политологии ФГОБУ ВО «Финансовый университет при Правительстве Российской Федерации»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29" y="145936"/>
            <a:ext cx="3897227" cy="22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Гармоничное государство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Преемственность поколений</a:t>
            </a:r>
          </a:p>
          <a:p>
            <a:r>
              <a:rPr lang="ru-RU" dirty="0" err="1" smtClean="0"/>
              <a:t>Поколенческая</a:t>
            </a:r>
            <a:r>
              <a:rPr lang="ru-RU" dirty="0" smtClean="0"/>
              <a:t> созвучность в отношении стратегических приоритетов страны, мировоззренческих и идеологических ценностей</a:t>
            </a:r>
          </a:p>
          <a:p>
            <a:r>
              <a:rPr lang="ru-RU" dirty="0" smtClean="0"/>
              <a:t>Наличие карьерной динамики, поступательное продвижение наверх «кадрового резерва»</a:t>
            </a:r>
          </a:p>
          <a:p>
            <a:r>
              <a:rPr lang="ru-RU" dirty="0" smtClean="0"/>
              <a:t>Плавная кадровая ротация</a:t>
            </a:r>
          </a:p>
          <a:p>
            <a:r>
              <a:rPr lang="ru-RU" dirty="0" smtClean="0"/>
              <a:t>Понимание молодежью своего статуса и своей миссии «поколения будущего»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77" y="5528441"/>
            <a:ext cx="3496809" cy="12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«Расколотое» государство и общество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Обособленность поколений</a:t>
            </a:r>
          </a:p>
          <a:p>
            <a:r>
              <a:rPr lang="ru-RU" dirty="0" err="1" smtClean="0"/>
              <a:t>Поколенческие</a:t>
            </a:r>
            <a:r>
              <a:rPr lang="ru-RU" dirty="0" smtClean="0"/>
              <a:t> «разрывы» в понимании стратегических приоритетов страны, ценностях и идеологии</a:t>
            </a:r>
          </a:p>
          <a:p>
            <a:r>
              <a:rPr lang="ru-RU" dirty="0" smtClean="0"/>
              <a:t>Отсутствие</a:t>
            </a:r>
            <a:r>
              <a:rPr lang="en-US" dirty="0" smtClean="0"/>
              <a:t>/</a:t>
            </a:r>
            <a:r>
              <a:rPr lang="ru-RU" dirty="0" smtClean="0"/>
              <a:t>недостаточность кадровой мобильности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Эйджизм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Неадекватные политические и профессиональные амбиции молодого поколения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5071904"/>
            <a:ext cx="2936656" cy="16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виноват?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</a:p>
          <a:p>
            <a:r>
              <a:rPr lang="ru-RU" dirty="0" smtClean="0"/>
              <a:t>Школа</a:t>
            </a:r>
          </a:p>
          <a:p>
            <a:r>
              <a:rPr lang="ru-RU" dirty="0" smtClean="0"/>
              <a:t>Вуз </a:t>
            </a:r>
          </a:p>
          <a:p>
            <a:r>
              <a:rPr lang="ru-RU" dirty="0" smtClean="0"/>
              <a:t>Бюрократия</a:t>
            </a:r>
          </a:p>
          <a:p>
            <a:r>
              <a:rPr lang="ru-RU" dirty="0" smtClean="0"/>
              <a:t>Внутренние и внешние противники власти, использующие реальные или мнимые «</a:t>
            </a:r>
            <a:r>
              <a:rPr lang="ru-RU" dirty="0" err="1" smtClean="0"/>
              <a:t>поколенские</a:t>
            </a:r>
            <a:r>
              <a:rPr lang="ru-RU" dirty="0" smtClean="0"/>
              <a:t> разрывы» для нагнетания конфликтности в государстве и обществе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9" y="2237135"/>
            <a:ext cx="2302720" cy="1759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86" y="2169602"/>
            <a:ext cx="2291845" cy="1894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18" y="2199762"/>
            <a:ext cx="2694593" cy="1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7499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института наставничества</a:t>
            </a:r>
          </a:p>
          <a:p>
            <a:r>
              <a:rPr lang="ru-RU" dirty="0" smtClean="0"/>
              <a:t>Оптимизация кадровой политики, выстраивание кадровых «лестниц» (иногда и </a:t>
            </a:r>
            <a:r>
              <a:rPr lang="ru-RU" dirty="0" smtClean="0"/>
              <a:t>«лифтов»)</a:t>
            </a:r>
            <a:endParaRPr lang="ru-RU" dirty="0" smtClean="0"/>
          </a:p>
          <a:p>
            <a:r>
              <a:rPr lang="ru-RU" dirty="0" smtClean="0"/>
              <a:t>Продвижение идеи «</a:t>
            </a:r>
            <a:r>
              <a:rPr lang="ru-RU" dirty="0" err="1" smtClean="0"/>
              <a:t>межпоколенческого</a:t>
            </a:r>
            <a:r>
              <a:rPr lang="ru-RU" dirty="0" smtClean="0"/>
              <a:t>» диалога в СМИ и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r>
              <a:rPr lang="ru-RU" dirty="0" smtClean="0"/>
              <a:t>Создание творческой продукции, пропагандирующей преемственность и солидарность разных поколений</a:t>
            </a:r>
          </a:p>
          <a:p>
            <a:r>
              <a:rPr lang="ru-RU" dirty="0" smtClean="0"/>
              <a:t>Возвращение «педагогического» начала в среднюю и высшую школы  </a:t>
            </a:r>
          </a:p>
          <a:p>
            <a:r>
              <a:rPr lang="ru-RU" dirty="0" smtClean="0"/>
              <a:t>Пресечение пропаганды «</a:t>
            </a:r>
            <a:r>
              <a:rPr lang="ru-RU" dirty="0" err="1" smtClean="0"/>
              <a:t>поколенческой</a:t>
            </a:r>
            <a:r>
              <a:rPr lang="ru-RU" dirty="0" smtClean="0"/>
              <a:t>» розни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8" y="2459570"/>
            <a:ext cx="2318258" cy="25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4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Мир Вашему дому!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3" y="2374977"/>
            <a:ext cx="5020225" cy="34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296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81</TotalTime>
  <Words>192</Words>
  <Application>Microsoft Office PowerPoint</Application>
  <PresentationFormat>Широкоэкранный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Берлин</vt:lpstr>
      <vt:lpstr>"Поколенческие разрывы" как фактор роста конфликтности в современном российском обществе"</vt:lpstr>
      <vt:lpstr>Гармоничное государство и общество</vt:lpstr>
      <vt:lpstr>«Расколотое» государство и общество </vt:lpstr>
      <vt:lpstr>Кто виноват? </vt:lpstr>
      <vt:lpstr>Что делать?</vt:lpstr>
      <vt:lpstr>Мир Вашему дому!</vt:lpstr>
    </vt:vector>
  </TitlesOfParts>
  <Company>Финансовый университет при правительстве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"Поколенческие разрывы" как фактор роста конфликтности в современном российском обществе"</dc:title>
  <dc:creator>Шатилов Александр Борисович</dc:creator>
  <cp:lastModifiedBy>Шатилов Александр Борисович</cp:lastModifiedBy>
  <cp:revision>8</cp:revision>
  <dcterms:created xsi:type="dcterms:W3CDTF">2019-05-28T16:18:35Z</dcterms:created>
  <dcterms:modified xsi:type="dcterms:W3CDTF">2019-05-28T17:40:39Z</dcterms:modified>
</cp:coreProperties>
</file>