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7" r:id="rId6"/>
    <p:sldId id="262" r:id="rId7"/>
    <p:sldId id="258" r:id="rId8"/>
    <p:sldId id="259" r:id="rId9"/>
    <p:sldId id="260" r:id="rId10"/>
    <p:sldId id="261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052"/>
    <a:srgbClr val="09282A"/>
    <a:srgbClr val="36868A"/>
    <a:srgbClr val="1A6163"/>
    <a:srgbClr val="29777B"/>
    <a:srgbClr val="175B5C"/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4"/>
    <p:restoredTop sz="94715"/>
  </p:normalViewPr>
  <p:slideViewPr>
    <p:cSldViewPr snapToGrid="0">
      <p:cViewPr varScale="1">
        <p:scale>
          <a:sx n="87" d="100"/>
          <a:sy n="87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261" y="1944353"/>
            <a:ext cx="8836739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0F50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Корпоративные финансы и бизнес-аналитика</a:t>
            </a:r>
            <a:endParaRPr lang="ru-RU" sz="4800" dirty="0">
              <a:solidFill>
                <a:srgbClr val="0F505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1778"/>
            <a:ext cx="9144000" cy="5362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2619" y="6362108"/>
            <a:ext cx="15887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2019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881349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ÑÐ¸Ð½Ð°Ð½ÑÐ¾Ð²ÑÐ¹ ÑÐ½Ð¸Ð²ÐµÑÑÐ¸ÑÐµÑ Ð¿ÑÐ¸ Ð¿ÑÐ°Ð²Ð¸ÑÐµÐ»ÑÑÑÐ²Ðµ ÑÑ Ð»Ð¾Ð³Ð¾ÑÐ¸Ð¿ ÐºÐ»Ð¸Ð¿Ð°Ñ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6" y="3685312"/>
            <a:ext cx="4221466" cy="13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Ð½Ð¸Ð²ÐµÑÑÐ¸ÑÐµÑ ÑÐ°ÑÐºÐ¸Ð½ Ð»Ð¾Ð³Ð¾ÑÐ¸Ð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4" y="3871509"/>
            <a:ext cx="3528064" cy="117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0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4" name="Пятиугольник 3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2399" y="1207809"/>
            <a:ext cx="8853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«Экономика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корпоративных финансов и корпоративного управления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учета, анализа и аудита​.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реализация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Ruskin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 Великобритании)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0" y="2581572"/>
            <a:ext cx="2549506" cy="30370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05199" y="2621432"/>
            <a:ext cx="53755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премии Президента Российской Федерации в области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по актуарной деятельности Банка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совета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Росимущества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Правления Гильдии инвестиционных и финансовых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аналитиков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Саморегулируемой межрегиональной ассоциации оценщиков​.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477" y="5787205"/>
            <a:ext cx="3532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программы от ФУ: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Федотова Марина Алексеевна 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</p:spTree>
    <p:extLst>
      <p:ext uri="{BB962C8B-B14F-4D97-AF65-F5344CB8AC3E}">
        <p14:creationId xmlns:p14="http://schemas.microsoft.com/office/powerpoint/2010/main" val="3374270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4" name="Пятиугольник 3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5846" y="1174729"/>
            <a:ext cx="8488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преподаватели Финансового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научных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из консалтинговых компаний и крупного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6255" y="3258493"/>
            <a:ext cx="32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Уникальная возможность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 курсе студенты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продолжить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 Университете Великобритании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Ruskin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платной основе.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7" y="2838934"/>
            <a:ext cx="5187941" cy="31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8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4" name="Пятиугольник 3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1" y="1134823"/>
            <a:ext cx="3662273" cy="2841431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anglia ruskin univers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14" y="4045526"/>
            <a:ext cx="3645148" cy="261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086386"/>
            <a:ext cx="52109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1858 году искусствоведом и филантропом Джоном Раскиным, который открыл Кембриджскую школу искусств, впоследствии и превратившуюся в Университет Англия Раскин.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Университет располагает четырьмя основными кампусами Кембридже,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Челмсфорде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Лондоне и Питерборо.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ведется на факультетах: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«Искусство, право и социальные науки»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«Наука и технология»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«Международная школа бизнеса лорда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Эшкрофта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«Медицинская наука»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«Здоровье, социальная помощь и образование». 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студентов: 40 000 человек со всего мира.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85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4" name="Пятиугольник 3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744" y="1122763"/>
            <a:ext cx="3475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Вступительные испытания: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-русский язык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98694" y="2801217"/>
            <a:ext cx="41698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проживание наших студентов будет проходить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кампусе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Челмсфорда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корпусе находится международная финансовая лаборатория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Блумберг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сложилось, что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Челмсфорде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проживает большая часть финансовых специалистов из различных крупных компаний Финансового сектора, головные офисы которых расположены в Лондоне.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38112" y="1111864"/>
            <a:ext cx="5706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навыки: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-английский язык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*В течение 2 лет учебным планом для студентов предусмотрена усиленная подготовка по английскому языку. 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7" y="2671396"/>
            <a:ext cx="4625746" cy="385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3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82568"/>
            <a:ext cx="449488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дисциплин, предусмотренных учебным планом,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в неделю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предусмотрены бесплатные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английскому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 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 иностранных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предварительного бронирования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получение 20-минутных персональных консультаций преподавателя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английскому языку, где студенту будет предоставлена возможность продемонстрировать свою презентацию или письменную работу по учебным дисциплинам, чтобы убедиться в корректности изложения своих мыслей на английском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5" name="Пятиугольник 4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pic>
        <p:nvPicPr>
          <p:cNvPr id="3074" name="Picture 2" descr="ÐÐ°ÑÑÐ¸Ð½ÐºÐ¸ Ð¿Ð¾ Ð·Ð°Ð¿ÑÐ¾ÑÑ anglia ruskin univers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4" y="1277957"/>
            <a:ext cx="4290803" cy="380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433083"/>
            <a:ext cx="8989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всем студентам Университета Англия Раскин предоставляется возможность по схеме, аналогичной обучению английскому языку, освоить такие важные для развития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дисциплины, как «Академическое письмо» и «Креативное мышление» </a:t>
            </a:r>
          </a:p>
        </p:txBody>
      </p:sp>
    </p:spTree>
    <p:extLst>
      <p:ext uri="{BB962C8B-B14F-4D97-AF65-F5344CB8AC3E}">
        <p14:creationId xmlns:p14="http://schemas.microsoft.com/office/powerpoint/2010/main" val="51553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7426" y="1565027"/>
            <a:ext cx="453895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Университета обеспечивает студентов всей необходимой для освоения учебной программы литературой.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планом предусмотрена подготовка выпускной квалификационной работы как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Университете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Англии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предоставлен рекомендуемый перечень вопросов, коррелирующих по научным направлениями выпускающих департаментов, чтобы обеспечить возможность исследования единой тематики в процессе обучения в двух вузах. 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5" name="Пятиугольник 4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pic>
        <p:nvPicPr>
          <p:cNvPr id="4098" name="Picture 2" descr="ÐÐ°ÑÑÐ¸Ð½ÐºÐ¸ Ð¿Ð¾ Ð·Ð°Ð¿ÑÐ¾ÑÑ anglia ruski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0" y="1627201"/>
            <a:ext cx="3700329" cy="231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47" y="4027254"/>
            <a:ext cx="3671557" cy="21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958469"/>
            <a:chOff x="0" y="-1"/>
            <a:chExt cx="9144000" cy="674425"/>
          </a:xfrm>
          <a:effectLst>
            <a:outerShdw blurRad="50800" dist="50800" dir="5400000" algn="ctr" rotWithShape="0">
              <a:srgbClr val="000000"/>
            </a:outerShdw>
          </a:effectLst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r="723"/>
            <a:stretch/>
          </p:blipFill>
          <p:spPr>
            <a:xfrm>
              <a:off x="5418667" y="-1"/>
              <a:ext cx="3725333" cy="674425"/>
            </a:xfrm>
            <a:prstGeom prst="rect">
              <a:avLst/>
            </a:prstGeom>
            <a:effectLst>
              <a:outerShdw blurRad="190500" dist="50800" dir="5400000" sx="21000" sy="21000" algn="ctr" rotWithShape="0">
                <a:srgbClr val="000000"/>
              </a:outerShdw>
            </a:effectLst>
          </p:spPr>
        </p:pic>
        <p:sp>
          <p:nvSpPr>
            <p:cNvPr id="5" name="Пятиугольник 4"/>
            <p:cNvSpPr/>
            <p:nvPr/>
          </p:nvSpPr>
          <p:spPr>
            <a:xfrm>
              <a:off x="0" y="0"/>
              <a:ext cx="6037243" cy="674424"/>
            </a:xfrm>
            <a:prstGeom prst="homePlate">
              <a:avLst/>
            </a:prstGeom>
            <a:gradFill>
              <a:gsLst>
                <a:gs pos="45000">
                  <a:srgbClr val="29777B">
                    <a:alpha val="78000"/>
                  </a:srgbClr>
                </a:gs>
                <a:gs pos="40000">
                  <a:srgbClr val="27676A"/>
                </a:gs>
                <a:gs pos="14000">
                  <a:srgbClr val="09282A">
                    <a:lumMod val="97000"/>
                    <a:alpha val="96000"/>
                  </a:srgbClr>
                </a:gs>
                <a:gs pos="62000">
                  <a:srgbClr val="1A6163">
                    <a:alpha val="79000"/>
                  </a:srgbClr>
                </a:gs>
                <a:gs pos="77000">
                  <a:srgbClr val="175B5C">
                    <a:alpha val="79000"/>
                  </a:srgbClr>
                </a:gs>
                <a:gs pos="95000">
                  <a:srgbClr val="09282A">
                    <a:alpha val="84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50800" dist="50800" dir="5400000" sx="1000" sy="1000" algn="ctr" rotWithShape="0">
                <a:srgbClr val="000000">
                  <a:alpha val="79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46183" y="142298"/>
            <a:ext cx="47978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«Корпоративные финансы и бизнес-аналитика»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63976" y="1690944"/>
            <a:ext cx="44232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программы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третьем курсе в Университете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Ruskin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 английскому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языку;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корпоративных финансов, инвестиций, финансового менеджмента и бизнес-аналитики.</a:t>
            </a: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3" y="1024378"/>
            <a:ext cx="3106757" cy="190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43" y="2939935"/>
            <a:ext cx="3106757" cy="20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54" r="692" b="5735"/>
          <a:stretch/>
        </p:blipFill>
        <p:spPr bwMode="auto">
          <a:xfrm flipH="1">
            <a:off x="6059276" y="4985132"/>
            <a:ext cx="3084723" cy="18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54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8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935437"/>
            <a:ext cx="9277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723"/>
          <a:stretch/>
        </p:blipFill>
        <p:spPr>
          <a:xfrm>
            <a:off x="0" y="0"/>
            <a:ext cx="9144000" cy="19940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1778"/>
            <a:ext cx="9144000" cy="53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F775A8A8478C4C92B16B2FBFD81A9D" ma:contentTypeVersion="1" ma:contentTypeDescription="Создание документа." ma:contentTypeScope="" ma:versionID="2b94fc7b6696acbc9efe204b9121f093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619D73-E693-42B9-BC2D-FFD4AE28994E}"/>
</file>

<file path=customXml/itemProps2.xml><?xml version="1.0" encoding="utf-8"?>
<ds:datastoreItem xmlns:ds="http://schemas.openxmlformats.org/officeDocument/2006/customXml" ds:itemID="{77F78A8B-7EE1-459B-81DE-8E382C3F86C9}"/>
</file>

<file path=customXml/itemProps3.xml><?xml version="1.0" encoding="utf-8"?>
<ds:datastoreItem xmlns:ds="http://schemas.openxmlformats.org/officeDocument/2006/customXml" ds:itemID="{FE14FB3A-98B0-4541-A9B6-6A9A9A4E971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</TotalTime>
  <Words>525</Words>
  <Application>Microsoft Office PowerPoint</Application>
  <PresentationFormat>Экран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Алина Тимонина</cp:lastModifiedBy>
  <cp:revision>111</cp:revision>
  <dcterms:created xsi:type="dcterms:W3CDTF">2016-09-22T16:49:19Z</dcterms:created>
  <dcterms:modified xsi:type="dcterms:W3CDTF">2019-04-11T17:28:45Z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0x01010061F775A8A8478C4C92B16B2FBFD81A9D</vt:lpwstr>
  </property>
</Properties>
</file>