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3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B27094-169E-43E9-B4A8-1C71DF5F37B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600534-A2B3-4576-B123-3B4E00797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918648" cy="28803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Участие историко-патриотического отряда студентов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Финансового университета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во Всероссийской акции 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«Вахта Памяти»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6400800" cy="201622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Калужская область, </a:t>
            </a:r>
            <a:br>
              <a:rPr lang="ru-RU" sz="2000" dirty="0"/>
            </a:br>
            <a:r>
              <a:rPr lang="ru-RU" sz="2000" dirty="0" err="1" smtClean="0"/>
              <a:t>Думиничский</a:t>
            </a:r>
            <a:r>
              <a:rPr lang="ru-RU" sz="2000" dirty="0" smtClean="0"/>
              <a:t> </a:t>
            </a:r>
            <a:r>
              <a:rPr lang="ru-RU" sz="2000" dirty="0"/>
              <a:t>район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4-6 мая, 2017 год</a:t>
            </a:r>
          </a:p>
        </p:txBody>
      </p:sp>
    </p:spTree>
    <p:extLst>
      <p:ext uri="{BB962C8B-B14F-4D97-AF65-F5344CB8AC3E}">
        <p14:creationId xmlns:p14="http://schemas.microsoft.com/office/powerpoint/2010/main" val="32411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indent="382588" algn="just">
              <a:buNone/>
            </a:pPr>
            <a:r>
              <a:rPr lang="ru-RU" dirty="0">
                <a:latin typeface="Comic Sans MS" pitchFamily="66" charset="0"/>
              </a:rPr>
              <a:t>Для </a:t>
            </a:r>
            <a:r>
              <a:rPr lang="ru-RU" dirty="0" smtClean="0">
                <a:latin typeface="Comic Sans MS" pitchFamily="66" charset="0"/>
              </a:rPr>
              <a:t>историко-патриотического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отряда это вторая </a:t>
            </a:r>
            <a:r>
              <a:rPr lang="ru-RU" dirty="0" smtClean="0">
                <a:latin typeface="Comic Sans MS" pitchFamily="66" charset="0"/>
              </a:rPr>
              <a:t>«Вахта Памяти». Мы с нетерпением ждали </a:t>
            </a:r>
            <a:r>
              <a:rPr lang="ru-RU" dirty="0" smtClean="0">
                <a:latin typeface="Comic Sans MS" pitchFamily="66" charset="0"/>
              </a:rPr>
              <a:t>данное мероприятие!</a:t>
            </a:r>
          </a:p>
          <a:p>
            <a:pPr indent="382588" algn="just">
              <a:buNone/>
            </a:pPr>
            <a:r>
              <a:rPr lang="ru-RU" dirty="0" smtClean="0">
                <a:latin typeface="Comic Sans MS" pitchFamily="66" charset="0"/>
              </a:rPr>
              <a:t> По </a:t>
            </a:r>
            <a:r>
              <a:rPr lang="ru-RU" dirty="0" smtClean="0">
                <a:latin typeface="Comic Sans MS" pitchFamily="66" charset="0"/>
              </a:rPr>
              <a:t>традиции после долгой дороги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мы принялись за </a:t>
            </a:r>
            <a:r>
              <a:rPr lang="ru-RU" dirty="0" smtClean="0">
                <a:latin typeface="Comic Sans MS" pitchFamily="66" charset="0"/>
              </a:rPr>
              <a:t>разведение костра.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DSC_0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36980"/>
            <a:ext cx="3888432" cy="2592288"/>
          </a:xfrm>
          <a:prstGeom prst="rect">
            <a:avLst/>
          </a:prstGeom>
        </p:spPr>
      </p:pic>
      <p:pic>
        <p:nvPicPr>
          <p:cNvPr id="5" name="Рисунок 4" descr="DSC_0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45363"/>
            <a:ext cx="4644008" cy="30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latin typeface="Comic Sans MS" pitchFamily="66" charset="0"/>
              </a:rPr>
              <a:t>З</a:t>
            </a:r>
            <a:r>
              <a:rPr lang="ru-RU" sz="2400" dirty="0" smtClean="0">
                <a:latin typeface="Comic Sans MS" pitchFamily="66" charset="0"/>
              </a:rPr>
              <a:t>атем</a:t>
            </a:r>
            <a:r>
              <a:rPr lang="ru-RU" sz="2400" dirty="0">
                <a:latin typeface="Comic Sans MS" pitchFamily="66" charset="0"/>
              </a:rPr>
              <a:t>, вооружившись металлоискателями и </a:t>
            </a:r>
            <a:r>
              <a:rPr lang="ru-RU" sz="2400" dirty="0" smtClean="0">
                <a:latin typeface="Comic Sans MS" pitchFamily="66" charset="0"/>
              </a:rPr>
              <a:t>лопатами, </a:t>
            </a:r>
            <a:r>
              <a:rPr lang="ru-RU" sz="2400" dirty="0">
                <a:latin typeface="Comic Sans MS" pitchFamily="66" charset="0"/>
              </a:rPr>
              <a:t>в сопровождении членов поискового отряда «Имени </a:t>
            </a:r>
            <a:r>
              <a:rPr lang="en-US" sz="2400" dirty="0">
                <a:latin typeface="Comic Sans MS" pitchFamily="66" charset="0"/>
              </a:rPr>
              <a:t>А</a:t>
            </a:r>
            <a:r>
              <a:rPr lang="ru-RU" sz="2400" dirty="0" err="1">
                <a:latin typeface="Comic Sans MS" pitchFamily="66" charset="0"/>
              </a:rPr>
              <a:t>рхангела</a:t>
            </a:r>
            <a:r>
              <a:rPr lang="ru-RU" sz="2400" dirty="0">
                <a:latin typeface="Comic Sans MS" pitchFamily="66" charset="0"/>
              </a:rPr>
              <a:t> Михаила</a:t>
            </a:r>
            <a:r>
              <a:rPr lang="ru-RU" sz="2400" dirty="0" smtClean="0">
                <a:latin typeface="Comic Sans MS" pitchFamily="66" charset="0"/>
              </a:rPr>
              <a:t>», мы </a:t>
            </a:r>
            <a:r>
              <a:rPr lang="ru-RU" sz="2400" dirty="0">
                <a:latin typeface="Comic Sans MS" pitchFamily="66" charset="0"/>
              </a:rPr>
              <a:t>отправились в лес </a:t>
            </a:r>
            <a:r>
              <a:rPr lang="ru-RU" sz="2400" dirty="0" smtClean="0">
                <a:latin typeface="Comic Sans MS" pitchFamily="66" charset="0"/>
              </a:rPr>
              <a:t>на проведение поисковой работы!</a:t>
            </a:r>
            <a:endParaRPr lang="ru-RU" sz="2400" dirty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pic>
        <p:nvPicPr>
          <p:cNvPr id="4" name="Рисунок 3" descr="DSC_0900.JPG"/>
          <p:cNvPicPr>
            <a:picLocks noChangeAspect="1"/>
          </p:cNvPicPr>
          <p:nvPr/>
        </p:nvPicPr>
        <p:blipFill>
          <a:blip r:embed="rId2" cstate="print"/>
          <a:srcRect l="9261"/>
          <a:stretch>
            <a:fillRect/>
          </a:stretch>
        </p:blipFill>
        <p:spPr>
          <a:xfrm rot="5400000" flipH="1">
            <a:off x="7213984" y="4883149"/>
            <a:ext cx="2276872" cy="1672830"/>
          </a:xfrm>
          <a:prstGeom prst="rect">
            <a:avLst/>
          </a:prstGeom>
        </p:spPr>
      </p:pic>
      <p:pic>
        <p:nvPicPr>
          <p:cNvPr id="6" name="Рисунок 5" descr="DSC_0906.JPG"/>
          <p:cNvPicPr>
            <a:picLocks noChangeAspect="1"/>
          </p:cNvPicPr>
          <p:nvPr/>
        </p:nvPicPr>
        <p:blipFill>
          <a:blip r:embed="rId3" cstate="print"/>
          <a:srcRect t="9261" r="13471"/>
          <a:stretch>
            <a:fillRect/>
          </a:stretch>
        </p:blipFill>
        <p:spPr>
          <a:xfrm>
            <a:off x="4259179" y="4595777"/>
            <a:ext cx="3256826" cy="2276872"/>
          </a:xfrm>
          <a:prstGeom prst="rect">
            <a:avLst/>
          </a:prstGeom>
        </p:spPr>
      </p:pic>
      <p:pic>
        <p:nvPicPr>
          <p:cNvPr id="5" name="Рисунок 4" descr="DSC_0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88435" y="2195511"/>
            <a:ext cx="3600400" cy="2400266"/>
          </a:xfrm>
          <a:prstGeom prst="rect">
            <a:avLst/>
          </a:prstGeom>
        </p:spPr>
      </p:pic>
      <p:pic>
        <p:nvPicPr>
          <p:cNvPr id="8" name="Рисунок 7" descr="DSC_0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27239" y="2924944"/>
            <a:ext cx="4031940" cy="26879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5512" y="217565"/>
            <a:ext cx="8229600" cy="57015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>
                <a:latin typeface="Comic Sans MS" pitchFamily="66" charset="0"/>
              </a:rPr>
              <a:t>З</a:t>
            </a:r>
            <a:r>
              <a:rPr lang="ru-RU" sz="2000" dirty="0">
                <a:latin typeface="Comic Sans MS" pitchFamily="66" charset="0"/>
              </a:rPr>
              <a:t>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время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поиковой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деятельности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нами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было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найдено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множество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осколков</a:t>
            </a:r>
            <a:r>
              <a:rPr lang="en-US" sz="2000" dirty="0">
                <a:latin typeface="Comic Sans MS" pitchFamily="66" charset="0"/>
              </a:rPr>
              <a:t>! </a:t>
            </a:r>
            <a:r>
              <a:rPr lang="en-US" sz="2000" dirty="0" err="1">
                <a:latin typeface="Comic Sans MS" pitchFamily="66" charset="0"/>
              </a:rPr>
              <a:t>Казалось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земля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была </a:t>
            </a:r>
            <a:r>
              <a:rPr lang="en-US" sz="2000" dirty="0" err="1" smtClean="0">
                <a:latin typeface="Comic Sans MS" pitchFamily="66" charset="0"/>
              </a:rPr>
              <a:t>усеяна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ими</a:t>
            </a:r>
            <a:r>
              <a:rPr lang="ru-RU" sz="2000" dirty="0">
                <a:latin typeface="Comic Sans MS" pitchFamily="66" charset="0"/>
              </a:rPr>
              <a:t>: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н</a:t>
            </a:r>
            <a:r>
              <a:rPr lang="en-US" sz="2000" dirty="0" err="1" smtClean="0">
                <a:latin typeface="Comic Sans MS" pitchFamily="66" charset="0"/>
              </a:rPr>
              <a:t>емало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гильз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различного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калибра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как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советских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так</a:t>
            </a:r>
            <a:r>
              <a:rPr lang="en-US" sz="2000" dirty="0">
                <a:latin typeface="Comic Sans MS" pitchFamily="66" charset="0"/>
              </a:rPr>
              <a:t> и </a:t>
            </a:r>
            <a:r>
              <a:rPr lang="en-US" sz="2000" dirty="0" err="1" smtClean="0">
                <a:latin typeface="Comic Sans MS" pitchFamily="66" charset="0"/>
              </a:rPr>
              <a:t>немецких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Также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были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найдены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такие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предметы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времен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Великой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Отечественной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войны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как</a:t>
            </a:r>
            <a:r>
              <a:rPr lang="en-US" sz="2000" dirty="0" smtClean="0">
                <a:latin typeface="Comic Sans MS" pitchFamily="66" charset="0"/>
              </a:rPr>
              <a:t>:</a:t>
            </a:r>
          </a:p>
          <a:p>
            <a:r>
              <a:rPr lang="ru-RU" sz="1800" dirty="0" smtClean="0">
                <a:latin typeface="Comic Sans MS" panose="030F0702030302020204" pitchFamily="66" charset="0"/>
              </a:rPr>
              <a:t>Часть реактивного двигателя от снаряда</a:t>
            </a:r>
            <a:r>
              <a:rPr lang="ru-RU" sz="1800" dirty="0" smtClean="0">
                <a:effectLst/>
                <a:latin typeface="Comic Sans MS" panose="030F0702030302020204" pitchFamily="66" charset="0"/>
              </a:rPr>
              <a:t> «Катюш</a:t>
            </a:r>
            <a:r>
              <a:rPr lang="ru-RU" sz="1800" dirty="0" smtClean="0">
                <a:latin typeface="Comic Sans MS" panose="030F0702030302020204" pitchFamily="66" charset="0"/>
              </a:rPr>
              <a:t>и</a:t>
            </a:r>
            <a:r>
              <a:rPr lang="ru-RU" sz="1800" dirty="0" smtClean="0">
                <a:effectLst/>
                <a:latin typeface="Comic Sans MS" panose="030F0702030302020204" pitchFamily="66" charset="0"/>
              </a:rPr>
              <a:t>»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;</a:t>
            </a:r>
          </a:p>
          <a:p>
            <a:r>
              <a:rPr lang="en-US" sz="1800" dirty="0" err="1" smtClean="0">
                <a:latin typeface="Comic Sans MS" panose="030F0702030302020204" pitchFamily="66" charset="0"/>
              </a:rPr>
              <a:t>Несколько</a:t>
            </a:r>
            <a:r>
              <a:rPr lang="ru-RU" sz="1800" dirty="0" smtClean="0">
                <a:effectLst/>
                <a:latin typeface="Comic Sans MS" panose="030F0702030302020204" pitchFamily="66" charset="0"/>
              </a:rPr>
              <a:t> магазинов от пулемёта Дегтярёва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;</a:t>
            </a:r>
          </a:p>
          <a:p>
            <a:r>
              <a:rPr lang="ru-RU" sz="1800" dirty="0" smtClean="0">
                <a:latin typeface="Comic Sans MS" panose="030F0702030302020204" pitchFamily="66" charset="0"/>
              </a:rPr>
              <a:t>Гильзы </a:t>
            </a:r>
            <a:r>
              <a:rPr lang="ru-RU" sz="1800" dirty="0" smtClean="0">
                <a:effectLst/>
                <a:latin typeface="Comic Sans MS" panose="030F0702030302020204" pitchFamily="66" charset="0"/>
              </a:rPr>
              <a:t>от автомата 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ППШ</a:t>
            </a:r>
            <a:r>
              <a:rPr lang="ru-RU" sz="1800" dirty="0" smtClean="0">
                <a:effectLst/>
                <a:latin typeface="Comic Sans MS" panose="030F0702030302020204" pitchFamily="66" charset="0"/>
              </a:rPr>
              <a:t> и </a:t>
            </a:r>
            <a:r>
              <a:rPr lang="ru-RU" sz="1800" dirty="0" smtClean="0">
                <a:latin typeface="Comic Sans MS" panose="030F0702030302020204" pitchFamily="66" charset="0"/>
              </a:rPr>
              <a:t>от </a:t>
            </a:r>
            <a:r>
              <a:rPr lang="ru-RU" sz="1800" dirty="0">
                <a:latin typeface="Comic Sans MS" panose="030F0702030302020204" pitchFamily="66" charset="0"/>
              </a:rPr>
              <a:t>немецкого маузера </a:t>
            </a:r>
            <a:r>
              <a:rPr lang="ru-RU" sz="1800" dirty="0" smtClean="0">
                <a:latin typeface="Comic Sans MS" panose="030F0702030302020204" pitchFamily="66" charset="0"/>
              </a:rPr>
              <a:t>98К 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;</a:t>
            </a:r>
          </a:p>
          <a:p>
            <a:r>
              <a:rPr lang="en-US" sz="1800" dirty="0" err="1" smtClean="0">
                <a:effectLst/>
                <a:latin typeface="Comic Sans MS" panose="030F0702030302020204" pitchFamily="66" charset="0"/>
              </a:rPr>
              <a:t>Несколько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effectLst/>
                <a:latin typeface="Comic Sans MS" panose="030F0702030302020204" pitchFamily="66" charset="0"/>
              </a:rPr>
              <a:t>саперных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effectLst/>
                <a:latin typeface="Comic Sans MS" panose="030F0702030302020204" pitchFamily="66" charset="0"/>
              </a:rPr>
              <a:t>лопат</a:t>
            </a:r>
            <a:r>
              <a:rPr lang="en-US" sz="1800" dirty="0" smtClean="0">
                <a:effectLst/>
                <a:latin typeface="Comic Sans MS" panose="030F0702030302020204" pitchFamily="66" charset="0"/>
              </a:rPr>
              <a:t>;</a:t>
            </a:r>
          </a:p>
          <a:p>
            <a:pPr marL="109728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algn="ctr">
              <a:buNone/>
            </a:pPr>
            <a:r>
              <a:rPr lang="en-US" sz="2000" dirty="0" err="1" smtClean="0">
                <a:latin typeface="Comic Sans MS" pitchFamily="66" charset="0"/>
              </a:rPr>
              <a:t>Так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студент</a:t>
            </a:r>
            <a:r>
              <a:rPr lang="ru-RU" sz="2000" dirty="0">
                <a:latin typeface="Comic Sans MS" pitchFamily="66" charset="0"/>
              </a:rPr>
              <a:t>у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Факультета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ГУиФК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Евгени</a:t>
            </a:r>
            <a:r>
              <a:rPr lang="ru-RU" sz="2000" dirty="0" smtClean="0">
                <a:latin typeface="Comic Sans MS" pitchFamily="66" charset="0"/>
              </a:rPr>
              <a:t>ю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Остертах</a:t>
            </a:r>
            <a:r>
              <a:rPr lang="ru-RU" sz="2000" dirty="0" smtClean="0">
                <a:latin typeface="Comic Sans MS" pitchFamily="66" charset="0"/>
              </a:rPr>
              <a:t>у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и студенту Факультета ФЭФ Хайруллину Альберту </a:t>
            </a:r>
            <a:r>
              <a:rPr lang="en-US" sz="2000" dirty="0" err="1" smtClean="0">
                <a:latin typeface="Comic Sans MS" pitchFamily="66" charset="0"/>
              </a:rPr>
              <a:t>совместно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с </a:t>
            </a:r>
            <a:r>
              <a:rPr lang="en-US" sz="2000" dirty="0" err="1">
                <a:latin typeface="Comic Sans MS" pitchFamily="66" charset="0"/>
              </a:rPr>
              <a:t>членами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п</a:t>
            </a:r>
            <a:r>
              <a:rPr lang="en-US" sz="2000" dirty="0" err="1" smtClean="0">
                <a:latin typeface="Comic Sans MS" pitchFamily="66" charset="0"/>
              </a:rPr>
              <a:t>оискового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отряда</a:t>
            </a:r>
            <a:r>
              <a:rPr lang="en-US" sz="2000" dirty="0">
                <a:latin typeface="Comic Sans MS" pitchFamily="66" charset="0"/>
              </a:rPr>
              <a:t> “Имени </a:t>
            </a:r>
            <a:r>
              <a:rPr lang="en-US" sz="2000" dirty="0" err="1">
                <a:latin typeface="Comic Sans MS" pitchFamily="66" charset="0"/>
              </a:rPr>
              <a:t>Архангела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Михаила</a:t>
            </a:r>
            <a:r>
              <a:rPr lang="en-US" sz="2000" dirty="0">
                <a:latin typeface="Comic Sans MS" pitchFamily="66" charset="0"/>
              </a:rPr>
              <a:t>”, </a:t>
            </a:r>
            <a:r>
              <a:rPr lang="ru-RU" sz="2000" dirty="0" smtClean="0">
                <a:latin typeface="Comic Sans MS" pitchFamily="66" charset="0"/>
              </a:rPr>
              <a:t>на сигнал металлоискателя от крупного металлического осколка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ru-RU" sz="2000" dirty="0" smtClean="0">
                <a:latin typeface="Comic Sans MS" pitchFamily="66" charset="0"/>
              </a:rPr>
              <a:t> удалось обнаружить останки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воина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Великой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Отечественной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войны</a:t>
            </a:r>
            <a:r>
              <a:rPr lang="en-US" sz="2000" dirty="0">
                <a:latin typeface="Comic Sans MS" pitchFamily="66" charset="0"/>
              </a:rPr>
              <a:t>. </a:t>
            </a:r>
            <a:r>
              <a:rPr lang="en-US" sz="2000" dirty="0" err="1">
                <a:latin typeface="Comic Sans MS" pitchFamily="66" charset="0"/>
              </a:rPr>
              <a:t>Но</a:t>
            </a:r>
            <a:r>
              <a:rPr lang="en-US" sz="2000" dirty="0">
                <a:latin typeface="Comic Sans MS" pitchFamily="66" charset="0"/>
              </a:rPr>
              <a:t>, к </a:t>
            </a:r>
            <a:r>
              <a:rPr lang="en-US" sz="2000" dirty="0" err="1">
                <a:latin typeface="Comic Sans MS" pitchFamily="66" charset="0"/>
              </a:rPr>
              <a:t>сожалению</a:t>
            </a:r>
            <a:r>
              <a:rPr lang="en-US" sz="2000" dirty="0">
                <a:latin typeface="Comic Sans MS" pitchFamily="66" charset="0"/>
              </a:rPr>
              <a:t>, </a:t>
            </a:r>
            <a:r>
              <a:rPr lang="en-US" sz="2000" dirty="0" err="1">
                <a:latin typeface="Comic Sans MS" pitchFamily="66" charset="0"/>
              </a:rPr>
              <a:t>его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не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удалось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иде</a:t>
            </a:r>
            <a:r>
              <a:rPr lang="ru-RU" sz="2000" dirty="0" err="1" smtClean="0">
                <a:latin typeface="Comic Sans MS" pitchFamily="66" charset="0"/>
              </a:rPr>
              <a:t>нти</a:t>
            </a:r>
            <a:r>
              <a:rPr lang="en-US" sz="2000" dirty="0" err="1" smtClean="0">
                <a:latin typeface="Comic Sans MS" pitchFamily="66" charset="0"/>
              </a:rPr>
              <a:t>фицировать</a:t>
            </a:r>
            <a:r>
              <a:rPr lang="en-US" sz="2000" dirty="0">
                <a:latin typeface="Comic Sans MS" pitchFamily="66" charset="0"/>
              </a:rPr>
              <a:t>.</a:t>
            </a:r>
          </a:p>
        </p:txBody>
      </p:sp>
      <p:pic>
        <p:nvPicPr>
          <p:cNvPr id="7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32567" r="19332"/>
          <a:stretch/>
        </p:blipFill>
        <p:spPr>
          <a:xfrm>
            <a:off x="179512" y="5301208"/>
            <a:ext cx="1640224" cy="1508387"/>
          </a:xfrm>
          <a:prstGeom prst="rect">
            <a:avLst/>
          </a:prstGeom>
        </p:spPr>
      </p:pic>
      <p:pic>
        <p:nvPicPr>
          <p:cNvPr id="9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76" y="5589240"/>
            <a:ext cx="1656184" cy="1103608"/>
          </a:xfrm>
          <a:prstGeom prst="rect">
            <a:avLst/>
          </a:prstGeom>
        </p:spPr>
      </p:pic>
      <p:pic>
        <p:nvPicPr>
          <p:cNvPr id="11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>
          <a:xfrm>
            <a:off x="7271938" y="1484784"/>
            <a:ext cx="160672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18722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err="1">
                <a:latin typeface="Comic Sans MS" pitchFamily="66" charset="0"/>
              </a:rPr>
              <a:t>Один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ru-RU" dirty="0">
                <a:latin typeface="Comic Sans MS" pitchFamily="66" charset="0"/>
              </a:rPr>
              <a:t>из самых волнительных дней – торжественное перезахоронение останков солдат Великой 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Отечественной войны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7412" name="Picture 4" descr="https://pp.userapi.com/c836637/v836637328/3c252/DJFTsgoSH3E.jpg"/>
          <p:cNvPicPr>
            <a:picLocks noChangeAspect="1" noChangeArrowheads="1"/>
          </p:cNvPicPr>
          <p:nvPr/>
        </p:nvPicPr>
        <p:blipFill>
          <a:blip r:embed="rId2" cstate="print"/>
          <a:srcRect t="15697" r="14115" b="7386"/>
          <a:stretch>
            <a:fillRect/>
          </a:stretch>
        </p:blipFill>
        <p:spPr bwMode="auto">
          <a:xfrm>
            <a:off x="3059832" y="3140968"/>
            <a:ext cx="5912014" cy="3528392"/>
          </a:xfrm>
          <a:prstGeom prst="rect">
            <a:avLst/>
          </a:prstGeom>
          <a:noFill/>
        </p:spPr>
      </p:pic>
      <p:pic>
        <p:nvPicPr>
          <p:cNvPr id="17410" name="Picture 2" descr="https://pp.userapi.com/c836637/v836637328/3c248/eLTcldROJ8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67384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EC311C03ACBF43BE5757292FD4BB86" ma:contentTypeVersion="1" ma:contentTypeDescription="Создание документа." ma:contentTypeScope="" ma:versionID="493b1348130370156820073d73bcd59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B3473FD-4654-421E-B4E7-7E035EB661DD}"/>
</file>

<file path=customXml/itemProps2.xml><?xml version="1.0" encoding="utf-8"?>
<ds:datastoreItem xmlns:ds="http://schemas.openxmlformats.org/officeDocument/2006/customXml" ds:itemID="{1726337F-63FF-4B7E-B9AB-44A23FBFFA7C}"/>
</file>

<file path=customXml/itemProps3.xml><?xml version="1.0" encoding="utf-8"?>
<ds:datastoreItem xmlns:ds="http://schemas.openxmlformats.org/officeDocument/2006/customXml" ds:itemID="{D9C791AD-D5E2-4B93-940E-5E619CEB6F0F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198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Comic Sans MS</vt:lpstr>
      <vt:lpstr>Lucida Sans Unicode</vt:lpstr>
      <vt:lpstr>Verdana</vt:lpstr>
      <vt:lpstr>Wingdings 2</vt:lpstr>
      <vt:lpstr>Wingdings 3</vt:lpstr>
      <vt:lpstr>Открытая</vt:lpstr>
      <vt:lpstr>Участие историко-патриотического отряда студентов  Финансового университета  во Всероссийской акции  «Вахта Памяти»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Нюша</dc:creator>
  <cp:lastModifiedBy>Давыдов Геннадий Анатольевич</cp:lastModifiedBy>
  <cp:revision>18</cp:revision>
  <dcterms:created xsi:type="dcterms:W3CDTF">2017-05-07T10:15:31Z</dcterms:created>
  <dcterms:modified xsi:type="dcterms:W3CDTF">2017-05-15T13:39:35Z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0x01010041EC311C03ACBF43BE5757292FD4BB86</vt:lpwstr>
  </property>
</Properties>
</file>