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6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Другие регионы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4.4000000000000004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54-4BBC-8C3C-C52DC856633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Москва и московская область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5.8</c:v>
                </c:pt>
                <c:pt idx="1">
                  <c:v>5.6</c:v>
                </c:pt>
                <c:pt idx="2">
                  <c:v>4.3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54-4BBC-8C3C-C52DC856633D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4E54-4BBC-8C3C-C52DC85663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573744"/>
        <c:axId val="601570416"/>
        <c:axId val="0"/>
      </c:bar3DChart>
      <c:catAx>
        <c:axId val="6015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0416"/>
        <c:crossesAt val="0"/>
        <c:auto val="1"/>
        <c:lblAlgn val="ctr"/>
        <c:lblOffset val="100"/>
        <c:noMultiLvlLbl val="0"/>
      </c:catAx>
      <c:valAx>
        <c:axId val="6015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00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0399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20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4709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228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69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5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335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892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321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99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14AC-42D7-4112-B607-287FA1B3348F}" type="datetimeFigureOut">
              <a:rPr lang="ru-RU" smtClean="0"/>
              <a:t>22.09.2016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8E1EF-28A3-48B0-A2E7-28A1554736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75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00"/>
          <a:stretch/>
        </p:blipFill>
        <p:spPr>
          <a:xfrm>
            <a:off x="1108364" y="376454"/>
            <a:ext cx="3131127" cy="108802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08364" y="2021037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ПРЕЗЕНТАЦИИ</a:t>
            </a:r>
            <a:endParaRPr lang="ru-RU" sz="5400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149927" y="4053235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Подзаголовок презентации</a:t>
            </a:r>
            <a:endParaRPr lang="ru-RU" sz="28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071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4605923"/>
            <a:ext cx="2147454" cy="2252076"/>
          </a:xfrm>
          <a:prstGeom prst="rect">
            <a:avLst/>
          </a:prstGeom>
        </p:spPr>
      </p:pic>
      <p:sp>
        <p:nvSpPr>
          <p:cNvPr id="4" name="Пятиугольник 3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1273" y="1343891"/>
            <a:ext cx="77724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страны: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0436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12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5270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</a:t>
            </a: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подготовки бакалавров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8945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11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23779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91200" y="327432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9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60587" y="3440973"/>
            <a:ext cx="257179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70784" y="4605923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55618" y="4744422"/>
            <a:ext cx="145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338945" y="4605923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256569"/>
                </a:solidFill>
                <a:latin typeface="Book Antiqua" panose="02040602050305030304" pitchFamily="18" charset="0"/>
              </a:rPr>
              <a:t>108</a:t>
            </a:r>
            <a:endParaRPr lang="ru-RU" sz="6000" b="1" dirty="0">
              <a:solidFill>
                <a:srgbClr val="256569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44928" y="4744422"/>
            <a:ext cx="26619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313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90655" y="1510146"/>
            <a:ext cx="404173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Федеральное государственное образовательное бюджетное учреждение высшего образования "Финансовый университет при Правительстве Российской Федерации” (далее Финансовый университет) - один из старейших российских вузов, готовящих экономистов, финансистов, юристов по финансовому праву, математиков, </a:t>
            </a:r>
            <a:r>
              <a:rPr lang="ru-RU" sz="16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ит</a:t>
            </a:r>
            <a:r>
              <a:rPr lang="ru-RU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-специалистов, социологов и политологов</a:t>
            </a:r>
            <a:r>
              <a:rPr lang="ru-RU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.</a:t>
            </a:r>
          </a:p>
          <a:p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страны: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0655" y="5052737"/>
            <a:ext cx="40417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Финансовый университет – один из ведущих вузов страны, реализующий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12 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бакалавров (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28 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профиля подготовки),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11 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направлений подготовки магистров (более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50 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магистерских программ),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9 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основных образовательных программ среднего профессионального образования, а также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МВА и </a:t>
            </a:r>
            <a:r>
              <a:rPr lang="ru-RU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108 </a:t>
            </a:r>
            <a:r>
              <a:rPr lang="ru-RU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программ переподготовки и повышения квалификации специалистов.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979494" y="4905186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6" r="30430"/>
          <a:stretch/>
        </p:blipFill>
        <p:spPr>
          <a:xfrm>
            <a:off x="366533" y="1510146"/>
            <a:ext cx="4233176" cy="4989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119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271705546"/>
              </p:ext>
            </p:extLst>
          </p:nvPr>
        </p:nvGraphicFramePr>
        <p:xfrm>
          <a:off x="677657" y="244994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5757"/>
          <a:stretch/>
        </p:blipFill>
        <p:spPr>
          <a:xfrm>
            <a:off x="7208158" y="427844"/>
            <a:ext cx="1724227" cy="61124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82982" y="577334"/>
            <a:ext cx="2685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НАЗВАНИЕ СЛАЙДА</a:t>
            </a:r>
            <a:endParaRPr lang="ru-RU" b="1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7656" y="1357746"/>
            <a:ext cx="785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Региональная характеристика зачисленного контингента на 1-й  курс на программы </a:t>
            </a:r>
            <a:r>
              <a:rPr lang="ru-RU" sz="16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бакалавриата</a:t>
            </a:r>
            <a:r>
              <a:rPr lang="ru-RU" sz="1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 по месту постоянного проживания 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535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E14FB3A-98B0-4541-A9B6-6A9A9A4E9711}"/>
</file>

<file path=customXml/itemProps2.xml><?xml version="1.0" encoding="utf-8"?>
<ds:datastoreItem xmlns:ds="http://schemas.openxmlformats.org/officeDocument/2006/customXml" ds:itemID="{A01F834A-76E6-4828-A761-3403309F8AD6}"/>
</file>

<file path=customXml/itemProps3.xml><?xml version="1.0" encoding="utf-8"?>
<ds:datastoreItem xmlns:ds="http://schemas.openxmlformats.org/officeDocument/2006/customXml" ds:itemID="{77F78A8B-7EE1-459B-81DE-8E382C3F86C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123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Windows User</cp:lastModifiedBy>
  <cp:revision>8</cp:revision>
  <dcterms:created xsi:type="dcterms:W3CDTF">2016-09-22T16:49:19Z</dcterms:created>
  <dcterms:modified xsi:type="dcterms:W3CDTF">2016-09-22T18:27:49Z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