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8" r:id="rId3"/>
    <p:sldId id="269" r:id="rId4"/>
    <p:sldId id="273" r:id="rId5"/>
    <p:sldId id="274" r:id="rId6"/>
    <p:sldId id="264" r:id="rId7"/>
    <p:sldId id="265" r:id="rId8"/>
    <p:sldId id="271" r:id="rId9"/>
    <p:sldId id="272" r:id="rId10"/>
    <p:sldId id="261" r:id="rId11"/>
    <p:sldId id="260" r:id="rId12"/>
    <p:sldId id="275" r:id="rId13"/>
    <p:sldId id="270" r:id="rId14"/>
    <p:sldId id="26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D60"/>
    <a:srgbClr val="8A3678"/>
    <a:srgbClr val="0F3A3D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Мероприятия по подготовке празднования 100-летия Финансового университета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 по подготовке празднования 100-летия Финансового университета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FE-4BFC-BEA2-AB2F0EB99BE2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FE-4BFC-BEA2-AB2F0EB99BE2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FE-4BFC-BEA2-AB2F0EB99BE2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FE-4BFC-BEA2-AB2F0EB99BE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Ректорат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FE-4BFC-BEA2-AB2F0EB99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Факультеты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FE-4BFC-BEA2-AB2F0EB99B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Департаменты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FE-4BFC-BEA2-AB2F0EB99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="1" dirty="0">
                        <a:solidFill>
                          <a:schemeClr val="bg1"/>
                        </a:solidFill>
                      </a:rPr>
                      <a:t>Филиалы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FE-4BFC-BEA2-AB2F0EB99B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Ректорат</c:v>
                </c:pt>
                <c:pt idx="1">
                  <c:v>Департаменты</c:v>
                </c:pt>
                <c:pt idx="2">
                  <c:v>Факультеты</c:v>
                </c:pt>
                <c:pt idx="3">
                  <c:v>Филиалы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4.5</c:v>
                </c:pt>
                <c:pt idx="2">
                  <c:v>5.5</c:v>
                </c:pt>
                <c:pt idx="3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9-432C-A071-83C5D3F050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51F6-8587-40C0-B675-7D1014624989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D5B48-38D8-470F-AC19-5B88F4CE8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840303"/>
            <a:ext cx="10515600" cy="212994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2294427"/>
            <a:ext cx="4268532" cy="386495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rgbClr val="000000">
                <a:alpha val="7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6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Documents and Settings\AYVoronina\Рабочий стол\часы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1" y="69558"/>
            <a:ext cx="4268532" cy="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old.fa.ru/fil/ufa/news/PublishingImages/2018-2019/2018-10-02-1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677" y="3021496"/>
            <a:ext cx="6170611" cy="1733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ходе подготовки к празднованию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100-летия Финуниверситета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октября 2019г.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Проректор по проектам  О.В.Кузнецов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4" y="5169033"/>
            <a:ext cx="4312618" cy="14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5" y="1502238"/>
            <a:ext cx="9353997" cy="5076981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Департаментами письменной информации/отчета о проведенных мероприятиях по рекомендованной форме,</a:t>
            </a:r>
            <a:r>
              <a:rPr lang="ru-RU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порядковый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мероприятия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Приказу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№1416/о от 10 июля 2017 года «О подготовке к проведению мероприятий, посвященных 100-летию Финансового университета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/>
              <a:t>Включение факультетами пункта  «О ходе подготовки к 100-летию» в повестку заседаний Ученых советов факультетов</a:t>
            </a:r>
          </a:p>
          <a:p>
            <a:pPr algn="just"/>
            <a:r>
              <a:rPr lang="ru-RU" sz="2400" dirty="0" smtClean="0"/>
              <a:t>Предоставление письменной информации/отчетов по филиалам поквартально</a:t>
            </a:r>
          </a:p>
          <a:p>
            <a:pPr algn="just"/>
            <a:r>
              <a:rPr lang="ru-RU" sz="2400" dirty="0" smtClean="0"/>
              <a:t>Мониторинг заполнения страниц по 100-летию на сайте Финуниверситета по Департаментам и Факультетам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8" y="565413"/>
            <a:ext cx="10140072" cy="377403"/>
          </a:xfrm>
        </p:spPr>
        <p:txBody>
          <a:bodyPr/>
          <a:lstStyle/>
          <a:p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ходе подготовки Департаментов, факультетов, филиалов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928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5" y="1446483"/>
            <a:ext cx="4202134" cy="451941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Филиалы ВО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Барнаульский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Бузулукский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Владикавказский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Владимирский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Калужский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Новороссийской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Омский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Пензенский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Санкт-Петербургский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Тульский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Уфимский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Челябинский филиал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ходе подготовки филиалов к празднованию 100-летия Финуниверситета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860090" y="1446482"/>
            <a:ext cx="5086797" cy="4519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Филиалы  СПО-колледжи</a:t>
            </a:r>
          </a:p>
          <a:p>
            <a:pPr marL="0" indent="0">
              <a:buNone/>
            </a:pPr>
            <a:endParaRPr lang="ru-RU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Благовещенский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Бузулукский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Звенигородский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Канашский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Красноярский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Махачкалинский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Пермский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Самарский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Сургутский филиал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Шадринский филиал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1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Наиболее яркие прошедшие мероприятия филиалов начала учебн. года 2018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4140"/>
          <a:stretch/>
        </p:blipFill>
        <p:spPr bwMode="auto">
          <a:xfrm>
            <a:off x="5775158" y="1651108"/>
            <a:ext cx="3737810" cy="2266963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5158" y="127428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Щадринский филиал – День финансистов 09.09.2018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old.fa.ru/fil/tula/news/PublishingImages/%21%20%21%d0%9f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3334" b="8659"/>
          <a:stretch/>
        </p:blipFill>
        <p:spPr bwMode="auto">
          <a:xfrm>
            <a:off x="818147" y="1707285"/>
            <a:ext cx="3850107" cy="2210787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18147" y="1136829"/>
            <a:ext cx="460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-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российского студенчества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15.09.2019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VPastuhova\Desktop\отчеты по мероприятиям\Челябинск\сентябрь\фотоотчет\5-100 шагов к юбилею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3" t="14474" r="11026" b="-1731"/>
          <a:stretch/>
        </p:blipFill>
        <p:spPr bwMode="auto">
          <a:xfrm>
            <a:off x="818147" y="4598747"/>
            <a:ext cx="3850107" cy="2233796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18147" y="3987121"/>
            <a:ext cx="527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филиал -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Общеуниверситетская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 шагов к юбилею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19.09.2018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old.fa.ru/fil/ufa/news/PublishingImages/2018-2019/2018-10-02-1.jpg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1549" r="8838" b="10767"/>
          <a:stretch/>
        </p:blipFill>
        <p:spPr bwMode="auto">
          <a:xfrm>
            <a:off x="5775158" y="4648438"/>
            <a:ext cx="3737810" cy="212742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887453" y="4056170"/>
            <a:ext cx="527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Уфимский филиал  -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художественного творчества "Открытие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27.09.2018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яркие прошедшие мероприятия филиалов начала учебн. года 2018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4283" r="9183" b="21926"/>
          <a:stretch/>
        </p:blipFill>
        <p:spPr bwMode="auto">
          <a:xfrm>
            <a:off x="269505" y="1648043"/>
            <a:ext cx="4073236" cy="2424546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505" y="1186980"/>
            <a:ext cx="4871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филиал – Корпоративный слет 25.09.2018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NVPastuhova\Desktop\отчеты по мероприятиям\Владимир\Банк России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24" b="11950"/>
          <a:stretch/>
        </p:blipFill>
        <p:spPr bwMode="auto">
          <a:xfrm>
            <a:off x="5140547" y="1648645"/>
            <a:ext cx="3896139" cy="242394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72028" y="1186980"/>
            <a:ext cx="383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 филиал -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«100» проекта «ФинПросвет»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22.09.2018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VPastuhova\Desktop\отчеты по мероприятиям\Курск\сентябрь\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7192" r="5012"/>
          <a:stretch/>
        </p:blipFill>
        <p:spPr bwMode="auto">
          <a:xfrm>
            <a:off x="5140547" y="4443984"/>
            <a:ext cx="4012200" cy="241401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372028" y="4012675"/>
            <a:ext cx="587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Курский филиал -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молодежный 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«Молодежь и политика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21.08.2018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NVPastuhova\Desktop\отчеты по мероприятиям\омск\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6478" r="4974"/>
          <a:stretch/>
        </p:blipFill>
        <p:spPr bwMode="auto">
          <a:xfrm>
            <a:off x="269505" y="4443984"/>
            <a:ext cx="3949549" cy="238658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45900" y="4027454"/>
            <a:ext cx="291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Омский филиал -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конкурс, 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посвящённый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100-летию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15.09.2018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62817" y="2838722"/>
            <a:ext cx="4977935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БЛАГОДАРЮ 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7432" y="5179164"/>
            <a:ext cx="2754918" cy="133341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внесение изменений в  основные нормативные документы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64601" y="3436901"/>
            <a:ext cx="2723711" cy="1269899"/>
          </a:xfrm>
        </p:spPr>
        <p:txBody>
          <a:bodyPr>
            <a:noAutofit/>
          </a:bodyPr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итоговой сводной сметой – формирование уточненной сметы 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5" y="3290473"/>
            <a:ext cx="1918898" cy="1323288"/>
          </a:xfrm>
          <a:prstGeom prst="flowChartConnector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601" y="590175"/>
            <a:ext cx="9270124" cy="377403"/>
          </a:xfrm>
        </p:spPr>
        <p:txBody>
          <a:bodyPr/>
          <a:lstStyle/>
          <a:p>
            <a:r>
              <a:rPr lang="ru-RU" dirty="0" smtClean="0"/>
              <a:t>Об основных направлениях деятельности по 100-летию Финуниверситета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2" y="5256779"/>
            <a:ext cx="2001479" cy="1408386"/>
          </a:xfrm>
          <a:prstGeom prst="ellipse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246825" y="1635593"/>
            <a:ext cx="3039011" cy="10799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логотипа и дизайна 100-летия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публикационной активности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a.ru/Documents/fa100/fa100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92" y="1765836"/>
            <a:ext cx="1786018" cy="6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esktopbackground.org/download/800x600/2014/04/14/746956_clock-wallpapers_2560x1600_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3247924"/>
            <a:ext cx="1999045" cy="140838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"/>
          <p:cNvSpPr txBox="1">
            <a:spLocks/>
          </p:cNvSpPr>
          <p:nvPr/>
        </p:nvSpPr>
        <p:spPr>
          <a:xfrm>
            <a:off x="5623784" y="5223021"/>
            <a:ext cx="3190066" cy="876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портала,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университет: годы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люди»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fa100.ru/static/images/fin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25" y="4984190"/>
            <a:ext cx="2001479" cy="135396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1"/>
          <p:cNvSpPr txBox="1">
            <a:spLocks/>
          </p:cNvSpPr>
          <p:nvPr/>
        </p:nvSpPr>
        <p:spPr>
          <a:xfrm>
            <a:off x="5749626" y="3592353"/>
            <a:ext cx="2938381" cy="929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страницы таймера обратного отсчёта времени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год до 100-летия»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749626" y="1643726"/>
            <a:ext cx="3154818" cy="1534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данных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приглашаемых для торжественного вечера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Кремле (ГКД)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штаба по Кремлю 1 марта 2019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-814" r="54414" b="814"/>
          <a:stretch/>
        </p:blipFill>
        <p:spPr>
          <a:xfrm>
            <a:off x="9055100" y="1359300"/>
            <a:ext cx="2295358" cy="1560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78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68883" y="1762125"/>
            <a:ext cx="6475414" cy="355610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Общее количество запланированных мероприятий: </a:t>
            </a:r>
            <a:r>
              <a:rPr lang="ru-RU" u="sng" dirty="0" smtClean="0">
                <a:solidFill>
                  <a:srgbClr val="FF0000"/>
                </a:solidFill>
              </a:rPr>
              <a:t>658</a:t>
            </a:r>
          </a:p>
          <a:p>
            <a:pPr algn="ctr"/>
            <a:endParaRPr lang="ru-RU" sz="2700" u="sng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Из них: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Ректорат – </a:t>
            </a:r>
            <a:r>
              <a:rPr lang="ru-RU" sz="2000" u="sng" dirty="0" smtClean="0">
                <a:solidFill>
                  <a:srgbClr val="FF0000"/>
                </a:solidFill>
              </a:rPr>
              <a:t>86 мероприятий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Департаменты – </a:t>
            </a:r>
            <a:r>
              <a:rPr lang="ru-RU" sz="2000" u="sng" dirty="0" smtClean="0">
                <a:solidFill>
                  <a:srgbClr val="FF0000"/>
                </a:solidFill>
              </a:rPr>
              <a:t>118 мероприятий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Факультеты – </a:t>
            </a:r>
            <a:r>
              <a:rPr lang="ru-RU" sz="2000" u="sng" dirty="0" smtClean="0">
                <a:solidFill>
                  <a:srgbClr val="FF0000"/>
                </a:solidFill>
              </a:rPr>
              <a:t>115 мероприятий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Филиалы – </a:t>
            </a:r>
            <a:r>
              <a:rPr lang="ru-RU" sz="2000" u="sng" dirty="0" smtClean="0">
                <a:solidFill>
                  <a:srgbClr val="FF0000"/>
                </a:solidFill>
              </a:rPr>
              <a:t>339 мероприятий</a:t>
            </a: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" y="1061545"/>
          <a:ext cx="4868882" cy="579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83476"/>
            <a:ext cx="9210826" cy="578069"/>
          </a:xfrm>
        </p:spPr>
        <p:txBody>
          <a:bodyPr/>
          <a:lstStyle/>
          <a:p>
            <a:r>
              <a:rPr lang="ru-RU" dirty="0" smtClean="0"/>
              <a:t>Отчет об исполнении плана проведения основных мероприятий, посвященных празднованию 100-летия Финуниверситета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4580" y="1320799"/>
            <a:ext cx="10077820" cy="322580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Предварительные списки приглашаемых от проректоров</a:t>
            </a:r>
            <a:endParaRPr lang="ru-RU" dirty="0"/>
          </a:p>
          <a:p>
            <a:pPr lvl="0"/>
            <a:r>
              <a:rPr lang="ru-RU" b="1" dirty="0" smtClean="0"/>
              <a:t>Партнеры-работодатели Финуниверситета</a:t>
            </a:r>
            <a:endParaRPr lang="ru-RU" dirty="0" smtClean="0"/>
          </a:p>
          <a:p>
            <a:pPr lvl="0"/>
            <a:r>
              <a:rPr lang="ru-RU" b="1" dirty="0" smtClean="0"/>
              <a:t>Предварительные </a:t>
            </a:r>
            <a:r>
              <a:rPr lang="ru-RU" b="1" dirty="0"/>
              <a:t>списки приглашаемых от руководителей </a:t>
            </a:r>
            <a:r>
              <a:rPr lang="ru-RU" b="1" dirty="0" smtClean="0"/>
              <a:t>департаментов, факультетов, кафедр </a:t>
            </a:r>
            <a:endParaRPr lang="ru-RU" dirty="0"/>
          </a:p>
          <a:p>
            <a:pPr lvl="0"/>
            <a:r>
              <a:rPr lang="ru-RU" b="1" dirty="0" smtClean="0"/>
              <a:t>Сотрудники и студенты Финуниверситета</a:t>
            </a:r>
          </a:p>
          <a:p>
            <a:pPr lvl="0"/>
            <a:r>
              <a:rPr lang="ru-RU" b="1" dirty="0" smtClean="0"/>
              <a:t>Ветераны </a:t>
            </a:r>
            <a:r>
              <a:rPr lang="ru-RU" b="1" dirty="0"/>
              <a:t>Финуниверситета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Послы и представители зарубежных государств</a:t>
            </a:r>
            <a:endParaRPr lang="ru-RU" dirty="0"/>
          </a:p>
          <a:p>
            <a:pPr lvl="0"/>
            <a:r>
              <a:rPr lang="ru-RU" b="1" dirty="0"/>
              <a:t> Зарубежные партнеры</a:t>
            </a:r>
            <a:endParaRPr lang="ru-RU" dirty="0"/>
          </a:p>
          <a:p>
            <a:pPr lvl="0"/>
            <a:r>
              <a:rPr lang="ru-RU" b="1" dirty="0"/>
              <a:t> Иностранные выпускники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805" y="578113"/>
            <a:ext cx="10391775" cy="377403"/>
          </a:xfrm>
        </p:spPr>
        <p:txBody>
          <a:bodyPr/>
          <a:lstStyle/>
          <a:p>
            <a:r>
              <a:rPr lang="ru-RU" sz="2000" dirty="0" smtClean="0"/>
              <a:t>Формирование баз данных по </a:t>
            </a:r>
            <a:r>
              <a:rPr lang="en-US" sz="2000" dirty="0" smtClean="0"/>
              <a:t>VIP</a:t>
            </a:r>
            <a:r>
              <a:rPr lang="ru-RU" sz="2000" dirty="0" smtClean="0"/>
              <a:t>-приглашаемым от Финуниверситета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4675505"/>
            <a:ext cx="7400608" cy="156019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895" y="1498600"/>
            <a:ext cx="8801100" cy="4533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Формирование штаба по организации торжественного вечера в </a:t>
            </a:r>
            <a:r>
              <a:rPr lang="ru-RU" sz="2400" dirty="0" smtClean="0"/>
              <a:t>Государственном Кремлевском Дворце (ГКД)</a:t>
            </a:r>
            <a:endParaRPr lang="ru-RU" sz="2400" dirty="0" smtClean="0"/>
          </a:p>
          <a:p>
            <a:pPr algn="just"/>
            <a:r>
              <a:rPr lang="ru-RU" sz="2400" dirty="0" smtClean="0"/>
              <a:t>Выверка общего списка, включая списки </a:t>
            </a:r>
            <a:r>
              <a:rPr lang="en-US" sz="2400" dirty="0" smtClean="0"/>
              <a:t>VIP</a:t>
            </a:r>
            <a:r>
              <a:rPr lang="ru-RU" sz="2400" dirty="0" smtClean="0"/>
              <a:t>-выпускников</a:t>
            </a:r>
          </a:p>
          <a:p>
            <a:pPr algn="just"/>
            <a:r>
              <a:rPr lang="ru-RU" sz="2400" dirty="0" smtClean="0"/>
              <a:t>Организация работы по вручению печатных билетов для подтвердивших свое участие в </a:t>
            </a:r>
            <a:r>
              <a:rPr lang="ru-RU" sz="2400" dirty="0" smtClean="0"/>
              <a:t>ГКД</a:t>
            </a:r>
            <a:r>
              <a:rPr lang="ru-RU" sz="2400" dirty="0" smtClean="0"/>
              <a:t> </a:t>
            </a:r>
            <a:r>
              <a:rPr lang="ru-RU" sz="2400" dirty="0" smtClean="0"/>
              <a:t>для всех категорий (</a:t>
            </a:r>
            <a:r>
              <a:rPr lang="en-US" sz="2400" dirty="0" smtClean="0"/>
              <a:t>VIP-</a:t>
            </a:r>
            <a:r>
              <a:rPr lang="ru-RU" sz="2400" dirty="0" smtClean="0"/>
              <a:t>приглашаемые, выпускники Финуниверситета, сотрудники и </a:t>
            </a:r>
            <a:r>
              <a:rPr lang="ru-RU" sz="2400" dirty="0" smtClean="0"/>
              <a:t>студенты и проч.)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0813"/>
            <a:ext cx="10391775" cy="377403"/>
          </a:xfrm>
        </p:spPr>
        <p:txBody>
          <a:bodyPr/>
          <a:lstStyle/>
          <a:p>
            <a:r>
              <a:rPr lang="ru-RU" dirty="0" smtClean="0"/>
              <a:t>Формирование штаба по организации торжественного вечер в Кремле 1 марта </a:t>
            </a:r>
            <a:r>
              <a:rPr lang="en-US" dirty="0" smtClean="0"/>
              <a:t>‘</a:t>
            </a:r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80" y="1498600"/>
            <a:ext cx="2406316" cy="24063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04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8867"/>
            <a:ext cx="10391775" cy="377403"/>
          </a:xfrm>
        </p:spPr>
        <p:txBody>
          <a:bodyPr/>
          <a:lstStyle/>
          <a:p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мероприятия, посвященные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празднованию 100-летия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Финуниверситета в 2018 г.</a:t>
            </a:r>
            <a:endParaRPr lang="ru-RU" sz="1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832"/>
              </p:ext>
            </p:extLst>
          </p:nvPr>
        </p:nvGraphicFramePr>
        <p:xfrm>
          <a:off x="0" y="1147289"/>
          <a:ext cx="12132527" cy="6293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14"/>
                <a:gridCol w="6854281"/>
                <a:gridCol w="1973766"/>
                <a:gridCol w="2888166"/>
              </a:tblGrid>
              <a:tr h="140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1402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292100" algn="l"/>
                          <a:tab pos="340360" algn="l"/>
                        </a:tabLst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7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292100" algn="l"/>
                          <a:tab pos="340360" algn="l"/>
                        </a:tabLs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marL="25400" indent="-25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Организация </a:t>
                      </a:r>
                      <a:r>
                        <a:rPr lang="ru-RU" sz="1100" dirty="0">
                          <a:effectLst/>
                        </a:rPr>
                        <a:t>торжественных мероприятий в Государственном Кремлевском дворце.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А.В., Симонов К.В., Зубец А.Н., Лобаева Т.В.,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Сухов Э.В.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9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2100" algn="l"/>
                          <a:tab pos="340360" algn="l"/>
                        </a:tabLs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документального фильма: «Годы и люди».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январь 2018–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Симонов К.В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Сауляк Т.М.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582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2100" algn="l"/>
                          <a:tab pos="340360" algn="l"/>
                        </a:tabLs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Издание книги: «Годы и люди».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декабрь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Симонов К.В.,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Зубец А.Н.,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Сухов Э.В.,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Сауляк Т.М.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Издание цикла работ: «Методическая школа Финансового университета».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декабрь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Розина Н.М., Зайцева Г.А.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406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2100" algn="l"/>
                          <a:tab pos="340360" algn="l"/>
                        </a:tabLs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Создание в глобальной сети Интернет электронного портала просветительского проекта: «Финансовый университет: годы и люди».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ноябрь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Симонов К.В.,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Кожаринов А.В., Зубец А.Н., Кротов Н.И.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4064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Выпуск и размещение на официальном сайте информационной брошюры с указанием плана-графика проведения мероприятий в течение юбилейного года.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Симонов К.В.,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Попов А.А.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Цикл выставок: «Успешные и талантливые выпускники».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 2019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Зубец А.Н.,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Сауляк Т.М.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4369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Конкурс научных работ студентов: «Выдающиеся выпускники Финуниверситета».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 2019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Зубец А.Н.,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Грузина Ю.М.,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Кротов Н.И.,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IX Международный научный студенческий конгресс.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февраль-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Масленников В.В.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4369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официальном сайте Финуниверситета (www.fa.ru):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Установить таймер обратного отсчета времени за год до 100-летия.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Установить ссылку на интернет магазин с юбилейной продукцией.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Брюховецкая С.В.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Формирование видеороликов.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Цикл передач на Фин ТВ: «История успеха».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Брюховецкая С.В.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1456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Международный форум Финуниверситета.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ноябрь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Симонов К.В.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4064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День ДПО Финуниверситета «Дополнительное профессиональное образование – новые возможности в карьере» (в рамках международной научно-методической конференции).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Диденко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1456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Восхождение на Эльбрус и установка памятного флага Финуниверситета.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март-июнь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1456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и издание специального выпуска журнала «Историк».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март-июль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Симонов К.В.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675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Актуализация и утверждение локальных нормативных актов по награждению работников Финуниверситета.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Сухов Э.В.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  <a:tr h="2675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Изготовление корпоративных наград Финуниверситета с учетом нового логотипа вуза.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Сухов Э.В.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4" marR="451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01989"/>
            <a:ext cx="10391775" cy="377403"/>
          </a:xfrm>
        </p:spPr>
        <p:txBody>
          <a:bodyPr/>
          <a:lstStyle/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мероприятия, посвященные празднованию 100-летия Финуниверситета в 2018 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64725"/>
              </p:ext>
            </p:extLst>
          </p:nvPr>
        </p:nvGraphicFramePr>
        <p:xfrm>
          <a:off x="0" y="1227018"/>
          <a:ext cx="12065620" cy="598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848"/>
                <a:gridCol w="6513387"/>
                <a:gridCol w="2320021"/>
                <a:gridCol w="2804364"/>
              </a:tblGrid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Торжественные мероприятия в филиалах Финуниверситета.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апрель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март 2019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Розанова Т.П.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Реализация проекта с МОСГОРТРАНСОМ, размещение баннеров и рекламных стендов в Москве.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Брюховецкая С.В.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Создание электронной доски почета: «Лучшие работники Финуниверситета».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Сухов Э.В.,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Попов А.А.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II Международная научная конференция «</a:t>
                      </a:r>
                      <a:r>
                        <a:rPr lang="ru-RU" sz="1100" dirty="0" err="1">
                          <a:effectLst/>
                        </a:rPr>
                        <a:t>Финтех</a:t>
                      </a:r>
                      <a:r>
                        <a:rPr lang="ru-RU" sz="1100" dirty="0">
                          <a:effectLst/>
                        </a:rPr>
                        <a:t>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Масленников В.В.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2747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Выпуск сборника локальных нормативных актов по награждению работников Финуниверситета.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Сухов Э.В.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2516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V</a:t>
                      </a:r>
                      <a:r>
                        <a:rPr lang="ru-RU" sz="1100" dirty="0">
                          <a:effectLst/>
                        </a:rPr>
                        <a:t> Международный Конгресс молодых ученых по проблемам устойчивого развития.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17 – 27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Харитонова Е.Н.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4173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Подготовка представлений по награждению работников Финуниверситета государственными наградами: Президента Российской Федерации, Правительства Российской Федерации.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июль-сентябрь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Сухов Э.В.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457905"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2100" algn="l"/>
                          <a:tab pos="340360" algn="l"/>
                        </a:tabLst>
                      </a:pPr>
                      <a:r>
                        <a:rPr lang="ru-RU" sz="800">
                          <a:effectLst/>
                        </a:rPr>
                        <a:t>25.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цикла радио программ («</a:t>
                      </a:r>
                      <a:r>
                        <a:rPr lang="ru-RU" sz="1100" dirty="0" err="1">
                          <a:effectLst/>
                        </a:rPr>
                        <a:t>БизнесФМ</a:t>
                      </a:r>
                      <a:r>
                        <a:rPr lang="ru-RU" sz="1100" dirty="0">
                          <a:effectLst/>
                        </a:rPr>
                        <a:t>»).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Симонов К.В.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Зубец А.Н.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Выпуск сувенирной продукции.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Лобаева Т.В.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проекта с парком «Зарядье».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Брюховецкая С.В.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университетской СПАРТАКИАДЫ.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июнь 2019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студенческого фестиваля творчества и спорта.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2018/2019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учебный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Подготовка цикла телевизионных репортажей о ключевых мероприятиях юбилея Финуниверситета, включая интервью с ректором.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2018 –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Симонов К.В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Сауляк Т. 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959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Встреча без галстуков: «Истории успеха выпускников Финансового университета».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Зубец А.Н., Барабанов В.Ю.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Подготовка представлений по награждению работников Финуниверситета Ведомственными наградами.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октябрь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январь 2019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Сухов Э.В.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 – видео фильмов: «Лучший день в лучшем ВУЗе».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 2019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Брюховецкая С.В.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фестиваля научного кино Финуниверситета.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Масленников В.В.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Фестиваль: «Хоровод дружбы».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305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сессия совместно с Национальным офисом программы Erasmus+.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ноябрь-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Каменева Е.А.,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Приходько Л.В.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2985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научно-практическая конференция: «Научные школы Финансового университета: прошлое, настоящее, будущее».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Масленников В.В.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1526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Издание юбилейного сборника стихов Финуниверситета: «Золотой век»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 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Кожаринов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  <a:tr h="4173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Конкурсные мероприятия: лучший научный вклад факультета, лучший научный вклад кафедры/департамента, лучшее научное мероприятие, лучшее научное подразделение).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декабрь 2018-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февраль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Масленников В.В.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6" marR="471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4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92187"/>
              </p:ext>
            </p:extLst>
          </p:nvPr>
        </p:nvGraphicFramePr>
        <p:xfrm>
          <a:off x="118872" y="1216150"/>
          <a:ext cx="9299447" cy="457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759"/>
                <a:gridCol w="5020123"/>
                <a:gridCol w="1788132"/>
                <a:gridCol w="2161433"/>
              </a:tblGrid>
              <a:tr h="224753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680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Студенческие мероприятия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Дня студента.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января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Кожаринов А.В.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курсовых работ «выпускник Финуниверситета»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Зубец А.Н., Маркина Е.В., Кротов Н.И.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 лучшее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selfie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тему: «Мой любимый Университет».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Кожаринов А.В.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 Конкурса-выставки  «Калейдоскоп исследовательских и бизнес проектов студентов»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 В.В.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научного КВН.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 В.В.,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Полякова О.А.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Международный конкурс научных работ.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 В.В.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Ярмарки Финансового Университета.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Кожаринов А.В.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680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крупные и яркие мероприятия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indent="-25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торжественных мероприятий 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indent="-254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Государственном Кремлевском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дворце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марта 2019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Кожаринов А.В., Симонов К.В., Зубец А.Н., Лобаева Т.В.,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Сухов Э.В.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научно-методическая конференция, 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посвященная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100-летию Финуниверситета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Каменева Е.А.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с ИТАР-ТАСС: Фотовыставка на Тверском бульваре.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–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К.В.,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Сауляк Т.М.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Закладка «Капсулы времени».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 В.В.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мероприятия, посвященные празднованию 100-летия Финуниверситета в </a:t>
            </a:r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</a:t>
            </a: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105" y="590813"/>
            <a:ext cx="10391775" cy="377403"/>
          </a:xfrm>
        </p:spPr>
        <p:txBody>
          <a:bodyPr/>
          <a:lstStyle/>
          <a:p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мероприятия, посвященные празднованию 100-летия Финуниверситета в 2019 г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85923"/>
              </p:ext>
            </p:extLst>
          </p:nvPr>
        </p:nvGraphicFramePr>
        <p:xfrm>
          <a:off x="269505" y="1230662"/>
          <a:ext cx="9377415" cy="4929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24"/>
                <a:gridCol w="5062212"/>
                <a:gridCol w="1803124"/>
                <a:gridCol w="2179555"/>
              </a:tblGrid>
              <a:tr h="204181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Торжественные заседания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заседание Ученого совета институтов и школ ДПО.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Диденко Е.А.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заседание Ученого совета, посвященное 100 летнему юбилею с награждением, чествованием работников и студентов.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Эскиндаров М.А.,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Звягинцева В.В.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Торжественное заседание Международного экспертного совета Финуниверситета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Линников А.С., Управление международного сотрудничество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раскрутка и позиционирование 100-летия Финуниверситета (печатные издания, Интернет пространство, выставки)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к газете «КоммерсантЪ».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февраль-март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К.В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Сауляк Т.М.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журнала: «100 фактов из жизни филиалов».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Розанова Т.П.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памятников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К.В., Кожаринов А.В.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выставок успешных и талантливых выпускников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Зубец А.Н., Сауляк Т.М.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Серия лекций приглашенных звезд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К.В.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курса лекций по истории Финуниверситета.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–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2019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Маркина Е.В.,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Каменева Е.А.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Юбилейная экспозиция музея Финуниверситета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–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К.В.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Стенд: «Внешняя оценка качества образования».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Каменева Е.А.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Лекторий Финуниверситета. Проведение открытых лекций преподавателей Университета в публичных местах – парках, библиотеках, музеях.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Брюховецкая С.В.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5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Выставка: «Ценим прошлое, строим будущее».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–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Брюховецкая С.В.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открытых дверей Финуниверситета.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май, сентябрь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Брюховецкая С.В.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5480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612</TotalTime>
  <Words>1773</Words>
  <Application>Microsoft Office PowerPoint</Application>
  <PresentationFormat>Широкоэкранный</PresentationFormat>
  <Paragraphs>414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Times New Roman</vt:lpstr>
      <vt:lpstr>Wingdings</vt:lpstr>
      <vt:lpstr>Шаблон Финансовый Университет</vt:lpstr>
      <vt:lpstr>О ходе подготовки к празднованию 100-летия Финуниверситета 26 октября 2019г.   Проректор по проектам  О.В.Кузнецов</vt:lpstr>
      <vt:lpstr>Об основных направлениях деятельности по 100-летию Финуниверситета</vt:lpstr>
      <vt:lpstr>Отчет об исполнении плана проведения основных мероприятий, посвященных празднованию 100-летия Финуниверситета</vt:lpstr>
      <vt:lpstr>Формирование баз данных по VIP-приглашаемым от Финуниверситета</vt:lpstr>
      <vt:lpstr>Формирование штаба по организации торжественного вечер в Кремле 1 марта ‘19</vt:lpstr>
      <vt:lpstr>Основные мероприятия, посвященные празднованию 100-летия Финуниверситета в 2018 г.</vt:lpstr>
      <vt:lpstr>Основные мероприятия, посвященные празднованию 100-летия Финуниверситета в 2018 г.</vt:lpstr>
      <vt:lpstr>Основные мероприятия, посвященные празднованию 100-летия Финуниверситета в 2019 г.</vt:lpstr>
      <vt:lpstr>Основные мероприятия, посвященные празднованию 100-летия Финуниверситета в 2019 г.</vt:lpstr>
      <vt:lpstr>О ходе подготовки Департаментов, факультетов, филиалов</vt:lpstr>
      <vt:lpstr>О ходе подготовки филиалов к празднованию 100-летия Финуниверситета</vt:lpstr>
      <vt:lpstr>Наиболее яркие прошедшие мероприятия филиалов начала учебн. года 2018</vt:lpstr>
      <vt:lpstr>Наиболее яркие прошедшие мероприятия филиалов начала учебн. года 2018</vt:lpstr>
      <vt:lpstr>Презентация PowerPoint</vt:lpstr>
    </vt:vector>
  </TitlesOfParts>
  <Company>GUMF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Родионова Марина Евгеньевна</cp:lastModifiedBy>
  <cp:revision>48</cp:revision>
  <cp:lastPrinted>2018-10-22T09:29:39Z</cp:lastPrinted>
  <dcterms:created xsi:type="dcterms:W3CDTF">2018-04-06T11:52:35Z</dcterms:created>
  <dcterms:modified xsi:type="dcterms:W3CDTF">2018-10-22T13:50:55Z</dcterms:modified>
</cp:coreProperties>
</file>