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86" r:id="rId3"/>
    <p:sldId id="258" r:id="rId4"/>
    <p:sldId id="304" r:id="rId5"/>
    <p:sldId id="282" r:id="rId6"/>
    <p:sldId id="261" r:id="rId7"/>
    <p:sldId id="259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3B"/>
    <a:srgbClr val="FF9F1B"/>
    <a:srgbClr val="E72236"/>
    <a:srgbClr val="2E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0"/>
    <p:restoredTop sz="94598"/>
  </p:normalViewPr>
  <p:slideViewPr>
    <p:cSldViewPr snapToGrid="0" snapToObjects="1">
      <p:cViewPr>
        <p:scale>
          <a:sx n="100" d="100"/>
          <a:sy n="100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31117-088B-4D26-A772-D9459A47ADDE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6C02-AFA7-4762-AF78-DA6798EDA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C02-AFA7-4762-AF78-DA6798EDA6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C02-AFA7-4762-AF78-DA6798EDA6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8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39798" y="-1"/>
            <a:ext cx="7752202" cy="6858000"/>
          </a:xfrm>
          <a:custGeom>
            <a:avLst/>
            <a:gdLst>
              <a:gd name="connsiteX0" fmla="*/ 0 w 7752202"/>
              <a:gd name="connsiteY0" fmla="*/ 0 h 6858000"/>
              <a:gd name="connsiteX1" fmla="*/ 7752202 w 7752202"/>
              <a:gd name="connsiteY1" fmla="*/ 0 h 6858000"/>
              <a:gd name="connsiteX2" fmla="*/ 7752202 w 7752202"/>
              <a:gd name="connsiteY2" fmla="*/ 6858000 h 6858000"/>
              <a:gd name="connsiteX3" fmla="*/ 0 w 77522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202" h="6858000">
                <a:moveTo>
                  <a:pt x="0" y="0"/>
                </a:moveTo>
                <a:lnTo>
                  <a:pt x="7752202" y="0"/>
                </a:lnTo>
                <a:lnTo>
                  <a:pt x="77522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710616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55309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763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009198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427439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845680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09198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427439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8845680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63686" y="358346"/>
            <a:ext cx="6226629" cy="3527854"/>
          </a:xfrm>
          <a:custGeom>
            <a:avLst/>
            <a:gdLst>
              <a:gd name="connsiteX0" fmla="*/ 0 w 6226629"/>
              <a:gd name="connsiteY0" fmla="*/ 0 h 3527854"/>
              <a:gd name="connsiteX1" fmla="*/ 6226629 w 6226629"/>
              <a:gd name="connsiteY1" fmla="*/ 0 h 3527854"/>
              <a:gd name="connsiteX2" fmla="*/ 6226629 w 6226629"/>
              <a:gd name="connsiteY2" fmla="*/ 3527854 h 3527854"/>
              <a:gd name="connsiteX3" fmla="*/ 0 w 6226629"/>
              <a:gd name="connsiteY3" fmla="*/ 3527854 h 352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6629" h="3527854">
                <a:moveTo>
                  <a:pt x="0" y="0"/>
                </a:moveTo>
                <a:lnTo>
                  <a:pt x="6226629" y="0"/>
                </a:lnTo>
                <a:lnTo>
                  <a:pt x="6226629" y="3527854"/>
                </a:lnTo>
                <a:lnTo>
                  <a:pt x="0" y="35278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312230" y="4037717"/>
            <a:ext cx="4278084" cy="3429883"/>
          </a:xfrm>
          <a:custGeom>
            <a:avLst/>
            <a:gdLst>
              <a:gd name="connsiteX0" fmla="*/ 0 w 4278084"/>
              <a:gd name="connsiteY0" fmla="*/ 0 h 3429883"/>
              <a:gd name="connsiteX1" fmla="*/ 4278084 w 4278084"/>
              <a:gd name="connsiteY1" fmla="*/ 0 h 3429883"/>
              <a:gd name="connsiteX2" fmla="*/ 4278084 w 4278084"/>
              <a:gd name="connsiteY2" fmla="*/ 3429883 h 3429883"/>
              <a:gd name="connsiteX3" fmla="*/ 0 w 4278084"/>
              <a:gd name="connsiteY3" fmla="*/ 3429883 h 3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8084" h="3429883">
                <a:moveTo>
                  <a:pt x="0" y="0"/>
                </a:moveTo>
                <a:lnTo>
                  <a:pt x="4278084" y="0"/>
                </a:lnTo>
                <a:lnTo>
                  <a:pt x="4278084" y="3429883"/>
                </a:lnTo>
                <a:lnTo>
                  <a:pt x="0" y="3429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44143" y="2219803"/>
            <a:ext cx="2447857" cy="3429883"/>
          </a:xfrm>
          <a:custGeom>
            <a:avLst/>
            <a:gdLst>
              <a:gd name="connsiteX0" fmla="*/ 0 w 2447857"/>
              <a:gd name="connsiteY0" fmla="*/ 0 h 3429883"/>
              <a:gd name="connsiteX1" fmla="*/ 2447857 w 2447857"/>
              <a:gd name="connsiteY1" fmla="*/ 0 h 3429883"/>
              <a:gd name="connsiteX2" fmla="*/ 2447857 w 2447857"/>
              <a:gd name="connsiteY2" fmla="*/ 3429883 h 3429883"/>
              <a:gd name="connsiteX3" fmla="*/ 0 w 2447857"/>
              <a:gd name="connsiteY3" fmla="*/ 3429883 h 3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857" h="3429883">
                <a:moveTo>
                  <a:pt x="0" y="0"/>
                </a:moveTo>
                <a:lnTo>
                  <a:pt x="2447857" y="0"/>
                </a:lnTo>
                <a:lnTo>
                  <a:pt x="2447857" y="3429883"/>
                </a:lnTo>
                <a:lnTo>
                  <a:pt x="0" y="3429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744143" y="358346"/>
            <a:ext cx="2447857" cy="1709940"/>
          </a:xfrm>
          <a:custGeom>
            <a:avLst/>
            <a:gdLst>
              <a:gd name="connsiteX0" fmla="*/ 0 w 2447857"/>
              <a:gd name="connsiteY0" fmla="*/ 0 h 1709940"/>
              <a:gd name="connsiteX1" fmla="*/ 2447857 w 2447857"/>
              <a:gd name="connsiteY1" fmla="*/ 0 h 1709940"/>
              <a:gd name="connsiteX2" fmla="*/ 2447857 w 2447857"/>
              <a:gd name="connsiteY2" fmla="*/ 1709940 h 1709940"/>
              <a:gd name="connsiteX3" fmla="*/ 0 w 2447857"/>
              <a:gd name="connsiteY3" fmla="*/ 1709940 h 170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857" h="1709940">
                <a:moveTo>
                  <a:pt x="0" y="0"/>
                </a:moveTo>
                <a:lnTo>
                  <a:pt x="2447857" y="0"/>
                </a:lnTo>
                <a:lnTo>
                  <a:pt x="2447857" y="1709940"/>
                </a:lnTo>
                <a:lnTo>
                  <a:pt x="0" y="17099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071257" y="702894"/>
            <a:ext cx="7282543" cy="5452213"/>
          </a:xfrm>
          <a:custGeom>
            <a:avLst/>
            <a:gdLst>
              <a:gd name="connsiteX0" fmla="*/ 3868838 w 7282543"/>
              <a:gd name="connsiteY0" fmla="*/ 3467804 h 5452213"/>
              <a:gd name="connsiteX1" fmla="*/ 6440201 w 7282543"/>
              <a:gd name="connsiteY1" fmla="*/ 3467804 h 5452213"/>
              <a:gd name="connsiteX2" fmla="*/ 6440201 w 7282543"/>
              <a:gd name="connsiteY2" fmla="*/ 4823489 h 5452213"/>
              <a:gd name="connsiteX3" fmla="*/ 3868838 w 7282543"/>
              <a:gd name="connsiteY3" fmla="*/ 4823489 h 5452213"/>
              <a:gd name="connsiteX4" fmla="*/ 0 w 7282543"/>
              <a:gd name="connsiteY4" fmla="*/ 2829256 h 5452213"/>
              <a:gd name="connsiteX5" fmla="*/ 3768376 w 7282543"/>
              <a:gd name="connsiteY5" fmla="*/ 2829256 h 5452213"/>
              <a:gd name="connsiteX6" fmla="*/ 3768376 w 7282543"/>
              <a:gd name="connsiteY6" fmla="*/ 5452213 h 5452213"/>
              <a:gd name="connsiteX7" fmla="*/ 0 w 7282543"/>
              <a:gd name="connsiteY7" fmla="*/ 5452213 h 5452213"/>
              <a:gd name="connsiteX8" fmla="*/ 3868837 w 7282543"/>
              <a:gd name="connsiteY8" fmla="*/ 1552161 h 5452213"/>
              <a:gd name="connsiteX9" fmla="*/ 7282543 w 7282543"/>
              <a:gd name="connsiteY9" fmla="*/ 1552161 h 5452213"/>
              <a:gd name="connsiteX10" fmla="*/ 7282543 w 7282543"/>
              <a:gd name="connsiteY10" fmla="*/ 3359741 h 5452213"/>
              <a:gd name="connsiteX11" fmla="*/ 3868837 w 7282543"/>
              <a:gd name="connsiteY11" fmla="*/ 3359741 h 5452213"/>
              <a:gd name="connsiteX12" fmla="*/ 1296765 w 7282543"/>
              <a:gd name="connsiteY12" fmla="*/ 697490 h 5452213"/>
              <a:gd name="connsiteX13" fmla="*/ 3768377 w 7282543"/>
              <a:gd name="connsiteY13" fmla="*/ 697490 h 5452213"/>
              <a:gd name="connsiteX14" fmla="*/ 3768377 w 7282543"/>
              <a:gd name="connsiteY14" fmla="*/ 2711369 h 5452213"/>
              <a:gd name="connsiteX15" fmla="*/ 1296765 w 7282543"/>
              <a:gd name="connsiteY15" fmla="*/ 2711369 h 5452213"/>
              <a:gd name="connsiteX16" fmla="*/ 3868839 w 7282543"/>
              <a:gd name="connsiteY16" fmla="*/ 0 h 5452213"/>
              <a:gd name="connsiteX17" fmla="*/ 5952529 w 7282543"/>
              <a:gd name="connsiteY17" fmla="*/ 0 h 5452213"/>
              <a:gd name="connsiteX18" fmla="*/ 5952529 w 7282543"/>
              <a:gd name="connsiteY18" fmla="*/ 1444098 h 5452213"/>
              <a:gd name="connsiteX19" fmla="*/ 3868839 w 7282543"/>
              <a:gd name="connsiteY19" fmla="*/ 1444098 h 54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82543" h="5452213">
                <a:moveTo>
                  <a:pt x="3868838" y="3467804"/>
                </a:moveTo>
                <a:lnTo>
                  <a:pt x="6440201" y="3467804"/>
                </a:lnTo>
                <a:lnTo>
                  <a:pt x="6440201" y="4823489"/>
                </a:lnTo>
                <a:lnTo>
                  <a:pt x="3868838" y="4823489"/>
                </a:lnTo>
                <a:close/>
                <a:moveTo>
                  <a:pt x="0" y="2829256"/>
                </a:moveTo>
                <a:lnTo>
                  <a:pt x="3768376" y="2829256"/>
                </a:lnTo>
                <a:lnTo>
                  <a:pt x="3768376" y="5452213"/>
                </a:lnTo>
                <a:lnTo>
                  <a:pt x="0" y="5452213"/>
                </a:lnTo>
                <a:close/>
                <a:moveTo>
                  <a:pt x="3868837" y="1552161"/>
                </a:moveTo>
                <a:lnTo>
                  <a:pt x="7282543" y="1552161"/>
                </a:lnTo>
                <a:lnTo>
                  <a:pt x="7282543" y="3359741"/>
                </a:lnTo>
                <a:lnTo>
                  <a:pt x="3868837" y="3359741"/>
                </a:lnTo>
                <a:close/>
                <a:moveTo>
                  <a:pt x="1296765" y="697490"/>
                </a:moveTo>
                <a:lnTo>
                  <a:pt x="3768377" y="697490"/>
                </a:lnTo>
                <a:lnTo>
                  <a:pt x="3768377" y="2711369"/>
                </a:lnTo>
                <a:lnTo>
                  <a:pt x="1296765" y="2711369"/>
                </a:lnTo>
                <a:close/>
                <a:moveTo>
                  <a:pt x="3868839" y="0"/>
                </a:moveTo>
                <a:lnTo>
                  <a:pt x="5952529" y="0"/>
                </a:lnTo>
                <a:lnTo>
                  <a:pt x="5952529" y="1444098"/>
                </a:lnTo>
                <a:lnTo>
                  <a:pt x="3868839" y="14440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5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048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14599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640286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85857" y="551089"/>
            <a:ext cx="5116286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44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2640" y="551089"/>
            <a:ext cx="7089503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3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7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489309" y="1144424"/>
            <a:ext cx="5274130" cy="5274131"/>
          </a:xfrm>
          <a:custGeom>
            <a:avLst/>
            <a:gdLst>
              <a:gd name="connsiteX0" fmla="*/ 2637065 w 5274130"/>
              <a:gd name="connsiteY0" fmla="*/ 0 h 5274131"/>
              <a:gd name="connsiteX1" fmla="*/ 5274130 w 5274130"/>
              <a:gd name="connsiteY1" fmla="*/ 2637066 h 5274131"/>
              <a:gd name="connsiteX2" fmla="*/ 2637065 w 5274130"/>
              <a:gd name="connsiteY2" fmla="*/ 5274131 h 5274131"/>
              <a:gd name="connsiteX3" fmla="*/ 0 w 5274130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1">
                <a:moveTo>
                  <a:pt x="2637065" y="0"/>
                </a:moveTo>
                <a:lnTo>
                  <a:pt x="5274130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12734" y="4220999"/>
            <a:ext cx="5274130" cy="5274130"/>
          </a:xfrm>
          <a:custGeom>
            <a:avLst/>
            <a:gdLst>
              <a:gd name="connsiteX0" fmla="*/ 2637066 w 5274130"/>
              <a:gd name="connsiteY0" fmla="*/ 0 h 5274130"/>
              <a:gd name="connsiteX1" fmla="*/ 5274130 w 5274130"/>
              <a:gd name="connsiteY1" fmla="*/ 2637066 h 5274130"/>
              <a:gd name="connsiteX2" fmla="*/ 2637066 w 5274130"/>
              <a:gd name="connsiteY2" fmla="*/ 5274130 h 5274130"/>
              <a:gd name="connsiteX3" fmla="*/ 0 w 5274130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0">
                <a:moveTo>
                  <a:pt x="2637066" y="0"/>
                </a:moveTo>
                <a:lnTo>
                  <a:pt x="5274130" y="2637066"/>
                </a:lnTo>
                <a:lnTo>
                  <a:pt x="2637066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565885" y="-1932152"/>
            <a:ext cx="5274129" cy="5274131"/>
          </a:xfrm>
          <a:custGeom>
            <a:avLst/>
            <a:gdLst>
              <a:gd name="connsiteX0" fmla="*/ 2637065 w 5274129"/>
              <a:gd name="connsiteY0" fmla="*/ 0 h 5274131"/>
              <a:gd name="connsiteX1" fmla="*/ 5274129 w 5274129"/>
              <a:gd name="connsiteY1" fmla="*/ 2637066 h 5274131"/>
              <a:gd name="connsiteX2" fmla="*/ 2637065 w 5274129"/>
              <a:gd name="connsiteY2" fmla="*/ 5274131 h 5274131"/>
              <a:gd name="connsiteX3" fmla="*/ 0 w 5274129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1">
                <a:moveTo>
                  <a:pt x="2637065" y="0"/>
                </a:moveTo>
                <a:lnTo>
                  <a:pt x="5274129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565886" y="4221000"/>
            <a:ext cx="5274129" cy="5274130"/>
          </a:xfrm>
          <a:custGeom>
            <a:avLst/>
            <a:gdLst>
              <a:gd name="connsiteX0" fmla="*/ 2637064 w 5274129"/>
              <a:gd name="connsiteY0" fmla="*/ 0 h 5274130"/>
              <a:gd name="connsiteX1" fmla="*/ 5274129 w 5274129"/>
              <a:gd name="connsiteY1" fmla="*/ 2637066 h 5274130"/>
              <a:gd name="connsiteX2" fmla="*/ 2637064 w 5274129"/>
              <a:gd name="connsiteY2" fmla="*/ 5274130 h 5274130"/>
              <a:gd name="connsiteX3" fmla="*/ 0 w 5274129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0">
                <a:moveTo>
                  <a:pt x="2637064" y="0"/>
                </a:moveTo>
                <a:lnTo>
                  <a:pt x="5274129" y="2637066"/>
                </a:lnTo>
                <a:lnTo>
                  <a:pt x="2637064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3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662057" cy="4103914"/>
          </a:xfrm>
          <a:custGeom>
            <a:avLst/>
            <a:gdLst>
              <a:gd name="connsiteX0" fmla="*/ 0 w 6662057"/>
              <a:gd name="connsiteY0" fmla="*/ 0 h 4103914"/>
              <a:gd name="connsiteX1" fmla="*/ 6662057 w 6662057"/>
              <a:gd name="connsiteY1" fmla="*/ 0 h 4103914"/>
              <a:gd name="connsiteX2" fmla="*/ 6662057 w 6662057"/>
              <a:gd name="connsiteY2" fmla="*/ 4103914 h 4103914"/>
              <a:gd name="connsiteX3" fmla="*/ 0 w 6662057"/>
              <a:gd name="connsiteY3" fmla="*/ 4103914 h 410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2057" h="4103914">
                <a:moveTo>
                  <a:pt x="0" y="0"/>
                </a:moveTo>
                <a:lnTo>
                  <a:pt x="6662057" y="0"/>
                </a:lnTo>
                <a:lnTo>
                  <a:pt x="6662057" y="4103914"/>
                </a:lnTo>
                <a:lnTo>
                  <a:pt x="0" y="4103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020403" y="358346"/>
            <a:ext cx="4813251" cy="2929140"/>
          </a:xfrm>
          <a:custGeom>
            <a:avLst/>
            <a:gdLst>
              <a:gd name="connsiteX0" fmla="*/ 0 w 4813251"/>
              <a:gd name="connsiteY0" fmla="*/ 0 h 2929140"/>
              <a:gd name="connsiteX1" fmla="*/ 4813251 w 4813251"/>
              <a:gd name="connsiteY1" fmla="*/ 0 h 2929140"/>
              <a:gd name="connsiteX2" fmla="*/ 4813251 w 4813251"/>
              <a:gd name="connsiteY2" fmla="*/ 2929140 h 2929140"/>
              <a:gd name="connsiteX3" fmla="*/ 0 w 4813251"/>
              <a:gd name="connsiteY3" fmla="*/ 2929140 h 292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251" h="2929140">
                <a:moveTo>
                  <a:pt x="0" y="0"/>
                </a:moveTo>
                <a:lnTo>
                  <a:pt x="4813251" y="0"/>
                </a:lnTo>
                <a:lnTo>
                  <a:pt x="4813251" y="2929140"/>
                </a:lnTo>
                <a:lnTo>
                  <a:pt x="0" y="29291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1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0858" y="1915886"/>
            <a:ext cx="7511142" cy="4147457"/>
          </a:xfrm>
          <a:custGeom>
            <a:avLst/>
            <a:gdLst>
              <a:gd name="connsiteX0" fmla="*/ 0 w 7511142"/>
              <a:gd name="connsiteY0" fmla="*/ 0 h 4147457"/>
              <a:gd name="connsiteX1" fmla="*/ 7511142 w 7511142"/>
              <a:gd name="connsiteY1" fmla="*/ 0 h 4147457"/>
              <a:gd name="connsiteX2" fmla="*/ 7511142 w 7511142"/>
              <a:gd name="connsiteY2" fmla="*/ 4147457 h 4147457"/>
              <a:gd name="connsiteX3" fmla="*/ 0 w 7511142"/>
              <a:gd name="connsiteY3" fmla="*/ 4147457 h 414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1142" h="4147457">
                <a:moveTo>
                  <a:pt x="0" y="0"/>
                </a:moveTo>
                <a:lnTo>
                  <a:pt x="7511142" y="0"/>
                </a:lnTo>
                <a:lnTo>
                  <a:pt x="7511142" y="4147457"/>
                </a:lnTo>
                <a:lnTo>
                  <a:pt x="0" y="4147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43944" y="0"/>
            <a:ext cx="8948056" cy="3298372"/>
          </a:xfrm>
          <a:custGeom>
            <a:avLst/>
            <a:gdLst>
              <a:gd name="connsiteX0" fmla="*/ 0 w 8948056"/>
              <a:gd name="connsiteY0" fmla="*/ 0 h 3298372"/>
              <a:gd name="connsiteX1" fmla="*/ 8948056 w 8948056"/>
              <a:gd name="connsiteY1" fmla="*/ 0 h 3298372"/>
              <a:gd name="connsiteX2" fmla="*/ 8948056 w 8948056"/>
              <a:gd name="connsiteY2" fmla="*/ 3298372 h 3298372"/>
              <a:gd name="connsiteX3" fmla="*/ 0 w 8948056"/>
              <a:gd name="connsiteY3" fmla="*/ 3298372 h 32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8056" h="3298372">
                <a:moveTo>
                  <a:pt x="0" y="0"/>
                </a:moveTo>
                <a:lnTo>
                  <a:pt x="8948056" y="0"/>
                </a:lnTo>
                <a:lnTo>
                  <a:pt x="8948056" y="3298372"/>
                </a:lnTo>
                <a:lnTo>
                  <a:pt x="0" y="3298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2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61121" y="1528356"/>
            <a:ext cx="5741820" cy="3627121"/>
          </a:xfrm>
          <a:custGeom>
            <a:avLst/>
            <a:gdLst>
              <a:gd name="connsiteX0" fmla="*/ 0 w 5741820"/>
              <a:gd name="connsiteY0" fmla="*/ 0 h 3627121"/>
              <a:gd name="connsiteX1" fmla="*/ 5741820 w 5741820"/>
              <a:gd name="connsiteY1" fmla="*/ 0 h 3627121"/>
              <a:gd name="connsiteX2" fmla="*/ 5741820 w 5741820"/>
              <a:gd name="connsiteY2" fmla="*/ 3627121 h 3627121"/>
              <a:gd name="connsiteX3" fmla="*/ 0 w 5741820"/>
              <a:gd name="connsiteY3" fmla="*/ 3627121 h 36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1820" h="3627121">
                <a:moveTo>
                  <a:pt x="0" y="0"/>
                </a:moveTo>
                <a:lnTo>
                  <a:pt x="5741820" y="0"/>
                </a:lnTo>
                <a:lnTo>
                  <a:pt x="5741820" y="3627121"/>
                </a:lnTo>
                <a:lnTo>
                  <a:pt x="0" y="362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14133" y="-1019312"/>
            <a:ext cx="4291243" cy="5924310"/>
          </a:xfrm>
          <a:custGeom>
            <a:avLst/>
            <a:gdLst>
              <a:gd name="connsiteX0" fmla="*/ 9022 w 4291243"/>
              <a:gd name="connsiteY0" fmla="*/ 0 h 5924310"/>
              <a:gd name="connsiteX1" fmla="*/ 4285227 w 4291243"/>
              <a:gd name="connsiteY1" fmla="*/ 0 h 5924310"/>
              <a:gd name="connsiteX2" fmla="*/ 4291243 w 4291243"/>
              <a:gd name="connsiteY2" fmla="*/ 6616 h 5924310"/>
              <a:gd name="connsiteX3" fmla="*/ 4288235 w 4291243"/>
              <a:gd name="connsiteY3" fmla="*/ 5917694 h 5924310"/>
              <a:gd name="connsiteX4" fmla="*/ 4282220 w 4291243"/>
              <a:gd name="connsiteY4" fmla="*/ 5924310 h 5924310"/>
              <a:gd name="connsiteX5" fmla="*/ 6015 w 4291243"/>
              <a:gd name="connsiteY5" fmla="*/ 5924310 h 5924310"/>
              <a:gd name="connsiteX6" fmla="*/ 0 w 4291243"/>
              <a:gd name="connsiteY6" fmla="*/ 5917694 h 5924310"/>
              <a:gd name="connsiteX7" fmla="*/ 3007 w 4291243"/>
              <a:gd name="connsiteY7" fmla="*/ 6616 h 5924310"/>
              <a:gd name="connsiteX8" fmla="*/ 9022 w 4291243"/>
              <a:gd name="connsiteY8" fmla="*/ 0 h 592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1243" h="5924310">
                <a:moveTo>
                  <a:pt x="9022" y="0"/>
                </a:moveTo>
                <a:cubicBezTo>
                  <a:pt x="4285227" y="0"/>
                  <a:pt x="4285227" y="0"/>
                  <a:pt x="4285227" y="0"/>
                </a:cubicBezTo>
                <a:cubicBezTo>
                  <a:pt x="4288235" y="0"/>
                  <a:pt x="4291243" y="3308"/>
                  <a:pt x="4291243" y="6616"/>
                </a:cubicBezTo>
                <a:lnTo>
                  <a:pt x="4288235" y="5917694"/>
                </a:lnTo>
                <a:cubicBezTo>
                  <a:pt x="4288235" y="5921002"/>
                  <a:pt x="4285227" y="5924310"/>
                  <a:pt x="4282220" y="5924310"/>
                </a:cubicBezTo>
                <a:cubicBezTo>
                  <a:pt x="6015" y="5924310"/>
                  <a:pt x="6015" y="5924310"/>
                  <a:pt x="6015" y="5924310"/>
                </a:cubicBezTo>
                <a:cubicBezTo>
                  <a:pt x="3007" y="5924310"/>
                  <a:pt x="0" y="5921002"/>
                  <a:pt x="0" y="5917694"/>
                </a:cubicBezTo>
                <a:cubicBezTo>
                  <a:pt x="3007" y="6616"/>
                  <a:pt x="3007" y="6616"/>
                  <a:pt x="3007" y="6616"/>
                </a:cubicBezTo>
                <a:cubicBezTo>
                  <a:pt x="3007" y="3308"/>
                  <a:pt x="6015" y="0"/>
                  <a:pt x="9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45884" y="2212489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5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1696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1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6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1" y="2257972"/>
                  <a:pt x="266521" y="2257972"/>
                  <a:pt x="266521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6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48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4658" y="794658"/>
            <a:ext cx="10602685" cy="5268685"/>
          </a:xfrm>
          <a:custGeom>
            <a:avLst/>
            <a:gdLst>
              <a:gd name="connsiteX0" fmla="*/ 0 w 10602685"/>
              <a:gd name="connsiteY0" fmla="*/ 0 h 5268685"/>
              <a:gd name="connsiteX1" fmla="*/ 10602685 w 10602685"/>
              <a:gd name="connsiteY1" fmla="*/ 0 h 5268685"/>
              <a:gd name="connsiteX2" fmla="*/ 10602685 w 10602685"/>
              <a:gd name="connsiteY2" fmla="*/ 5268685 h 5268685"/>
              <a:gd name="connsiteX3" fmla="*/ 0 w 10602685"/>
              <a:gd name="connsiteY3" fmla="*/ 5268685 h 526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2685" h="5268685">
                <a:moveTo>
                  <a:pt x="0" y="0"/>
                </a:moveTo>
                <a:lnTo>
                  <a:pt x="10602685" y="0"/>
                </a:lnTo>
                <a:lnTo>
                  <a:pt x="10602685" y="5268685"/>
                </a:lnTo>
                <a:lnTo>
                  <a:pt x="0" y="5268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2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2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7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2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2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39798" y="-1"/>
            <a:ext cx="7752202" cy="6858000"/>
          </a:xfrm>
          <a:custGeom>
            <a:avLst/>
            <a:gdLst>
              <a:gd name="connsiteX0" fmla="*/ 0 w 7752202"/>
              <a:gd name="connsiteY0" fmla="*/ 0 h 6858000"/>
              <a:gd name="connsiteX1" fmla="*/ 7752202 w 7752202"/>
              <a:gd name="connsiteY1" fmla="*/ 0 h 6858000"/>
              <a:gd name="connsiteX2" fmla="*/ 7752202 w 7752202"/>
              <a:gd name="connsiteY2" fmla="*/ 6858000 h 6858000"/>
              <a:gd name="connsiteX3" fmla="*/ 0 w 77522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202" h="6858000">
                <a:moveTo>
                  <a:pt x="0" y="0"/>
                </a:moveTo>
                <a:lnTo>
                  <a:pt x="7752202" y="0"/>
                </a:lnTo>
                <a:lnTo>
                  <a:pt x="77522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9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710616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6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09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2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55309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763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9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009198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427439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845680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09198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427439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8845680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9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63686" y="358346"/>
            <a:ext cx="6226629" cy="3527854"/>
          </a:xfrm>
          <a:custGeom>
            <a:avLst/>
            <a:gdLst>
              <a:gd name="connsiteX0" fmla="*/ 0 w 6226629"/>
              <a:gd name="connsiteY0" fmla="*/ 0 h 3527854"/>
              <a:gd name="connsiteX1" fmla="*/ 6226629 w 6226629"/>
              <a:gd name="connsiteY1" fmla="*/ 0 h 3527854"/>
              <a:gd name="connsiteX2" fmla="*/ 6226629 w 6226629"/>
              <a:gd name="connsiteY2" fmla="*/ 3527854 h 3527854"/>
              <a:gd name="connsiteX3" fmla="*/ 0 w 6226629"/>
              <a:gd name="connsiteY3" fmla="*/ 3527854 h 352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6629" h="3527854">
                <a:moveTo>
                  <a:pt x="0" y="0"/>
                </a:moveTo>
                <a:lnTo>
                  <a:pt x="6226629" y="0"/>
                </a:lnTo>
                <a:lnTo>
                  <a:pt x="6226629" y="3527854"/>
                </a:lnTo>
                <a:lnTo>
                  <a:pt x="0" y="35278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312230" y="4037717"/>
            <a:ext cx="4278084" cy="3429883"/>
          </a:xfrm>
          <a:custGeom>
            <a:avLst/>
            <a:gdLst>
              <a:gd name="connsiteX0" fmla="*/ 0 w 4278084"/>
              <a:gd name="connsiteY0" fmla="*/ 0 h 3429883"/>
              <a:gd name="connsiteX1" fmla="*/ 4278084 w 4278084"/>
              <a:gd name="connsiteY1" fmla="*/ 0 h 3429883"/>
              <a:gd name="connsiteX2" fmla="*/ 4278084 w 4278084"/>
              <a:gd name="connsiteY2" fmla="*/ 3429883 h 3429883"/>
              <a:gd name="connsiteX3" fmla="*/ 0 w 4278084"/>
              <a:gd name="connsiteY3" fmla="*/ 3429883 h 3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8084" h="3429883">
                <a:moveTo>
                  <a:pt x="0" y="0"/>
                </a:moveTo>
                <a:lnTo>
                  <a:pt x="4278084" y="0"/>
                </a:lnTo>
                <a:lnTo>
                  <a:pt x="4278084" y="3429883"/>
                </a:lnTo>
                <a:lnTo>
                  <a:pt x="0" y="3429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44143" y="2219803"/>
            <a:ext cx="2447857" cy="3429883"/>
          </a:xfrm>
          <a:custGeom>
            <a:avLst/>
            <a:gdLst>
              <a:gd name="connsiteX0" fmla="*/ 0 w 2447857"/>
              <a:gd name="connsiteY0" fmla="*/ 0 h 3429883"/>
              <a:gd name="connsiteX1" fmla="*/ 2447857 w 2447857"/>
              <a:gd name="connsiteY1" fmla="*/ 0 h 3429883"/>
              <a:gd name="connsiteX2" fmla="*/ 2447857 w 2447857"/>
              <a:gd name="connsiteY2" fmla="*/ 3429883 h 3429883"/>
              <a:gd name="connsiteX3" fmla="*/ 0 w 2447857"/>
              <a:gd name="connsiteY3" fmla="*/ 3429883 h 3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857" h="3429883">
                <a:moveTo>
                  <a:pt x="0" y="0"/>
                </a:moveTo>
                <a:lnTo>
                  <a:pt x="2447857" y="0"/>
                </a:lnTo>
                <a:lnTo>
                  <a:pt x="2447857" y="3429883"/>
                </a:lnTo>
                <a:lnTo>
                  <a:pt x="0" y="3429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744143" y="358346"/>
            <a:ext cx="2447857" cy="1709940"/>
          </a:xfrm>
          <a:custGeom>
            <a:avLst/>
            <a:gdLst>
              <a:gd name="connsiteX0" fmla="*/ 0 w 2447857"/>
              <a:gd name="connsiteY0" fmla="*/ 0 h 1709940"/>
              <a:gd name="connsiteX1" fmla="*/ 2447857 w 2447857"/>
              <a:gd name="connsiteY1" fmla="*/ 0 h 1709940"/>
              <a:gd name="connsiteX2" fmla="*/ 2447857 w 2447857"/>
              <a:gd name="connsiteY2" fmla="*/ 1709940 h 1709940"/>
              <a:gd name="connsiteX3" fmla="*/ 0 w 2447857"/>
              <a:gd name="connsiteY3" fmla="*/ 1709940 h 170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857" h="1709940">
                <a:moveTo>
                  <a:pt x="0" y="0"/>
                </a:moveTo>
                <a:lnTo>
                  <a:pt x="2447857" y="0"/>
                </a:lnTo>
                <a:lnTo>
                  <a:pt x="2447857" y="1709940"/>
                </a:lnTo>
                <a:lnTo>
                  <a:pt x="0" y="17099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8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4658" y="794658"/>
            <a:ext cx="10602685" cy="5268685"/>
          </a:xfrm>
          <a:custGeom>
            <a:avLst/>
            <a:gdLst>
              <a:gd name="connsiteX0" fmla="*/ 0 w 10602685"/>
              <a:gd name="connsiteY0" fmla="*/ 0 h 5268685"/>
              <a:gd name="connsiteX1" fmla="*/ 10602685 w 10602685"/>
              <a:gd name="connsiteY1" fmla="*/ 0 h 5268685"/>
              <a:gd name="connsiteX2" fmla="*/ 10602685 w 10602685"/>
              <a:gd name="connsiteY2" fmla="*/ 5268685 h 5268685"/>
              <a:gd name="connsiteX3" fmla="*/ 0 w 10602685"/>
              <a:gd name="connsiteY3" fmla="*/ 5268685 h 526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2685" h="5268685">
                <a:moveTo>
                  <a:pt x="0" y="0"/>
                </a:moveTo>
                <a:lnTo>
                  <a:pt x="10602685" y="0"/>
                </a:lnTo>
                <a:lnTo>
                  <a:pt x="10602685" y="5268685"/>
                </a:lnTo>
                <a:lnTo>
                  <a:pt x="0" y="5268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3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071257" y="702894"/>
            <a:ext cx="7282543" cy="5452213"/>
          </a:xfrm>
          <a:custGeom>
            <a:avLst/>
            <a:gdLst>
              <a:gd name="connsiteX0" fmla="*/ 3868838 w 7282543"/>
              <a:gd name="connsiteY0" fmla="*/ 3467804 h 5452213"/>
              <a:gd name="connsiteX1" fmla="*/ 6440201 w 7282543"/>
              <a:gd name="connsiteY1" fmla="*/ 3467804 h 5452213"/>
              <a:gd name="connsiteX2" fmla="*/ 6440201 w 7282543"/>
              <a:gd name="connsiteY2" fmla="*/ 4823489 h 5452213"/>
              <a:gd name="connsiteX3" fmla="*/ 3868838 w 7282543"/>
              <a:gd name="connsiteY3" fmla="*/ 4823489 h 5452213"/>
              <a:gd name="connsiteX4" fmla="*/ 0 w 7282543"/>
              <a:gd name="connsiteY4" fmla="*/ 2829256 h 5452213"/>
              <a:gd name="connsiteX5" fmla="*/ 3768376 w 7282543"/>
              <a:gd name="connsiteY5" fmla="*/ 2829256 h 5452213"/>
              <a:gd name="connsiteX6" fmla="*/ 3768376 w 7282543"/>
              <a:gd name="connsiteY6" fmla="*/ 5452213 h 5452213"/>
              <a:gd name="connsiteX7" fmla="*/ 0 w 7282543"/>
              <a:gd name="connsiteY7" fmla="*/ 5452213 h 5452213"/>
              <a:gd name="connsiteX8" fmla="*/ 3868837 w 7282543"/>
              <a:gd name="connsiteY8" fmla="*/ 1552161 h 5452213"/>
              <a:gd name="connsiteX9" fmla="*/ 7282543 w 7282543"/>
              <a:gd name="connsiteY9" fmla="*/ 1552161 h 5452213"/>
              <a:gd name="connsiteX10" fmla="*/ 7282543 w 7282543"/>
              <a:gd name="connsiteY10" fmla="*/ 3359741 h 5452213"/>
              <a:gd name="connsiteX11" fmla="*/ 3868837 w 7282543"/>
              <a:gd name="connsiteY11" fmla="*/ 3359741 h 5452213"/>
              <a:gd name="connsiteX12" fmla="*/ 1296765 w 7282543"/>
              <a:gd name="connsiteY12" fmla="*/ 697490 h 5452213"/>
              <a:gd name="connsiteX13" fmla="*/ 3768377 w 7282543"/>
              <a:gd name="connsiteY13" fmla="*/ 697490 h 5452213"/>
              <a:gd name="connsiteX14" fmla="*/ 3768377 w 7282543"/>
              <a:gd name="connsiteY14" fmla="*/ 2711369 h 5452213"/>
              <a:gd name="connsiteX15" fmla="*/ 1296765 w 7282543"/>
              <a:gd name="connsiteY15" fmla="*/ 2711369 h 5452213"/>
              <a:gd name="connsiteX16" fmla="*/ 3868839 w 7282543"/>
              <a:gd name="connsiteY16" fmla="*/ 0 h 5452213"/>
              <a:gd name="connsiteX17" fmla="*/ 5952529 w 7282543"/>
              <a:gd name="connsiteY17" fmla="*/ 0 h 5452213"/>
              <a:gd name="connsiteX18" fmla="*/ 5952529 w 7282543"/>
              <a:gd name="connsiteY18" fmla="*/ 1444098 h 5452213"/>
              <a:gd name="connsiteX19" fmla="*/ 3868839 w 7282543"/>
              <a:gd name="connsiteY19" fmla="*/ 1444098 h 54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82543" h="5452213">
                <a:moveTo>
                  <a:pt x="3868838" y="3467804"/>
                </a:moveTo>
                <a:lnTo>
                  <a:pt x="6440201" y="3467804"/>
                </a:lnTo>
                <a:lnTo>
                  <a:pt x="6440201" y="4823489"/>
                </a:lnTo>
                <a:lnTo>
                  <a:pt x="3868838" y="4823489"/>
                </a:lnTo>
                <a:close/>
                <a:moveTo>
                  <a:pt x="0" y="2829256"/>
                </a:moveTo>
                <a:lnTo>
                  <a:pt x="3768376" y="2829256"/>
                </a:lnTo>
                <a:lnTo>
                  <a:pt x="3768376" y="5452213"/>
                </a:lnTo>
                <a:lnTo>
                  <a:pt x="0" y="5452213"/>
                </a:lnTo>
                <a:close/>
                <a:moveTo>
                  <a:pt x="3868837" y="1552161"/>
                </a:moveTo>
                <a:lnTo>
                  <a:pt x="7282543" y="1552161"/>
                </a:lnTo>
                <a:lnTo>
                  <a:pt x="7282543" y="3359741"/>
                </a:lnTo>
                <a:lnTo>
                  <a:pt x="3868837" y="3359741"/>
                </a:lnTo>
                <a:close/>
                <a:moveTo>
                  <a:pt x="1296765" y="697490"/>
                </a:moveTo>
                <a:lnTo>
                  <a:pt x="3768377" y="697490"/>
                </a:lnTo>
                <a:lnTo>
                  <a:pt x="3768377" y="2711369"/>
                </a:lnTo>
                <a:lnTo>
                  <a:pt x="1296765" y="2711369"/>
                </a:lnTo>
                <a:close/>
                <a:moveTo>
                  <a:pt x="3868839" y="0"/>
                </a:moveTo>
                <a:lnTo>
                  <a:pt x="5952529" y="0"/>
                </a:lnTo>
                <a:lnTo>
                  <a:pt x="5952529" y="1444098"/>
                </a:lnTo>
                <a:lnTo>
                  <a:pt x="3868839" y="14440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4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048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4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14599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640286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0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85857" y="551089"/>
            <a:ext cx="5116286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48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2640" y="551089"/>
            <a:ext cx="7089503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489309" y="1144424"/>
            <a:ext cx="5274130" cy="5274131"/>
          </a:xfrm>
          <a:custGeom>
            <a:avLst/>
            <a:gdLst>
              <a:gd name="connsiteX0" fmla="*/ 2637065 w 5274130"/>
              <a:gd name="connsiteY0" fmla="*/ 0 h 5274131"/>
              <a:gd name="connsiteX1" fmla="*/ 5274130 w 5274130"/>
              <a:gd name="connsiteY1" fmla="*/ 2637066 h 5274131"/>
              <a:gd name="connsiteX2" fmla="*/ 2637065 w 5274130"/>
              <a:gd name="connsiteY2" fmla="*/ 5274131 h 5274131"/>
              <a:gd name="connsiteX3" fmla="*/ 0 w 5274130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1">
                <a:moveTo>
                  <a:pt x="2637065" y="0"/>
                </a:moveTo>
                <a:lnTo>
                  <a:pt x="5274130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12734" y="4220999"/>
            <a:ext cx="5274130" cy="5274130"/>
          </a:xfrm>
          <a:custGeom>
            <a:avLst/>
            <a:gdLst>
              <a:gd name="connsiteX0" fmla="*/ 2637066 w 5274130"/>
              <a:gd name="connsiteY0" fmla="*/ 0 h 5274130"/>
              <a:gd name="connsiteX1" fmla="*/ 5274130 w 5274130"/>
              <a:gd name="connsiteY1" fmla="*/ 2637066 h 5274130"/>
              <a:gd name="connsiteX2" fmla="*/ 2637066 w 5274130"/>
              <a:gd name="connsiteY2" fmla="*/ 5274130 h 5274130"/>
              <a:gd name="connsiteX3" fmla="*/ 0 w 5274130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0">
                <a:moveTo>
                  <a:pt x="2637066" y="0"/>
                </a:moveTo>
                <a:lnTo>
                  <a:pt x="5274130" y="2637066"/>
                </a:lnTo>
                <a:lnTo>
                  <a:pt x="2637066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565885" y="-1932152"/>
            <a:ext cx="5274129" cy="5274131"/>
          </a:xfrm>
          <a:custGeom>
            <a:avLst/>
            <a:gdLst>
              <a:gd name="connsiteX0" fmla="*/ 2637065 w 5274129"/>
              <a:gd name="connsiteY0" fmla="*/ 0 h 5274131"/>
              <a:gd name="connsiteX1" fmla="*/ 5274129 w 5274129"/>
              <a:gd name="connsiteY1" fmla="*/ 2637066 h 5274131"/>
              <a:gd name="connsiteX2" fmla="*/ 2637065 w 5274129"/>
              <a:gd name="connsiteY2" fmla="*/ 5274131 h 5274131"/>
              <a:gd name="connsiteX3" fmla="*/ 0 w 5274129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1">
                <a:moveTo>
                  <a:pt x="2637065" y="0"/>
                </a:moveTo>
                <a:lnTo>
                  <a:pt x="5274129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565886" y="4221000"/>
            <a:ext cx="5274129" cy="5274130"/>
          </a:xfrm>
          <a:custGeom>
            <a:avLst/>
            <a:gdLst>
              <a:gd name="connsiteX0" fmla="*/ 2637064 w 5274129"/>
              <a:gd name="connsiteY0" fmla="*/ 0 h 5274130"/>
              <a:gd name="connsiteX1" fmla="*/ 5274129 w 5274129"/>
              <a:gd name="connsiteY1" fmla="*/ 2637066 h 5274130"/>
              <a:gd name="connsiteX2" fmla="*/ 2637064 w 5274129"/>
              <a:gd name="connsiteY2" fmla="*/ 5274130 h 5274130"/>
              <a:gd name="connsiteX3" fmla="*/ 0 w 5274129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0">
                <a:moveTo>
                  <a:pt x="2637064" y="0"/>
                </a:moveTo>
                <a:lnTo>
                  <a:pt x="5274129" y="2637066"/>
                </a:lnTo>
                <a:lnTo>
                  <a:pt x="2637064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662057" cy="4103914"/>
          </a:xfrm>
          <a:custGeom>
            <a:avLst/>
            <a:gdLst>
              <a:gd name="connsiteX0" fmla="*/ 0 w 6662057"/>
              <a:gd name="connsiteY0" fmla="*/ 0 h 4103914"/>
              <a:gd name="connsiteX1" fmla="*/ 6662057 w 6662057"/>
              <a:gd name="connsiteY1" fmla="*/ 0 h 4103914"/>
              <a:gd name="connsiteX2" fmla="*/ 6662057 w 6662057"/>
              <a:gd name="connsiteY2" fmla="*/ 4103914 h 4103914"/>
              <a:gd name="connsiteX3" fmla="*/ 0 w 6662057"/>
              <a:gd name="connsiteY3" fmla="*/ 4103914 h 410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2057" h="4103914">
                <a:moveTo>
                  <a:pt x="0" y="0"/>
                </a:moveTo>
                <a:lnTo>
                  <a:pt x="6662057" y="0"/>
                </a:lnTo>
                <a:lnTo>
                  <a:pt x="6662057" y="4103914"/>
                </a:lnTo>
                <a:lnTo>
                  <a:pt x="0" y="4103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020403" y="358346"/>
            <a:ext cx="4813251" cy="2929140"/>
          </a:xfrm>
          <a:custGeom>
            <a:avLst/>
            <a:gdLst>
              <a:gd name="connsiteX0" fmla="*/ 0 w 4813251"/>
              <a:gd name="connsiteY0" fmla="*/ 0 h 2929140"/>
              <a:gd name="connsiteX1" fmla="*/ 4813251 w 4813251"/>
              <a:gd name="connsiteY1" fmla="*/ 0 h 2929140"/>
              <a:gd name="connsiteX2" fmla="*/ 4813251 w 4813251"/>
              <a:gd name="connsiteY2" fmla="*/ 2929140 h 2929140"/>
              <a:gd name="connsiteX3" fmla="*/ 0 w 4813251"/>
              <a:gd name="connsiteY3" fmla="*/ 2929140 h 292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251" h="2929140">
                <a:moveTo>
                  <a:pt x="0" y="0"/>
                </a:moveTo>
                <a:lnTo>
                  <a:pt x="4813251" y="0"/>
                </a:lnTo>
                <a:lnTo>
                  <a:pt x="4813251" y="2929140"/>
                </a:lnTo>
                <a:lnTo>
                  <a:pt x="0" y="29291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56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0858" y="1915886"/>
            <a:ext cx="7511142" cy="4147457"/>
          </a:xfrm>
          <a:custGeom>
            <a:avLst/>
            <a:gdLst>
              <a:gd name="connsiteX0" fmla="*/ 0 w 7511142"/>
              <a:gd name="connsiteY0" fmla="*/ 0 h 4147457"/>
              <a:gd name="connsiteX1" fmla="*/ 7511142 w 7511142"/>
              <a:gd name="connsiteY1" fmla="*/ 0 h 4147457"/>
              <a:gd name="connsiteX2" fmla="*/ 7511142 w 7511142"/>
              <a:gd name="connsiteY2" fmla="*/ 4147457 h 4147457"/>
              <a:gd name="connsiteX3" fmla="*/ 0 w 7511142"/>
              <a:gd name="connsiteY3" fmla="*/ 4147457 h 414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1142" h="4147457">
                <a:moveTo>
                  <a:pt x="0" y="0"/>
                </a:moveTo>
                <a:lnTo>
                  <a:pt x="7511142" y="0"/>
                </a:lnTo>
                <a:lnTo>
                  <a:pt x="7511142" y="4147457"/>
                </a:lnTo>
                <a:lnTo>
                  <a:pt x="0" y="4147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43944" y="0"/>
            <a:ext cx="8948056" cy="3298372"/>
          </a:xfrm>
          <a:custGeom>
            <a:avLst/>
            <a:gdLst>
              <a:gd name="connsiteX0" fmla="*/ 0 w 8948056"/>
              <a:gd name="connsiteY0" fmla="*/ 0 h 3298372"/>
              <a:gd name="connsiteX1" fmla="*/ 8948056 w 8948056"/>
              <a:gd name="connsiteY1" fmla="*/ 0 h 3298372"/>
              <a:gd name="connsiteX2" fmla="*/ 8948056 w 8948056"/>
              <a:gd name="connsiteY2" fmla="*/ 3298372 h 3298372"/>
              <a:gd name="connsiteX3" fmla="*/ 0 w 8948056"/>
              <a:gd name="connsiteY3" fmla="*/ 3298372 h 32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8056" h="3298372">
                <a:moveTo>
                  <a:pt x="0" y="0"/>
                </a:moveTo>
                <a:lnTo>
                  <a:pt x="8948056" y="0"/>
                </a:lnTo>
                <a:lnTo>
                  <a:pt x="8948056" y="3298372"/>
                </a:lnTo>
                <a:lnTo>
                  <a:pt x="0" y="3298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61121" y="1528356"/>
            <a:ext cx="5741820" cy="3627121"/>
          </a:xfrm>
          <a:custGeom>
            <a:avLst/>
            <a:gdLst>
              <a:gd name="connsiteX0" fmla="*/ 0 w 5741820"/>
              <a:gd name="connsiteY0" fmla="*/ 0 h 3627121"/>
              <a:gd name="connsiteX1" fmla="*/ 5741820 w 5741820"/>
              <a:gd name="connsiteY1" fmla="*/ 0 h 3627121"/>
              <a:gd name="connsiteX2" fmla="*/ 5741820 w 5741820"/>
              <a:gd name="connsiteY2" fmla="*/ 3627121 h 3627121"/>
              <a:gd name="connsiteX3" fmla="*/ 0 w 5741820"/>
              <a:gd name="connsiteY3" fmla="*/ 3627121 h 36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1820" h="3627121">
                <a:moveTo>
                  <a:pt x="0" y="0"/>
                </a:moveTo>
                <a:lnTo>
                  <a:pt x="5741820" y="0"/>
                </a:lnTo>
                <a:lnTo>
                  <a:pt x="5741820" y="3627121"/>
                </a:lnTo>
                <a:lnTo>
                  <a:pt x="0" y="3627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14133" y="-1019312"/>
            <a:ext cx="4291243" cy="5924310"/>
          </a:xfrm>
          <a:custGeom>
            <a:avLst/>
            <a:gdLst>
              <a:gd name="connsiteX0" fmla="*/ 9022 w 4291243"/>
              <a:gd name="connsiteY0" fmla="*/ 0 h 5924310"/>
              <a:gd name="connsiteX1" fmla="*/ 4285227 w 4291243"/>
              <a:gd name="connsiteY1" fmla="*/ 0 h 5924310"/>
              <a:gd name="connsiteX2" fmla="*/ 4291243 w 4291243"/>
              <a:gd name="connsiteY2" fmla="*/ 6616 h 5924310"/>
              <a:gd name="connsiteX3" fmla="*/ 4288235 w 4291243"/>
              <a:gd name="connsiteY3" fmla="*/ 5917694 h 5924310"/>
              <a:gd name="connsiteX4" fmla="*/ 4282220 w 4291243"/>
              <a:gd name="connsiteY4" fmla="*/ 5924310 h 5924310"/>
              <a:gd name="connsiteX5" fmla="*/ 6015 w 4291243"/>
              <a:gd name="connsiteY5" fmla="*/ 5924310 h 5924310"/>
              <a:gd name="connsiteX6" fmla="*/ 0 w 4291243"/>
              <a:gd name="connsiteY6" fmla="*/ 5917694 h 5924310"/>
              <a:gd name="connsiteX7" fmla="*/ 3007 w 4291243"/>
              <a:gd name="connsiteY7" fmla="*/ 6616 h 5924310"/>
              <a:gd name="connsiteX8" fmla="*/ 9022 w 4291243"/>
              <a:gd name="connsiteY8" fmla="*/ 0 h 592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1243" h="5924310">
                <a:moveTo>
                  <a:pt x="9022" y="0"/>
                </a:moveTo>
                <a:cubicBezTo>
                  <a:pt x="4285227" y="0"/>
                  <a:pt x="4285227" y="0"/>
                  <a:pt x="4285227" y="0"/>
                </a:cubicBezTo>
                <a:cubicBezTo>
                  <a:pt x="4288235" y="0"/>
                  <a:pt x="4291243" y="3308"/>
                  <a:pt x="4291243" y="6616"/>
                </a:cubicBezTo>
                <a:lnTo>
                  <a:pt x="4288235" y="5917694"/>
                </a:lnTo>
                <a:cubicBezTo>
                  <a:pt x="4288235" y="5921002"/>
                  <a:pt x="4285227" y="5924310"/>
                  <a:pt x="4282220" y="5924310"/>
                </a:cubicBezTo>
                <a:cubicBezTo>
                  <a:pt x="6015" y="5924310"/>
                  <a:pt x="6015" y="5924310"/>
                  <a:pt x="6015" y="5924310"/>
                </a:cubicBezTo>
                <a:cubicBezTo>
                  <a:pt x="3007" y="5924310"/>
                  <a:pt x="0" y="5921002"/>
                  <a:pt x="0" y="5917694"/>
                </a:cubicBezTo>
                <a:cubicBezTo>
                  <a:pt x="3007" y="6616"/>
                  <a:pt x="3007" y="6616"/>
                  <a:pt x="3007" y="6616"/>
                </a:cubicBezTo>
                <a:cubicBezTo>
                  <a:pt x="3007" y="3308"/>
                  <a:pt x="6015" y="0"/>
                  <a:pt x="9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3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45884" y="2212489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7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1696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1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6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1" y="2257972"/>
                  <a:pt x="266521" y="2257972"/>
                  <a:pt x="266521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1D04B088-393E-434A-BA8E-C930C681F838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F3BDBCB1-AAE6-2947-A82E-4EA4E39F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650" r:id="rId33"/>
    <p:sldLayoutId id="2147483661" r:id="rId34"/>
    <p:sldLayoutId id="2147483671" r:id="rId35"/>
    <p:sldLayoutId id="2147483656" r:id="rId36"/>
    <p:sldLayoutId id="2147483662" r:id="rId37"/>
    <p:sldLayoutId id="2147483664" r:id="rId38"/>
    <p:sldLayoutId id="2147483666" r:id="rId39"/>
    <p:sldLayoutId id="2147483663" r:id="rId40"/>
    <p:sldLayoutId id="2147483665" r:id="rId41"/>
    <p:sldLayoutId id="2147483655" r:id="rId42"/>
    <p:sldLayoutId id="2147483651" r:id="rId43"/>
    <p:sldLayoutId id="2147483657" r:id="rId44"/>
    <p:sldLayoutId id="2147483675" r:id="rId45"/>
    <p:sldLayoutId id="2147483674" r:id="rId46"/>
    <p:sldLayoutId id="2147483652" r:id="rId47"/>
    <p:sldLayoutId id="2147483653" r:id="rId48"/>
    <p:sldLayoutId id="2147483654" r:id="rId49"/>
    <p:sldLayoutId id="2147483659" r:id="rId50"/>
    <p:sldLayoutId id="2147483673" r:id="rId51"/>
    <p:sldLayoutId id="2147483658" r:id="rId52"/>
    <p:sldLayoutId id="2147483660" r:id="rId53"/>
    <p:sldLayoutId id="2147483670" r:id="rId54"/>
    <p:sldLayoutId id="2147483672" r:id="rId55"/>
    <p:sldLayoutId id="2147483676" r:id="rId56"/>
    <p:sldLayoutId id="2147483667" r:id="rId57"/>
    <p:sldLayoutId id="2147483668" r:id="rId58"/>
    <p:sldLayoutId id="2147483669" r:id="rId59"/>
    <p:sldLayoutId id="2147483677" r:id="rId60"/>
    <p:sldLayoutId id="2147483678" r:id="rId61"/>
    <p:sldLayoutId id="2147483679" r:id="rId62"/>
    <p:sldLayoutId id="2147483680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>
              <a:lumMod val="65000"/>
              <a:lumOff val="35000"/>
            </a:schemeClr>
          </a:solidFill>
          <a:latin typeface="Roboto Thin" charset="0"/>
          <a:ea typeface="Roboto Thin" charset="0"/>
          <a:cs typeface="Roboto Thin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200" b="0" i="0" kern="1200">
          <a:solidFill>
            <a:schemeClr val="tx1">
              <a:lumMod val="65000"/>
              <a:lumOff val="35000"/>
            </a:schemeClr>
          </a:solidFill>
          <a:latin typeface="Roboto Thin" charset="0"/>
          <a:ea typeface="Roboto Thin" charset="0"/>
          <a:cs typeface="Roboto Thi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>
              <a:lumMod val="65000"/>
              <a:lumOff val="35000"/>
            </a:schemeClr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>
              <a:lumMod val="65000"/>
              <a:lumOff val="35000"/>
            </a:schemeClr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>
              <a:lumMod val="65000"/>
              <a:lumOff val="35000"/>
            </a:schemeClr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>
              <a:lumMod val="65000"/>
              <a:lumOff val="35000"/>
            </a:schemeClr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3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12457" y="4648134"/>
            <a:ext cx="2367086" cy="3049340"/>
            <a:chOff x="4421757" y="3739789"/>
            <a:chExt cx="3352918" cy="4319315"/>
          </a:xfrm>
        </p:grpSpPr>
        <p:sp>
          <p:nvSpPr>
            <p:cNvPr id="9" name="Rectangle 8"/>
            <p:cNvSpPr/>
            <p:nvPr/>
          </p:nvSpPr>
          <p:spPr>
            <a:xfrm rot="18900000" flipV="1">
              <a:off x="4421757" y="3739789"/>
              <a:ext cx="3352918" cy="3352918"/>
            </a:xfrm>
            <a:prstGeom prst="rect">
              <a:avLst/>
            </a:prstGeom>
            <a:noFill/>
            <a:ln w="101600">
              <a:solidFill>
                <a:srgbClr val="FF9F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8900000" flipV="1">
              <a:off x="5501887" y="5138345"/>
              <a:ext cx="1192658" cy="1192658"/>
            </a:xfrm>
            <a:prstGeom prst="rect">
              <a:avLst/>
            </a:prstGeom>
            <a:noFill/>
            <a:ln w="101600">
              <a:solidFill>
                <a:srgbClr val="FF9F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8900000" flipV="1">
              <a:off x="4912474" y="5687620"/>
              <a:ext cx="2371484" cy="2371484"/>
            </a:xfrm>
            <a:prstGeom prst="rect">
              <a:avLst/>
            </a:prstGeom>
            <a:noFill/>
            <a:ln w="25400">
              <a:solidFill>
                <a:srgbClr val="FF9F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42579" y="1698095"/>
            <a:ext cx="910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УОК «Лесное озеро»</a:t>
            </a:r>
            <a:endParaRPr lang="en-US" sz="7200" dirty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18900000">
            <a:off x="5867076" y="2775359"/>
            <a:ext cx="457848" cy="457848"/>
          </a:xfrm>
          <a:prstGeom prst="rtTriangle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88204" y="6044328"/>
            <a:ext cx="385592" cy="0"/>
          </a:xfrm>
          <a:prstGeom prst="line">
            <a:avLst/>
          </a:prstGeom>
          <a:ln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7333" y="6111982"/>
            <a:ext cx="2560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spc="60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Выезд студентов</a:t>
            </a:r>
            <a:endParaRPr lang="en-US" sz="1100" i="1" spc="60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100604" y="6044328"/>
            <a:ext cx="385592" cy="0"/>
          </a:xfrm>
          <a:prstGeom prst="line">
            <a:avLst/>
          </a:prstGeom>
          <a:ln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72462" y="6111982"/>
            <a:ext cx="2496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i="1" spc="60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2-9 июля 2018 г.</a:t>
            </a:r>
            <a:endParaRPr lang="en-US" sz="1100" i="1" spc="60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/>
      </p:pic>
      <p:sp>
        <p:nvSpPr>
          <p:cNvPr id="5" name="Rectangle 4"/>
          <p:cNvSpPr/>
          <p:nvPr/>
        </p:nvSpPr>
        <p:spPr>
          <a:xfrm>
            <a:off x="794658" y="794658"/>
            <a:ext cx="10602685" cy="526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9921" y="1348655"/>
            <a:ext cx="371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О ПОЕЗДКЕ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4573" y="2423317"/>
            <a:ext cx="1182855" cy="0"/>
          </a:xfrm>
          <a:prstGeom prst="line">
            <a:avLst/>
          </a:prstGeom>
          <a:ln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31230" y="3429000"/>
            <a:ext cx="351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 рамках ежегодной оздоровительной кампании для студентов льготных категорий со 2 по 9 июля 2018 г. состоялся выезд обучающихся 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УОК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«Лесное озеро». В поездке приняли участие 19 студентов с 8 факультетов.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4204" y="3429000"/>
            <a:ext cx="351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Подобные поездки организуются уже 3-й год подряд.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Участие в них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могут принять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студенты,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получающие социальную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стипендию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или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оказавшиеся в сложной жизненной ситуации (по представлению деканата).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​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700000">
            <a:off x="4353630" y="4318757"/>
            <a:ext cx="3489172" cy="3489172"/>
          </a:xfrm>
          <a:prstGeom prst="rect">
            <a:avLst/>
          </a:prstGeom>
          <a:noFill/>
          <a:ln w="101600">
            <a:solidFill>
              <a:srgbClr val="FF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309607" y="661086"/>
            <a:ext cx="2805036" cy="1637969"/>
          </a:xfrm>
          <a:prstGeom prst="rect">
            <a:avLst/>
          </a:prstGeom>
          <a:noFill/>
          <a:ln w="1143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8346" y="358346"/>
            <a:ext cx="679622" cy="679622"/>
          </a:xfrm>
          <a:prstGeom prst="rect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8670" y="5686795"/>
            <a:ext cx="422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Евгений Шленков</a:t>
            </a:r>
          </a:p>
          <a:p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ГУиФК, 2 курс</a:t>
            </a:r>
            <a:endParaRPr lang="en-US" sz="1600" dirty="0">
              <a:solidFill>
                <a:srgbClr val="37333B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670" y="1162480"/>
            <a:ext cx="6153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Комплекс расположен в живописном месте, в экологически чистой лесопарковой зоне. Территория ухожена, имеются оборудованные места для развлечений. На территории комплекса есть: горки, качели для детей, пруд, каток.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Восхищения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заслуживает оборудованное место для пикника и шашлыков, где все предусмотрено для отдыха (есть стол, скамейки, навес от дождя, мангалы, коптильни для рыбы, можно приготовить рыбу горячего и холодного копчения, если разбираетесь)!!! Все чисто, аккуратно и радует глаз. Несомненным достоинством данного комплекса является небольшое количество отдыхающих.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Если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Вы желаете покоя, тишины, уединенной обстановки, а также получить возможность насладиться великолепием русской природы, не уезжая далеко от столицы, «Лесное Озеро» подходящее место для этого.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Номера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 комплексе различной категории (есть отремонтированные в правом крыле, также есть те, которые еще не ремонтировались. Номера маленькие (те, куда нас поселили), но чистые, есть вся необходимая мебель. В номере есть: телевизор, холодильник, посуда.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На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территории комплекса при желании можно пройти лечебные процедуры, цены минимальны, есть сауна, массаж, гидропроцедуры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.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Питание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хорошее, вкусное, разнообразное. В столовой чисто, персонал приветливый, вежливый. Голодным не останешься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)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Выражаю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благодарность отделу социальной работы Финансового университета за предоставленную возможность получить путевку в УОК «Лесное Озеро». Буду рекомендовать своим коллегам, преподавателям и сотрудникам факультета государственного управления и финансового контроля отдыхать в данном месте, спасибо!!!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3675" y="6301947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www.yourwebsite.com</a:t>
            </a:r>
            <a:endParaRPr lang="en-US" sz="10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9630"/>
          <a:stretch/>
        </p:blipFill>
        <p:spPr/>
      </p:pic>
      <p:sp>
        <p:nvSpPr>
          <p:cNvPr id="15" name="TextBox 14"/>
          <p:cNvSpPr txBox="1"/>
          <p:nvPr/>
        </p:nvSpPr>
        <p:spPr>
          <a:xfrm>
            <a:off x="1037968" y="405769"/>
            <a:ext cx="163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ОТЗЫВ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 rot="2700000">
            <a:off x="2969377" y="-2479261"/>
            <a:ext cx="4822472" cy="4822472"/>
          </a:xfrm>
          <a:prstGeom prst="rect">
            <a:avLst/>
          </a:prstGeom>
          <a:noFill/>
          <a:ln w="381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8346" y="358346"/>
            <a:ext cx="679622" cy="679622"/>
          </a:xfrm>
          <a:prstGeom prst="rect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95341" y="3066837"/>
            <a:ext cx="1911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Татьяна Савченко</a:t>
            </a:r>
            <a:endParaRPr lang="ru-RU" sz="1600" dirty="0">
              <a:solidFill>
                <a:srgbClr val="FF9F1B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ФСП, </a:t>
            </a:r>
            <a:r>
              <a:rPr lang="ru-RU" sz="1600" dirty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2 </a:t>
            </a:r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курс</a:t>
            </a:r>
            <a:endParaRPr lang="en-US" sz="1600" dirty="0">
              <a:solidFill>
                <a:srgbClr val="37333B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95341" y="1726189"/>
            <a:ext cx="5407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Мне все очень понравилось, благодарю ректора за путевку и я была бы рада поехать ещё. Я занималась спортом, посещала процедуры, в свободное время занималась научной деятельностью. Чтобы я хотела улучшить: чтобы кормили в меньшем объёме, я не могла так много съесть; чтобы в номерах тщательно мыли окна, полировали мебель и пылесосили ковры.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4048"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8010"/>
          <a:stretch/>
        </p:blipFill>
        <p:spPr/>
      </p:pic>
      <p:sp>
        <p:nvSpPr>
          <p:cNvPr id="25" name="TextBox 24"/>
          <p:cNvSpPr txBox="1"/>
          <p:nvPr/>
        </p:nvSpPr>
        <p:spPr>
          <a:xfrm>
            <a:off x="1037968" y="405769"/>
            <a:ext cx="163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ОТЗЫВ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9619"/>
          <a:stretch>
            <a:fillRect/>
          </a:stretch>
        </p:blipFill>
        <p:spPr>
          <a:xfrm>
            <a:off x="6530975" y="0"/>
            <a:ext cx="5661025" cy="34290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9619"/>
          <a:stretch>
            <a:fillRect/>
          </a:stretch>
        </p:blipFill>
        <p:spPr>
          <a:xfrm>
            <a:off x="6530975" y="3429000"/>
            <a:ext cx="5661025" cy="3429000"/>
          </a:xfrm>
        </p:spPr>
      </p:pic>
      <p:sp>
        <p:nvSpPr>
          <p:cNvPr id="6" name="Hexagon 5"/>
          <p:cNvSpPr/>
          <p:nvPr/>
        </p:nvSpPr>
        <p:spPr>
          <a:xfrm>
            <a:off x="8204781" y="2431644"/>
            <a:ext cx="2313866" cy="1994712"/>
          </a:xfrm>
          <a:prstGeom prst="hexagon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346" y="358346"/>
            <a:ext cx="679622" cy="679622"/>
          </a:xfrm>
          <a:prstGeom prst="rect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346" y="1037968"/>
            <a:ext cx="61730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Михаил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Абдурахманович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, хочу выразить благодарность за то, что Вы выделили мне и другим студентам путёвку в Лесное Озеро. Из поехавших четырнадцати студентов я знала только двоих, и то только по именам. Однако это нисколько не помешало нашему общению, так как в первый же день мы со всеми познакомились. Нас сплотили шашлыки, которые мы устроили вечером в беседке, недалеко от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Истринского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 водохранилища. Мы обрадовались, когда увидели мангалы и шампуры, поэтому нам пришлось думать только о продуктах. Благо, магазин «Пятёрочка» находится в десяти минутах ходьбы от нашего комплекса.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не заметила, как пролетела неделя. Поначалу мы думали, что нам будет скучно, тем более по прогнозу обещали всё время дожди. В первые же дни мы освоили пинг-понг и бильярд. Инвентарь был бесплатным и играли мы по несколько раз в день.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[…]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Когда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погода улучшалась, мы играли на улице в волейбол, баскетбол и бадминтон. Спортивная площадка оборудована всем необходимым: сетки, кольца, разметка. Да и покрытие было просто великолепное, как на профессиональных площадках: не асфальт, а мягкий, но прочный материал.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Некоторые девочки загорали на пляже. Можно было взять бесплатно лежак.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[…]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Что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касается еды, то кормили на убой. Все блюда были вкусными и сытными. Правда, в гарнире было очень много подсолнечного масла. Но все лишние калории можно было «растрясти» в тренажерном зале или в бассейне. Один раз в день мы могли ходить туда бесплатно. Выделенного часа нам вполне хватало. Дважды плавать было бы лишним, тем более что день и так был расписан.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[…]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Забыла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сказать о самом важном: в корпусе есть бесплатный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вай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-фай!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 общем, неделя пролетела просто незаметно! Михаил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Абдурахманович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, большое спасибо за путёвку! Я отдохнула, завела новые знакомства и просто здорово провела время в Лесном Озере. Так не хотелось уезжать из этого чудесного места! Я буду очень рада, если в следующем году Вы мне тоже выделите путёвку в Лесное Озеро.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346" y="6055983"/>
            <a:ext cx="1958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Нина </a:t>
            </a:r>
            <a:r>
              <a:rPr lang="ru-RU" sz="1600" dirty="0" err="1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Белогорцева</a:t>
            </a:r>
            <a:endParaRPr lang="ru-RU" sz="1600" dirty="0">
              <a:solidFill>
                <a:srgbClr val="FF9F1B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МЭО, </a:t>
            </a:r>
            <a:r>
              <a:rPr lang="ru-RU" sz="1600" dirty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2 </a:t>
            </a:r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курс</a:t>
            </a:r>
            <a:endParaRPr lang="en-US" sz="1600" dirty="0">
              <a:solidFill>
                <a:srgbClr val="37333B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7968" y="405769"/>
            <a:ext cx="163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ОТЗЫВ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46" y="358346"/>
            <a:ext cx="679622" cy="679622"/>
          </a:xfrm>
          <a:prstGeom prst="rect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8346" y="1180986"/>
            <a:ext cx="39306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Спасибо, Михаил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Абдурахманович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, за возможность провести неделю на природе, вдали от шумных дорог, пыли, московских пробок и огромных скоплений людей! Я в Лесном Озере была впервые и, честно сказать, очень приятно удивлена! Все для активного (и не очень активного) отдыха есть, только бери и пользуйся. Мне повезло оказаться в приятной компании очень активных молодых людей, которые, связав свои идеи в один большой узелок, прожили вместе эту маленькую жизнь в ЛО. Мы воспользовались всеми возможными услугами: катались на велосипедах, играли в волейбол, баскетбол, бадминтон, настольный теннис, американский пул, ходили каждый день в бассейн и тренажёрный зал, делали массажи и парились в кедровой бочке.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В общем эта была нужная неделя расслабления после 6 экзаменов.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Из минусов могу отметить только один (субъективный) пункт: очень жирная еда, абсолютно все делается на огромном количестве масла, что для моего желудка было сложным испытанием.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Однако магазин, находящийся в 10-ти минутах ходьбы легко исправил этот недочёт, что сделало отдых комфортным и вкусным. Спасибо!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-110" r="3111" b="16078"/>
          <a:stretch/>
        </p:blipFill>
        <p:spPr>
          <a:xfrm>
            <a:off x="4289425" y="358775"/>
            <a:ext cx="5300663" cy="3527425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29906"/>
          <a:stretch/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437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358346" y="6032985"/>
            <a:ext cx="192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Кристина </a:t>
            </a:r>
            <a:r>
              <a:rPr lang="ru-RU" sz="1600" dirty="0" err="1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Карачёр</a:t>
            </a:r>
            <a:endParaRPr lang="ru-RU" sz="1600" dirty="0">
              <a:solidFill>
                <a:srgbClr val="FF9F1B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ru-RU" sz="1600" dirty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ГУиФК, 2 </a:t>
            </a:r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курс</a:t>
            </a:r>
            <a:endParaRPr lang="en-US" sz="1600" dirty="0">
              <a:solidFill>
                <a:srgbClr val="37333B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968" y="405769"/>
            <a:ext cx="163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ОТЗЫВ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53895" y="1037968"/>
            <a:ext cx="1113073" cy="1637969"/>
          </a:xfrm>
          <a:prstGeom prst="rect">
            <a:avLst/>
          </a:prstGeom>
          <a:noFill/>
          <a:ln w="1143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346" y="358346"/>
            <a:ext cx="679622" cy="679622"/>
          </a:xfrm>
          <a:prstGeom prst="rect">
            <a:avLst/>
          </a:prstGeom>
          <a:solidFill>
            <a:srgbClr val="FF9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93675" y="6301947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www.yourwebsite.com</a:t>
            </a:r>
            <a:endParaRPr lang="en-US" sz="1000" dirty="0">
              <a:solidFill>
                <a:schemeClr val="bg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346" y="1037968"/>
            <a:ext cx="46668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Огромное спасибо организаторам за прекрасную возможность отдохнуть в Лесном Озере!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После всех трудностей сессии атмосфера этого места оказала большое целительное действие благодаря природе, воздуху и комфорту. В Лесном есть все, что нужно, для поддержания физической формы: бассейн, спортзал, велосипеды, массаж, вкусная еда в столовой и различные процедуры. Здесь также созданы отличные условия для отдыха: оборудованные беседки, лавочки-качели, в которых можно читать даже во время дождя (они с козырьком), несколько спортивных площадок для баскетбола, волейбола, тенниса, есть детская площадка. Можно поиграть в бадминтон, настольный теннис, бильярд. Мы с ребятами каждый вечер проводили за игрой в бильярд и очень сблизились, а персонал вежливо терпел наши несдержанные восторги во время игр и просмотра футбольного матча.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У администраторов, я узнала, что здание было построено в 50-ых годах и в этих стенах отдыхало много интересных людей, поэтому меня весьма расстроило, что "старое" левое крыло собираются приводить в современный вид. На мой взгляд, этот первозданный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полусоветский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 облик той половины здания, где мы жили неделю, придаёт особую прелесть этому месту.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Я счастлива, что побывала в Лесном Озере именно сейчас.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Спасибо Михаилу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Абдурахмановичу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t> и Финансовому университету!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15357"/>
          <a:stretch/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15323" r="18145"/>
          <a:stretch/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r="30211"/>
          <a:stretch/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>
            <a:off x="358346" y="5931615"/>
            <a:ext cx="213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9F1B"/>
                </a:solidFill>
                <a:latin typeface="Nexa Bold" charset="0"/>
                <a:ea typeface="Nexa Bold" charset="0"/>
                <a:cs typeface="Nexa Bold" charset="0"/>
              </a:rPr>
              <a:t>Екатерина Сергеева</a:t>
            </a:r>
            <a:endParaRPr lang="ru-RU" sz="1600" dirty="0">
              <a:solidFill>
                <a:srgbClr val="FF9F1B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ФФР, </a:t>
            </a:r>
            <a:r>
              <a:rPr lang="ru-RU" sz="1600" dirty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2 </a:t>
            </a:r>
            <a:r>
              <a:rPr lang="ru-RU" sz="1600" dirty="0" smtClean="0">
                <a:solidFill>
                  <a:srgbClr val="37333B"/>
                </a:solidFill>
                <a:latin typeface="Nexa Bold" charset="0"/>
                <a:ea typeface="Nexa Bold" charset="0"/>
                <a:cs typeface="Nexa Bold" charset="0"/>
              </a:rPr>
              <a:t>курс</a:t>
            </a:r>
            <a:endParaRPr lang="en-US" sz="1600" dirty="0">
              <a:solidFill>
                <a:srgbClr val="37333B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7968" y="405769"/>
            <a:ext cx="163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xa Bold" charset="0"/>
                <a:ea typeface="Nexa Bold" charset="0"/>
                <a:cs typeface="Nexa Bold" charset="0"/>
              </a:rPr>
              <a:t>ОТЗЫВ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 flipV="1">
            <a:off x="0" y="1175658"/>
            <a:ext cx="12192000" cy="5682342"/>
          </a:xfrm>
          <a:prstGeom prst="rect">
            <a:avLst/>
          </a:prstGeom>
          <a:solidFill>
            <a:srgbClr val="3733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0" y="0"/>
            <a:ext cx="12192000" cy="1175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29797" y="295442"/>
            <a:ext cx="2932407" cy="584775"/>
            <a:chOff x="5834744" y="5977783"/>
            <a:chExt cx="2932407" cy="584775"/>
          </a:xfrm>
        </p:grpSpPr>
        <p:sp>
          <p:nvSpPr>
            <p:cNvPr id="9" name="Rectangle 8"/>
            <p:cNvSpPr/>
            <p:nvPr/>
          </p:nvSpPr>
          <p:spPr>
            <a:xfrm>
              <a:off x="5834744" y="597778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9F1B"/>
                  </a:solidFill>
                  <a:latin typeface="et-line" charset="0"/>
                </a:rPr>
                <a:t></a:t>
              </a:r>
              <a:endParaRPr lang="en-US" sz="3200">
                <a:solidFill>
                  <a:srgbClr val="FF9F1B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8395" y="597778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9F1B"/>
                  </a:solidFill>
                  <a:latin typeface="et-line" charset="0"/>
                </a:rPr>
                <a:t></a:t>
              </a:r>
              <a:endParaRPr lang="en-US" sz="3200" dirty="0">
                <a:solidFill>
                  <a:srgbClr val="FF9F1B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03430" y="597778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9F1B"/>
                  </a:solidFill>
                  <a:latin typeface="et-line" charset="0"/>
                </a:rPr>
                <a:t></a:t>
              </a:r>
              <a:endParaRPr lang="en-US" sz="3200" dirty="0">
                <a:solidFill>
                  <a:srgbClr val="FF9F1B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77081" y="597778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9F1B"/>
                  </a:solidFill>
                  <a:latin typeface="et-line" charset="0"/>
                </a:rPr>
                <a:t></a:t>
              </a:r>
              <a:endParaRPr lang="en-US" sz="3200" dirty="0">
                <a:solidFill>
                  <a:srgbClr val="FF9F1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72116" y="597778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9F1B"/>
                  </a:solidFill>
                  <a:latin typeface="et-line" charset="0"/>
                </a:rPr>
                <a:t></a:t>
              </a:r>
              <a:endParaRPr lang="en-US" sz="3200" dirty="0">
                <a:solidFill>
                  <a:srgbClr val="FF9F1B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rot="2700000">
            <a:off x="4842898" y="5602489"/>
            <a:ext cx="2506206" cy="2506206"/>
          </a:xfrm>
          <a:prstGeom prst="rect">
            <a:avLst/>
          </a:prstGeom>
          <a:noFill/>
          <a:ln w="190500">
            <a:solidFill>
              <a:srgbClr val="FF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74355" y="5897725"/>
            <a:ext cx="1243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9F1B"/>
                </a:solidFill>
                <a:latin typeface="Signerica Fat" charset="0"/>
                <a:ea typeface="Signerica Fat" charset="0"/>
                <a:cs typeface="Signerica Fat" charset="0"/>
              </a:rPr>
              <a:t>Финансовый</a:t>
            </a:r>
          </a:p>
          <a:p>
            <a:pPr algn="ctr"/>
            <a:r>
              <a:rPr lang="ru-RU" sz="1400" dirty="0" smtClean="0">
                <a:solidFill>
                  <a:srgbClr val="FF9F1B"/>
                </a:solidFill>
                <a:latin typeface="Signerica Fat" charset="0"/>
                <a:ea typeface="Signerica Fat" charset="0"/>
                <a:cs typeface="Signerica Fat" charset="0"/>
              </a:rPr>
              <a:t>университет,</a:t>
            </a:r>
          </a:p>
          <a:p>
            <a:pPr algn="ctr"/>
            <a:r>
              <a:rPr lang="ru-RU" sz="1400" dirty="0" smtClean="0">
                <a:solidFill>
                  <a:srgbClr val="FF9F1B"/>
                </a:solidFill>
                <a:latin typeface="Signerica Fat" charset="0"/>
                <a:ea typeface="Signerica Fat" charset="0"/>
                <a:cs typeface="Signerica Fat" charset="0"/>
              </a:rPr>
              <a:t>июль 2018 г.</a:t>
            </a:r>
            <a:endParaRPr lang="en-US" sz="1400" dirty="0">
              <a:solidFill>
                <a:srgbClr val="FF9F1B"/>
              </a:solidFill>
              <a:latin typeface="Signerica Fat" charset="0"/>
              <a:ea typeface="Signerica Fat" charset="0"/>
              <a:cs typeface="Signerica Fa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0420" y="3619341"/>
            <a:ext cx="8051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 smtClean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rPr>
              <a:t>СПАСИБО ЗА ВНИМАНИЕ</a:t>
            </a:r>
            <a:endParaRPr lang="en-US" sz="4000" spc="600" dirty="0" smtClean="0">
              <a:solidFill>
                <a:schemeClr val="bg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813728" y="2723107"/>
            <a:ext cx="564545" cy="0"/>
          </a:xfrm>
          <a:prstGeom prst="line">
            <a:avLst/>
          </a:prstGeom>
          <a:ln>
            <a:solidFill>
              <a:srgbClr val="FF9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hu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hu" id="{80E28B71-4CD5-4D5C-AFAE-41A79848AD3D}" vid="{2D24A4DA-BFD5-42D5-8E5B-D3F55273554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Tahu</Template>
  <TotalTime>1856</TotalTime>
  <Words>1218</Words>
  <Application>Microsoft Office PowerPoint</Application>
  <PresentationFormat>Широкоэкранный</PresentationFormat>
  <Paragraphs>56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et-line</vt:lpstr>
      <vt:lpstr>Nexa Bold</vt:lpstr>
      <vt:lpstr>Roboto Light</vt:lpstr>
      <vt:lpstr>Roboto Medium</vt:lpstr>
      <vt:lpstr>Roboto Thin</vt:lpstr>
      <vt:lpstr>Signerica Fat</vt:lpstr>
      <vt:lpstr>Tahu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Никитина Виктория Алексеевна</cp:lastModifiedBy>
  <cp:revision>118</cp:revision>
  <dcterms:created xsi:type="dcterms:W3CDTF">2016-05-17T02:28:19Z</dcterms:created>
  <dcterms:modified xsi:type="dcterms:W3CDTF">2018-07-18T07:12:15Z</dcterms:modified>
</cp:coreProperties>
</file>