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92" r:id="rId6"/>
    <p:sldId id="293" r:id="rId7"/>
    <p:sldId id="294" r:id="rId8"/>
    <p:sldId id="296" r:id="rId9"/>
    <p:sldId id="295" r:id="rId10"/>
    <p:sldId id="297" r:id="rId11"/>
    <p:sldId id="298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301" autoAdjust="0"/>
  </p:normalViewPr>
  <p:slideViewPr>
    <p:cSldViewPr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A3C0B-6618-47A3-B07F-2A3BDA1277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A4D-65AB-404A-A44C-9C3EC1B30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9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FDA4D-65AB-404A-A44C-9C3EC1B306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FDA4D-65AB-404A-A44C-9C3EC1B306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CC5F-4750-40EF-8B6C-A50EDDAC9674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172F-8987-432D-826B-FB38B118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048" y="2350621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Финансовый университет при Правительстве Российской Федерации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Университетские субботы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93305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Бизнес-команда «с нуля»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Спикер – Арский Александр Александрович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mail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fuars@list.ru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лександр\Desktop\Логистика Финуниверситет ИДО\1189ceb09eabd08edd1b7a115cbaf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9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Картинки по запросу структура бизнес пл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19226" cy="3457625"/>
          </a:xfrm>
          <a:prstGeom prst="rect">
            <a:avLst/>
          </a:prstGeom>
          <a:noFill/>
        </p:spPr>
      </p:pic>
      <p:pic>
        <p:nvPicPr>
          <p:cNvPr id="6" name="Picture 6" descr="Картинки по запросу структура бизнес пл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86832"/>
            <a:ext cx="3347864" cy="26711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учесть в бизнес-плане?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Стартап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бизнес команды «под ключ»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8640960" cy="378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79547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Маркетинг – изучение рынка, определение целевой аудитории.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Поиск дешевых и качественных источников материалов, товаров и комплектующих.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Построение организационной структуры «под бизнес».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Организация процесса.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Контроль процесса.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результатов.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20486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ЗА </a:t>
            </a:r>
          </a:p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ВНИМАНИЕ 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5326566" cy="646331"/>
          </a:xfrm>
          <a:prstGeom prst="rect">
            <a:avLst/>
          </a:prstGeom>
          <a:noFill/>
          <a:ln w="50800" cap="rnd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бизнес?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42" y="980728"/>
            <a:ext cx="7630822" cy="646331"/>
          </a:xfrm>
          <a:prstGeom prst="rect">
            <a:avLst/>
          </a:prstGeom>
          <a:noFill/>
          <a:ln w="50800" cap="rnd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бизнес - команда?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908720"/>
            <a:ext cx="8568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Arial" pitchFamily="34" charset="0"/>
                <a:cs typeface="Arial" pitchFamily="34" charset="0"/>
              </a:rPr>
              <a:t>Business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английский язык 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Дело, Занятие, Предприятие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значение слова – организация коммерческой деятельности с целью получения прибыли на рынке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Картинки по запросу Ид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61048"/>
            <a:ext cx="532859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520" y="908720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Бизнес-команда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Организация или собрание единомышленников объединенных одной идеей для реализации бизнес-плана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323234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8370" name="Picture 2" descr="Картинки по запросу бизнес-пл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4624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Бизнес-план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Документ содержащий информацию об этапах реализации коммерческого проекта (сделки) с экономическими расчетами её конечной эффективности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1560" y="3861048"/>
            <a:ext cx="2592288" cy="259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Бизнес-планирование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980728"/>
            <a:ext cx="2592288" cy="259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бизнеса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12160" y="3861336"/>
            <a:ext cx="2592288" cy="259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результатов бизнеса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8475236">
            <a:off x="2330999" y="2996122"/>
            <a:ext cx="1656184" cy="115212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475483">
            <a:off x="5178359" y="3097931"/>
            <a:ext cx="1656184" cy="115212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131841" y="4581127"/>
            <a:ext cx="3024335" cy="115212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5576" y="1556792"/>
            <a:ext cx="2160240" cy="2448272"/>
          </a:xfrm>
          <a:prstGeom prst="downArrow">
            <a:avLst>
              <a:gd name="adj1" fmla="val 73615"/>
              <a:gd name="adj2" fmla="val 381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ИДЕЯ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Планирование-организация и контроль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Этапы создания </a:t>
            </a:r>
            <a:r>
              <a:rPr lang="ru-RU" b="1" dirty="0" err="1" smtClean="0"/>
              <a:t>бизнес-команды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3933056"/>
            <a:ext cx="2232248" cy="26642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Лидер генерирует ИДЕЮ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32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9470" r="17180"/>
          <a:stretch>
            <a:fillRect/>
          </a:stretch>
        </p:blipFill>
        <p:spPr bwMode="auto">
          <a:xfrm>
            <a:off x="179512" y="620688"/>
            <a:ext cx="2577284" cy="184938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339752" y="2852936"/>
            <a:ext cx="2232248" cy="37444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Лидер анализирует способности потенциальных членов 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бизнес-команды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764704"/>
            <a:ext cx="2160240" cy="58326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КОМАНДА формируется и составляет бизнес план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1772816"/>
            <a:ext cx="2160240" cy="48245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Лидер мотивирует членов будущей команды раскрывая ИДЕЮ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Качества участников </a:t>
            </a:r>
            <a:r>
              <a:rPr lang="ru-RU" b="1" dirty="0" err="1" smtClean="0"/>
              <a:t>бизнес-команды</a:t>
            </a:r>
            <a:endParaRPr lang="ru-RU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692696"/>
            <a:ext cx="3528392" cy="2952328"/>
            <a:chOff x="395536" y="692696"/>
            <a:chExt cx="3528392" cy="295232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5536" y="692696"/>
              <a:ext cx="3528392" cy="295232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ЛИДЕР – предприимчивость, новаторство,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инициатива и контроль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4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628800"/>
              <a:ext cx="3240360" cy="1956878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4139952" y="692696"/>
            <a:ext cx="3528392" cy="2952328"/>
            <a:chOff x="4139952" y="692696"/>
            <a:chExt cx="3528392" cy="29523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139952" y="692696"/>
              <a:ext cx="3528392" cy="295232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ИНВЕСТОР – привлечение инвестиций или материальных активов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420" name="Picture 4" descr="Картинки по запросу инвесто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1700808"/>
              <a:ext cx="2716427" cy="1869580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395536" y="3789040"/>
            <a:ext cx="3528392" cy="2952328"/>
            <a:chOff x="395536" y="3789040"/>
            <a:chExt cx="3528392" cy="295232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789040"/>
              <a:ext cx="3528392" cy="295232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ИСПОЛНИТЕЛЬ – осуществление намеченного бизнес-плана, контролер бизнес-процессов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422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5157192"/>
              <a:ext cx="3380170" cy="1440160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4139952" y="3789040"/>
            <a:ext cx="3528392" cy="2952328"/>
            <a:chOff x="4139952" y="3789040"/>
            <a:chExt cx="3528392" cy="295232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139952" y="3789040"/>
              <a:ext cx="3528392" cy="295232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КОНСУЛЬТАНТ – корректировка плана в динамической среде, антикризисный менеджмент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объективность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426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5157192"/>
              <a:ext cx="3384376" cy="14668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 noChangeAspect="1"/>
          </p:cNvSpPr>
          <p:nvPr>
            <p:ph type="sldNum" sz="quarter" idx="12"/>
          </p:nvPr>
        </p:nvSpPr>
        <p:spPr>
          <a:xfrm>
            <a:off x="8486775" y="179388"/>
            <a:ext cx="4064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A55E2EC6-1AC7-45AD-8B46-A052C8112AA7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Какой вид бизнеса выбрать?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3744416" cy="3240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Производство товаров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996952"/>
            <a:ext cx="3744416" cy="3240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Оказание услуг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836712"/>
            <a:ext cx="3744416" cy="3240360"/>
          </a:xfrm>
          <a:prstGeom prst="rect">
            <a:avLst/>
          </a:prstGeom>
          <a:solidFill>
            <a:srgbClr val="F6F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Торговля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238</Words>
  <Application>Microsoft Office PowerPoint</Application>
  <PresentationFormat>Экран (4:3)</PresentationFormat>
  <Paragraphs>79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Пользователь Windows</cp:lastModifiedBy>
  <cp:revision>60</cp:revision>
  <dcterms:created xsi:type="dcterms:W3CDTF">2015-03-22T19:33:50Z</dcterms:created>
  <dcterms:modified xsi:type="dcterms:W3CDTF">2017-11-16T15:55:06Z</dcterms:modified>
</cp:coreProperties>
</file>