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4" r:id="rId5"/>
    <p:sldMasterId id="2147483655" r:id="rId6"/>
  </p:sldMasterIdLst>
  <p:notesMasterIdLst>
    <p:notesMasterId r:id="rId11"/>
  </p:notesMasterIdLst>
  <p:sldIdLst>
    <p:sldId id="257" r:id="rId7"/>
    <p:sldId id="256" r:id="rId8"/>
    <p:sldId id="259" r:id="rId9"/>
    <p:sldId id="25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80"/>
    <a:srgbClr val="065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04BC6-CE85-413B-8DA2-6F0449F8DE3B}" type="datetimeFigureOut">
              <a:rPr lang="ru-RU" smtClean="0"/>
              <a:t>04.06.2019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CF74B-0BDC-4D67-AF0F-30F9888C1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3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49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29100-6F9F-4CD1-9556-DB0B5A853B50}" type="slidenum">
              <a:rPr lang="ru-RU" smtClean="0"/>
              <a:pPr/>
              <a:t>‹#›</a:t>
            </a:fld>
            <a:endParaRPr lang="ru-RU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04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11625018" y="6364165"/>
            <a:ext cx="455615" cy="365125"/>
          </a:xfrm>
          <a:prstGeom prst="rect">
            <a:avLst/>
          </a:prstGeom>
        </p:spPr>
        <p:txBody>
          <a:bodyPr/>
          <a:lstStyle/>
          <a:p>
            <a:fld id="{86729100-6F9F-4CD1-9556-DB0B5A853B5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5A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38" y="77397"/>
            <a:ext cx="4784677" cy="66941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81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019" y="6281943"/>
            <a:ext cx="566981" cy="57645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98025" y="6483406"/>
            <a:ext cx="452490" cy="351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9100-6F9F-4CD1-9556-DB0B5A853B50}" type="slidenum">
              <a:rPr lang="ru-RU" smtClean="0"/>
              <a:pPr/>
              <a:t>‹#›</a:t>
            </a:fld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20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241273" y="2153626"/>
            <a:ext cx="246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ctr">
              <a:spcAft>
                <a:spcPts val="0"/>
              </a:spcAft>
            </a:pPr>
            <a:endParaRPr lang="ru-RU" sz="1800" dirty="0" smtClean="0">
              <a:solidFill>
                <a:srgbClr val="0066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211891" y="0"/>
            <a:ext cx="11690211" cy="775466"/>
          </a:xfrm>
          <a:prstGeom prst="rect">
            <a:avLst/>
          </a:prstGeom>
          <a:solidFill>
            <a:srgbClr val="006B8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rIns="91440" bIns="36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1"/>
                </a:solidFill>
              </a:rPr>
              <a:t>Контактная</a:t>
            </a:r>
            <a:r>
              <a:rPr lang="ru-RU" sz="2800" b="1" baseline="0" dirty="0" smtClean="0">
                <a:solidFill>
                  <a:schemeClr val="bg1"/>
                </a:solidFill>
              </a:rPr>
              <a:t> информация      </a:t>
            </a:r>
            <a:r>
              <a:rPr lang="en-US" sz="2800" b="1" baseline="0" dirty="0" smtClean="0">
                <a:solidFill>
                  <a:schemeClr val="bg1"/>
                </a:solidFill>
              </a:rPr>
              <a:t>          </a:t>
            </a:r>
            <a:r>
              <a:rPr lang="ru-RU" sz="2800" b="1" baseline="0" dirty="0" smtClean="0">
                <a:solidFill>
                  <a:schemeClr val="bg1"/>
                </a:solidFill>
              </a:rPr>
              <a:t> </a:t>
            </a:r>
            <a:r>
              <a:rPr lang="en-US" sz="2800" b="0" baseline="0" dirty="0" smtClean="0">
                <a:solidFill>
                  <a:schemeClr val="lt1"/>
                </a:solidFill>
              </a:rPr>
              <a:t>                                        </a:t>
            </a:r>
            <a:r>
              <a:rPr lang="en-US" sz="2800" b="1" i="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Contact information</a:t>
            </a:r>
            <a:r>
              <a:rPr lang="ru-RU" sz="2800" b="1" baseline="0" dirty="0" smtClean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5254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69879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cap="all" dirty="0" smtClean="0">
                <a:solidFill>
                  <a:srgbClr val="6CD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ДОКЛАДА</a:t>
            </a:r>
            <a:endParaRPr lang="ru-RU" sz="2400" cap="all" dirty="0">
              <a:solidFill>
                <a:srgbClr val="6CD9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060000" y="1596403"/>
            <a:ext cx="4215419" cy="103249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</a:t>
            </a:r>
          </a:p>
          <a:p>
            <a:pPr marL="0" indent="0">
              <a:buNone/>
            </a:pPr>
            <a:r>
              <a:rPr lang="ru-RU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Имя Отчество</a:t>
            </a:r>
          </a:p>
          <a:p>
            <a:pPr algn="ctr">
              <a:spcBef>
                <a:spcPts val="0"/>
              </a:spcBef>
            </a:pPr>
            <a:endParaRPr lang="en-US" dirty="0">
              <a:solidFill>
                <a:srgbClr val="006666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999" y="3221918"/>
            <a:ext cx="4215419" cy="1264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Last name</a:t>
            </a:r>
            <a:r>
              <a:rPr lang="ru-RU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First name</a:t>
            </a:r>
            <a:r>
              <a:rPr lang="ru-RU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Middle name</a:t>
            </a:r>
            <a:endParaRPr lang="ru-RU" sz="24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17963"/>
            <a:ext cx="746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 smtClean="0">
                <a:solidFill>
                  <a:srgbClr val="6CD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n-US" sz="2400" cap="all" baseline="0" dirty="0" smtClean="0">
                <a:solidFill>
                  <a:srgbClr val="6CD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THE REPORT</a:t>
            </a:r>
            <a:endParaRPr lang="ru-RU" sz="2400" cap="all" dirty="0">
              <a:solidFill>
                <a:srgbClr val="6CD9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963" y="2397601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1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63958" y="157053"/>
            <a:ext cx="11690211" cy="574674"/>
          </a:xfrm>
          <a:prstGeom prst="rect">
            <a:avLst/>
          </a:prstGeom>
          <a:solidFill>
            <a:srgbClr val="006B8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rIns="91440" bIns="36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Заголовок слайда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                                                                Slide title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4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0894" y="170117"/>
            <a:ext cx="11690211" cy="574674"/>
          </a:xfrm>
          <a:prstGeom prst="rect">
            <a:avLst/>
          </a:prstGeom>
          <a:solidFill>
            <a:srgbClr val="006B8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rIns="91440" bIns="360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Заголовок слайда</a:t>
            </a:r>
            <a:r>
              <a:rPr lang="en-US" sz="2800" b="1" dirty="0" smtClean="0">
                <a:solidFill>
                  <a:schemeClr val="bg1"/>
                </a:solidFill>
              </a:rPr>
              <a:t>                                                                                          Slide title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6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741" y="1085430"/>
            <a:ext cx="3944639" cy="401056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75944"/>
              </p:ext>
            </p:extLst>
          </p:nvPr>
        </p:nvGraphicFramePr>
        <p:xfrm>
          <a:off x="218485" y="809204"/>
          <a:ext cx="11701083" cy="557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0540">
                  <a:extLst>
                    <a:ext uri="{9D8B030D-6E8A-4147-A177-3AD203B41FA5}">
                      <a16:colId xmlns:a16="http://schemas.microsoft.com/office/drawing/2014/main" val="1542760542"/>
                    </a:ext>
                  </a:extLst>
                </a:gridCol>
                <a:gridCol w="5850543">
                  <a:extLst>
                    <a:ext uri="{9D8B030D-6E8A-4147-A177-3AD203B41FA5}">
                      <a16:colId xmlns:a16="http://schemas.microsoft.com/office/drawing/2014/main" val="2283493760"/>
                    </a:ext>
                  </a:extLst>
                </a:gridCol>
              </a:tblGrid>
              <a:tr h="5575412">
                <a:tc>
                  <a:txBody>
                    <a:bodyPr/>
                    <a:lstStyle/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Страна,</a:t>
                      </a: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 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cap="small" baseline="0" dirty="0" smtClean="0">
                          <a:solidFill>
                            <a:srgbClr val="6CD9F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Фамилия</a:t>
                      </a: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cap="small" baseline="0" dirty="0" smtClean="0">
                          <a:solidFill>
                            <a:srgbClr val="6CD9F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Имя Отчество</a:t>
                      </a:r>
                      <a:endParaRPr lang="en-US" sz="2800" kern="1200" cap="small" baseline="0" dirty="0" smtClean="0">
                        <a:solidFill>
                          <a:srgbClr val="6CD9F7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ученая степень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ученое звание</a:t>
                      </a:r>
                      <a:endParaRPr lang="en-US" sz="2400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название организации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должность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другие регалии</a:t>
                      </a: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желанию)  </a:t>
                      </a:r>
                      <a:endParaRPr lang="en-US" sz="18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mail</a:t>
                      </a: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3422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телефон </a:t>
                      </a:r>
                      <a:r>
                        <a:rPr lang="en-US" sz="18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желанию)</a:t>
                      </a:r>
                      <a:endParaRPr lang="ru-RU" sz="1800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/>
                      <a:endParaRPr lang="ru-RU" sz="2400" dirty="0">
                        <a:solidFill>
                          <a:srgbClr val="065A7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>
                          <a:solidFill>
                            <a:srgbClr val="065A72"/>
                          </a:solidFill>
                        </a:rPr>
                        <a:t/>
                      </a:r>
                      <a:br>
                        <a:rPr lang="en-US" sz="2400" b="1" baseline="0" dirty="0" smtClean="0">
                          <a:solidFill>
                            <a:srgbClr val="065A72"/>
                          </a:solidFill>
                        </a:rPr>
                      </a:br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Country, city </a:t>
                      </a:r>
                    </a:p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200" cap="small" baseline="0" dirty="0" smtClean="0">
                          <a:solidFill>
                            <a:srgbClr val="6CD9F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name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kern="1200" cap="small" baseline="0" dirty="0" smtClean="0">
                          <a:solidFill>
                            <a:srgbClr val="6CD9F7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Last name</a:t>
                      </a: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academic degree</a:t>
                      </a: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academic rank</a:t>
                      </a: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name of the organization</a:t>
                      </a: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position </a:t>
                      </a: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other regalia </a:t>
                      </a:r>
                      <a:r>
                        <a:rPr lang="en-US" sz="18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(optional)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</a:t>
                      </a: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mail</a:t>
                      </a:r>
                      <a:r>
                        <a:rPr lang="ru-RU" sz="2400" b="1" i="0" kern="0" spc="-100" baseline="0" dirty="0" smtClean="0">
                          <a:solidFill>
                            <a:srgbClr val="065A72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2400" b="1" i="0" kern="0" spc="-100" baseline="0" dirty="0" smtClean="0">
                        <a:solidFill>
                          <a:srgbClr val="065A72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en-US" sz="24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telephone</a:t>
                      </a:r>
                      <a:r>
                        <a:rPr lang="en-US" sz="1800" b="1" i="0" kern="1200" baseline="0" dirty="0" smtClean="0">
                          <a:solidFill>
                            <a:srgbClr val="065A7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(optional)</a:t>
                      </a:r>
                      <a:endParaRPr lang="ru-RU" sz="1800" b="1" baseline="0" dirty="0">
                        <a:solidFill>
                          <a:srgbClr val="065A72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23006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096000"/>
            <a:ext cx="121920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ctr"/>
            <a:r>
              <a:rPr lang="en-US" sz="1300" dirty="0" smtClean="0"/>
              <a:t> </a:t>
            </a:r>
            <a:r>
              <a:rPr lang="en-US" sz="1450" spc="-10" dirty="0" smtClean="0">
                <a:solidFill>
                  <a:srgbClr val="00B0F0"/>
                </a:solidFill>
              </a:rPr>
              <a:t>Annual international scientific and practical conference </a:t>
            </a:r>
            <a:r>
              <a:rPr lang="ru-RU" sz="1450" spc="-10" dirty="0" smtClean="0">
                <a:solidFill>
                  <a:srgbClr val="00B0F0"/>
                </a:solidFill>
              </a:rPr>
              <a:t>«</a:t>
            </a:r>
            <a:r>
              <a:rPr lang="en-US" sz="1450" spc="-10" dirty="0" smtClean="0">
                <a:solidFill>
                  <a:srgbClr val="00B0F0"/>
                </a:solidFill>
              </a:rPr>
              <a:t>Systemic</a:t>
            </a:r>
            <a:r>
              <a:rPr lang="ru-RU" sz="1450" spc="-10" dirty="0" smtClean="0">
                <a:solidFill>
                  <a:srgbClr val="00B0F0"/>
                </a:solidFill>
              </a:rPr>
              <a:t> </a:t>
            </a:r>
            <a:r>
              <a:rPr lang="en-US" sz="1450" spc="-10" dirty="0" smtClean="0">
                <a:solidFill>
                  <a:srgbClr val="00B0F0"/>
                </a:solidFill>
              </a:rPr>
              <a:t>economics,  socio-economic cybernetics, soft measurements  in economy</a:t>
            </a:r>
            <a:r>
              <a:rPr lang="ru-RU" sz="1450" spc="-10" dirty="0" smtClean="0">
                <a:solidFill>
                  <a:srgbClr val="00B0F0"/>
                </a:solidFill>
              </a:rPr>
              <a:t>»</a:t>
            </a:r>
          </a:p>
          <a:p>
            <a:pPr algn="ctr"/>
            <a:r>
              <a:rPr lang="ru-RU" sz="1450" spc="-10" dirty="0" smtClean="0"/>
              <a:t>Международная научно-практическая конференция </a:t>
            </a:r>
            <a:r>
              <a:rPr lang="ru-RU" sz="1450" spc="-10" dirty="0"/>
              <a:t>  </a:t>
            </a:r>
            <a:r>
              <a:rPr lang="ru-RU" sz="1450" spc="-10" dirty="0" smtClean="0"/>
              <a:t>«Системная </a:t>
            </a:r>
            <a:r>
              <a:rPr lang="ru-RU" sz="1450" spc="-10" dirty="0"/>
              <a:t>экономика, социально-экономическая кибернетика и мягкие измерения </a:t>
            </a:r>
            <a:r>
              <a:rPr lang="ru-RU" sz="1450" spc="-10" dirty="0" smtClean="0"/>
              <a:t>в экономике»</a:t>
            </a:r>
            <a:endParaRPr lang="ru-RU" sz="1450" spc="-10" dirty="0"/>
          </a:p>
          <a:p>
            <a:pPr algn="ctr"/>
            <a:r>
              <a:rPr lang="en-US" sz="1450" spc="-10" dirty="0" smtClean="0">
                <a:solidFill>
                  <a:srgbClr val="00B0F0"/>
                </a:solidFill>
              </a:rPr>
              <a:t> </a:t>
            </a:r>
            <a:endParaRPr lang="ru-RU" sz="1450" spc="-10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5078" y="5534628"/>
            <a:ext cx="25218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rgbClr val="006699"/>
                </a:solidFill>
              </a:rPr>
              <a:t>07.06.2019</a:t>
            </a:r>
            <a:endParaRPr lang="ru-RU" sz="40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4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КОНТАКТНАЯ ИНФОРМАЦИЯ">
  <a:themeElements>
    <a:clrScheme name="Другая 1">
      <a:dk1>
        <a:srgbClr val="1E4E7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9C38BEEB474C243B1E2931BA22DF000" ma:contentTypeVersion="0" ma:contentTypeDescription="Создание документа." ma:contentTypeScope="" ma:versionID="b284447b1d2c35b31d06f0095794aa6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688C1D-B466-40EA-A7A5-DB113E2FA8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1FA16A9-81D3-4093-ADBD-30F1EB4509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8F70C-B100-48AD-9D1C-E8F77BD0D5F7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74</Words>
  <Application>Microsoft Office PowerPoint</Application>
  <PresentationFormat>Широкоэкранный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Специальное оформление</vt:lpstr>
      <vt:lpstr>КОНТАКТНАЯ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Борунова Ольга Густавовна</dc:creator>
  <cp:lastModifiedBy>ева</cp:lastModifiedBy>
  <cp:revision>53</cp:revision>
  <dcterms:created xsi:type="dcterms:W3CDTF">2019-04-09T10:58:43Z</dcterms:created>
  <dcterms:modified xsi:type="dcterms:W3CDTF">2019-06-04T09:08:02Z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0x01010079C38BEEB474C243B1E2931BA22DF000</vt:lpwstr>
  </property>
</Properties>
</file>